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9" r:id="rId16"/>
    <p:sldId id="28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2C7B-1BA6-4DE9-A0F5-136D226ACAC6}" type="datetimeFigureOut">
              <a:rPr lang="en-US" smtClean="0"/>
              <a:pPr/>
              <a:t>12/1/2009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279BC-B431-4618-BE0C-919B3C6626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279BC-B431-4618-BE0C-919B3C6626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7D6CAC4-64A2-4A40-8D35-A589966E52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97C9F-8A31-4831-9E67-23A988259D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02A7-EB59-48CF-89F1-3A9D4ECFCB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23843-95E9-427B-AD62-972AF389B1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3659D8-710B-40C5-9A9A-DF9F29DADE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F0A36-FE64-43A9-A621-75C176673D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6FA0B-B06E-46EE-9BF9-AF2B045C50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B085-9261-4861-99D0-A3BFEF161B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CF3EB-C15F-4FFA-A7A2-4F72A2B41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4FA46-B2B1-4FEF-893D-6078C7C6E9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939C09-C16B-4B54-BC53-5DD847991F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44268AF-D626-4583-B5A3-FD65415373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December 1, 2009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Circles and Lengths of Segments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219075"/>
            <a:ext cx="38671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81"/>
          <p:cNvSpPr/>
          <p:nvPr/>
        </p:nvSpPr>
        <p:spPr>
          <a:xfrm>
            <a:off x="302895" y="2203135"/>
            <a:ext cx="188595" cy="248591"/>
          </a:xfrm>
          <a:custGeom>
            <a:avLst/>
            <a:gdLst/>
            <a:ahLst/>
            <a:cxnLst/>
            <a:rect l="0" t="0" r="0" b="0"/>
            <a:pathLst>
              <a:path w="188595" h="248591">
                <a:moveTo>
                  <a:pt x="8572" y="60004"/>
                </a:moveTo>
                <a:lnTo>
                  <a:pt x="4021" y="60004"/>
                </a:lnTo>
                <a:lnTo>
                  <a:pt x="2681" y="59052"/>
                </a:lnTo>
                <a:lnTo>
                  <a:pt x="1787" y="57465"/>
                </a:lnTo>
                <a:lnTo>
                  <a:pt x="9" y="51463"/>
                </a:lnTo>
                <a:lnTo>
                  <a:pt x="0" y="44054"/>
                </a:lnTo>
                <a:lnTo>
                  <a:pt x="4550" y="38663"/>
                </a:lnTo>
                <a:lnTo>
                  <a:pt x="6843" y="37204"/>
                </a:lnTo>
                <a:lnTo>
                  <a:pt x="11931" y="35584"/>
                </a:lnTo>
                <a:lnTo>
                  <a:pt x="13669" y="34199"/>
                </a:lnTo>
                <a:lnTo>
                  <a:pt x="14827" y="32323"/>
                </a:lnTo>
                <a:lnTo>
                  <a:pt x="15600" y="30120"/>
                </a:lnTo>
                <a:lnTo>
                  <a:pt x="17067" y="28652"/>
                </a:lnTo>
                <a:lnTo>
                  <a:pt x="18998" y="27673"/>
                </a:lnTo>
                <a:lnTo>
                  <a:pt x="21238" y="27020"/>
                </a:lnTo>
                <a:lnTo>
                  <a:pt x="26266" y="23755"/>
                </a:lnTo>
                <a:lnTo>
                  <a:pt x="31676" y="19129"/>
                </a:lnTo>
                <a:lnTo>
                  <a:pt x="37255" y="13898"/>
                </a:lnTo>
                <a:lnTo>
                  <a:pt x="40077" y="12122"/>
                </a:lnTo>
                <a:lnTo>
                  <a:pt x="45752" y="10148"/>
                </a:lnTo>
                <a:lnTo>
                  <a:pt x="51449" y="6731"/>
                </a:lnTo>
                <a:lnTo>
                  <a:pt x="54301" y="4487"/>
                </a:lnTo>
                <a:lnTo>
                  <a:pt x="60011" y="1992"/>
                </a:lnTo>
                <a:lnTo>
                  <a:pt x="65724" y="884"/>
                </a:lnTo>
                <a:lnTo>
                  <a:pt x="71438" y="391"/>
                </a:lnTo>
                <a:lnTo>
                  <a:pt x="77152" y="172"/>
                </a:lnTo>
                <a:lnTo>
                  <a:pt x="83820" y="75"/>
                </a:lnTo>
                <a:lnTo>
                  <a:pt x="109396" y="0"/>
                </a:lnTo>
                <a:lnTo>
                  <a:pt x="113072" y="2538"/>
                </a:lnTo>
                <a:lnTo>
                  <a:pt x="115386" y="4549"/>
                </a:lnTo>
                <a:lnTo>
                  <a:pt x="117882" y="5889"/>
                </a:lnTo>
                <a:lnTo>
                  <a:pt x="123194" y="7378"/>
                </a:lnTo>
                <a:lnTo>
                  <a:pt x="124992" y="8728"/>
                </a:lnTo>
                <a:lnTo>
                  <a:pt x="126190" y="10580"/>
                </a:lnTo>
                <a:lnTo>
                  <a:pt x="126989" y="12767"/>
                </a:lnTo>
                <a:lnTo>
                  <a:pt x="130417" y="17738"/>
                </a:lnTo>
                <a:lnTo>
                  <a:pt x="132664" y="20397"/>
                </a:lnTo>
                <a:lnTo>
                  <a:pt x="134163" y="23122"/>
                </a:lnTo>
                <a:lnTo>
                  <a:pt x="135828" y="28690"/>
                </a:lnTo>
                <a:lnTo>
                  <a:pt x="136271" y="32460"/>
                </a:lnTo>
                <a:lnTo>
                  <a:pt x="136568" y="36879"/>
                </a:lnTo>
                <a:lnTo>
                  <a:pt x="136765" y="41730"/>
                </a:lnTo>
                <a:lnTo>
                  <a:pt x="135944" y="45917"/>
                </a:lnTo>
                <a:lnTo>
                  <a:pt x="132492" y="53108"/>
                </a:lnTo>
                <a:lnTo>
                  <a:pt x="127782" y="62020"/>
                </a:lnTo>
                <a:lnTo>
                  <a:pt x="125193" y="67063"/>
                </a:lnTo>
                <a:lnTo>
                  <a:pt x="123467" y="71378"/>
                </a:lnTo>
                <a:lnTo>
                  <a:pt x="121549" y="78712"/>
                </a:lnTo>
                <a:lnTo>
                  <a:pt x="120085" y="82954"/>
                </a:lnTo>
                <a:lnTo>
                  <a:pt x="118156" y="87686"/>
                </a:lnTo>
                <a:lnTo>
                  <a:pt x="115918" y="92747"/>
                </a:lnTo>
                <a:lnTo>
                  <a:pt x="112521" y="98025"/>
                </a:lnTo>
                <a:lnTo>
                  <a:pt x="108351" y="103449"/>
                </a:lnTo>
                <a:lnTo>
                  <a:pt x="103667" y="108970"/>
                </a:lnTo>
                <a:lnTo>
                  <a:pt x="99591" y="113603"/>
                </a:lnTo>
                <a:lnTo>
                  <a:pt x="92522" y="121291"/>
                </a:lnTo>
                <a:lnTo>
                  <a:pt x="89304" y="125627"/>
                </a:lnTo>
                <a:lnTo>
                  <a:pt x="86206" y="130423"/>
                </a:lnTo>
                <a:lnTo>
                  <a:pt x="83188" y="135525"/>
                </a:lnTo>
                <a:lnTo>
                  <a:pt x="80223" y="139879"/>
                </a:lnTo>
                <a:lnTo>
                  <a:pt x="74389" y="147257"/>
                </a:lnTo>
                <a:lnTo>
                  <a:pt x="72453" y="151510"/>
                </a:lnTo>
                <a:lnTo>
                  <a:pt x="71162" y="156251"/>
                </a:lnTo>
                <a:lnTo>
                  <a:pt x="70301" y="161316"/>
                </a:lnTo>
                <a:lnTo>
                  <a:pt x="68775" y="165646"/>
                </a:lnTo>
                <a:lnTo>
                  <a:pt x="64539" y="172996"/>
                </a:lnTo>
                <a:lnTo>
                  <a:pt x="62076" y="177242"/>
                </a:lnTo>
                <a:lnTo>
                  <a:pt x="56799" y="187040"/>
                </a:lnTo>
                <a:lnTo>
                  <a:pt x="55011" y="191368"/>
                </a:lnTo>
                <a:lnTo>
                  <a:pt x="53024" y="198716"/>
                </a:lnTo>
                <a:lnTo>
                  <a:pt x="52141" y="205156"/>
                </a:lnTo>
                <a:lnTo>
                  <a:pt x="51748" y="211194"/>
                </a:lnTo>
                <a:lnTo>
                  <a:pt x="51574" y="217052"/>
                </a:lnTo>
                <a:lnTo>
                  <a:pt x="51443" y="231271"/>
                </a:lnTo>
                <a:lnTo>
                  <a:pt x="51438" y="235501"/>
                </a:lnTo>
                <a:lnTo>
                  <a:pt x="52389" y="237009"/>
                </a:lnTo>
                <a:lnTo>
                  <a:pt x="53976" y="238015"/>
                </a:lnTo>
                <a:lnTo>
                  <a:pt x="55986" y="238686"/>
                </a:lnTo>
                <a:lnTo>
                  <a:pt x="60760" y="241971"/>
                </a:lnTo>
                <a:lnTo>
                  <a:pt x="63367" y="244180"/>
                </a:lnTo>
                <a:lnTo>
                  <a:pt x="66057" y="245654"/>
                </a:lnTo>
                <a:lnTo>
                  <a:pt x="71586" y="247290"/>
                </a:lnTo>
                <a:lnTo>
                  <a:pt x="77218" y="248018"/>
                </a:lnTo>
                <a:lnTo>
                  <a:pt x="82896" y="248341"/>
                </a:lnTo>
                <a:lnTo>
                  <a:pt x="88595" y="248485"/>
                </a:lnTo>
                <a:lnTo>
                  <a:pt x="110279" y="248590"/>
                </a:lnTo>
                <a:lnTo>
                  <a:pt x="114477" y="247640"/>
                </a:lnTo>
                <a:lnTo>
                  <a:pt x="118227" y="246055"/>
                </a:lnTo>
                <a:lnTo>
                  <a:pt x="121681" y="244046"/>
                </a:lnTo>
                <a:lnTo>
                  <a:pt x="125888" y="242706"/>
                </a:lnTo>
                <a:lnTo>
                  <a:pt x="130598" y="241813"/>
                </a:lnTo>
                <a:lnTo>
                  <a:pt x="135642" y="241218"/>
                </a:lnTo>
                <a:lnTo>
                  <a:pt x="139005" y="239868"/>
                </a:lnTo>
                <a:lnTo>
                  <a:pt x="141248" y="238016"/>
                </a:lnTo>
                <a:lnTo>
                  <a:pt x="142742" y="235829"/>
                </a:lnTo>
                <a:lnTo>
                  <a:pt x="144691" y="234371"/>
                </a:lnTo>
                <a:lnTo>
                  <a:pt x="146943" y="233399"/>
                </a:lnTo>
                <a:lnTo>
                  <a:pt x="149397" y="232751"/>
                </a:lnTo>
                <a:lnTo>
                  <a:pt x="152938" y="231366"/>
                </a:lnTo>
                <a:lnTo>
                  <a:pt x="157203" y="229491"/>
                </a:lnTo>
                <a:lnTo>
                  <a:pt x="168635" y="224187"/>
                </a:lnTo>
                <a:lnTo>
                  <a:pt x="188594" y="2143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2"/>
          <p:cNvSpPr/>
          <p:nvPr/>
        </p:nvSpPr>
        <p:spPr>
          <a:xfrm>
            <a:off x="508634" y="2211736"/>
            <a:ext cx="197169" cy="214279"/>
          </a:xfrm>
          <a:custGeom>
            <a:avLst/>
            <a:gdLst/>
            <a:ahLst/>
            <a:cxnLst/>
            <a:rect l="0" t="0" r="0" b="0"/>
            <a:pathLst>
              <a:path w="197169" h="214279">
                <a:moveTo>
                  <a:pt x="0" y="51403"/>
                </a:moveTo>
                <a:lnTo>
                  <a:pt x="0" y="38385"/>
                </a:lnTo>
                <a:lnTo>
                  <a:pt x="953" y="36057"/>
                </a:lnTo>
                <a:lnTo>
                  <a:pt x="4551" y="30930"/>
                </a:lnTo>
                <a:lnTo>
                  <a:pt x="8731" y="25770"/>
                </a:lnTo>
                <a:lnTo>
                  <a:pt x="15849" y="18442"/>
                </a:lnTo>
                <a:lnTo>
                  <a:pt x="21312" y="12956"/>
                </a:lnTo>
                <a:lnTo>
                  <a:pt x="23733" y="11484"/>
                </a:lnTo>
                <a:lnTo>
                  <a:pt x="28963" y="9849"/>
                </a:lnTo>
                <a:lnTo>
                  <a:pt x="34463" y="9122"/>
                </a:lnTo>
                <a:lnTo>
                  <a:pt x="37263" y="8929"/>
                </a:lnTo>
                <a:lnTo>
                  <a:pt x="41035" y="8799"/>
                </a:lnTo>
                <a:lnTo>
                  <a:pt x="50305" y="8656"/>
                </a:lnTo>
                <a:lnTo>
                  <a:pt x="54492" y="7665"/>
                </a:lnTo>
                <a:lnTo>
                  <a:pt x="58236" y="6052"/>
                </a:lnTo>
                <a:lnTo>
                  <a:pt x="61684" y="4024"/>
                </a:lnTo>
                <a:lnTo>
                  <a:pt x="65888" y="2672"/>
                </a:lnTo>
                <a:lnTo>
                  <a:pt x="70595" y="1771"/>
                </a:lnTo>
                <a:lnTo>
                  <a:pt x="75639" y="1170"/>
                </a:lnTo>
                <a:lnTo>
                  <a:pt x="79953" y="770"/>
                </a:lnTo>
                <a:lnTo>
                  <a:pt x="83782" y="503"/>
                </a:lnTo>
                <a:lnTo>
                  <a:pt x="87288" y="325"/>
                </a:lnTo>
                <a:lnTo>
                  <a:pt x="93722" y="127"/>
                </a:lnTo>
                <a:lnTo>
                  <a:pt x="105614" y="0"/>
                </a:lnTo>
                <a:lnTo>
                  <a:pt x="108510" y="942"/>
                </a:lnTo>
                <a:lnTo>
                  <a:pt x="114267" y="4529"/>
                </a:lnTo>
                <a:lnTo>
                  <a:pt x="120000" y="6758"/>
                </a:lnTo>
                <a:lnTo>
                  <a:pt x="125724" y="7749"/>
                </a:lnTo>
                <a:lnTo>
                  <a:pt x="131442" y="8189"/>
                </a:lnTo>
                <a:lnTo>
                  <a:pt x="134301" y="9259"/>
                </a:lnTo>
                <a:lnTo>
                  <a:pt x="140017" y="12988"/>
                </a:lnTo>
                <a:lnTo>
                  <a:pt x="141922" y="15316"/>
                </a:lnTo>
                <a:lnTo>
                  <a:pt x="143193" y="17820"/>
                </a:lnTo>
                <a:lnTo>
                  <a:pt x="144039" y="20442"/>
                </a:lnTo>
                <a:lnTo>
                  <a:pt x="147520" y="25895"/>
                </a:lnTo>
                <a:lnTo>
                  <a:pt x="149782" y="28683"/>
                </a:lnTo>
                <a:lnTo>
                  <a:pt x="151290" y="31494"/>
                </a:lnTo>
                <a:lnTo>
                  <a:pt x="152965" y="37157"/>
                </a:lnTo>
                <a:lnTo>
                  <a:pt x="152459" y="40954"/>
                </a:lnTo>
                <a:lnTo>
                  <a:pt x="151170" y="45389"/>
                </a:lnTo>
                <a:lnTo>
                  <a:pt x="149358" y="50252"/>
                </a:lnTo>
                <a:lnTo>
                  <a:pt x="147197" y="54446"/>
                </a:lnTo>
                <a:lnTo>
                  <a:pt x="144804" y="58194"/>
                </a:lnTo>
                <a:lnTo>
                  <a:pt x="142256" y="61646"/>
                </a:lnTo>
                <a:lnTo>
                  <a:pt x="139605" y="65852"/>
                </a:lnTo>
                <a:lnTo>
                  <a:pt x="136885" y="70561"/>
                </a:lnTo>
                <a:lnTo>
                  <a:pt x="134119" y="75605"/>
                </a:lnTo>
                <a:lnTo>
                  <a:pt x="131323" y="79920"/>
                </a:lnTo>
                <a:lnTo>
                  <a:pt x="128506" y="83750"/>
                </a:lnTo>
                <a:lnTo>
                  <a:pt x="125676" y="87255"/>
                </a:lnTo>
                <a:lnTo>
                  <a:pt x="122837" y="91497"/>
                </a:lnTo>
                <a:lnTo>
                  <a:pt x="119991" y="96230"/>
                </a:lnTo>
                <a:lnTo>
                  <a:pt x="117142" y="101290"/>
                </a:lnTo>
                <a:lnTo>
                  <a:pt x="114290" y="105617"/>
                </a:lnTo>
                <a:lnTo>
                  <a:pt x="111436" y="109453"/>
                </a:lnTo>
                <a:lnTo>
                  <a:pt x="108581" y="112963"/>
                </a:lnTo>
                <a:lnTo>
                  <a:pt x="105725" y="117208"/>
                </a:lnTo>
                <a:lnTo>
                  <a:pt x="102868" y="121944"/>
                </a:lnTo>
                <a:lnTo>
                  <a:pt x="100011" y="127005"/>
                </a:lnTo>
                <a:lnTo>
                  <a:pt x="97154" y="131332"/>
                </a:lnTo>
                <a:lnTo>
                  <a:pt x="94297" y="135169"/>
                </a:lnTo>
                <a:lnTo>
                  <a:pt x="91440" y="138680"/>
                </a:lnTo>
                <a:lnTo>
                  <a:pt x="89535" y="142925"/>
                </a:lnTo>
                <a:lnTo>
                  <a:pt x="88265" y="147661"/>
                </a:lnTo>
                <a:lnTo>
                  <a:pt x="87419" y="152722"/>
                </a:lnTo>
                <a:lnTo>
                  <a:pt x="85902" y="157050"/>
                </a:lnTo>
                <a:lnTo>
                  <a:pt x="83938" y="160887"/>
                </a:lnTo>
                <a:lnTo>
                  <a:pt x="81676" y="164397"/>
                </a:lnTo>
                <a:lnTo>
                  <a:pt x="79163" y="170838"/>
                </a:lnTo>
                <a:lnTo>
                  <a:pt x="78046" y="176875"/>
                </a:lnTo>
                <a:lnTo>
                  <a:pt x="77550" y="182734"/>
                </a:lnTo>
                <a:lnTo>
                  <a:pt x="77329" y="188513"/>
                </a:lnTo>
                <a:lnTo>
                  <a:pt x="77205" y="197121"/>
                </a:lnTo>
                <a:lnTo>
                  <a:pt x="77154" y="212941"/>
                </a:lnTo>
                <a:lnTo>
                  <a:pt x="78106" y="213387"/>
                </a:lnTo>
                <a:lnTo>
                  <a:pt x="81704" y="213884"/>
                </a:lnTo>
                <a:lnTo>
                  <a:pt x="84949" y="214016"/>
                </a:lnTo>
                <a:lnTo>
                  <a:pt x="97666" y="214203"/>
                </a:lnTo>
                <a:lnTo>
                  <a:pt x="127332" y="214278"/>
                </a:lnTo>
                <a:lnTo>
                  <a:pt x="132513" y="213326"/>
                </a:lnTo>
                <a:lnTo>
                  <a:pt x="137872" y="211740"/>
                </a:lnTo>
                <a:lnTo>
                  <a:pt x="143350" y="209729"/>
                </a:lnTo>
                <a:lnTo>
                  <a:pt x="147954" y="208389"/>
                </a:lnTo>
                <a:lnTo>
                  <a:pt x="151976" y="207496"/>
                </a:lnTo>
                <a:lnTo>
                  <a:pt x="155610" y="206900"/>
                </a:lnTo>
                <a:lnTo>
                  <a:pt x="159938" y="205550"/>
                </a:lnTo>
                <a:lnTo>
                  <a:pt x="164728" y="203698"/>
                </a:lnTo>
                <a:lnTo>
                  <a:pt x="169826" y="201511"/>
                </a:lnTo>
                <a:lnTo>
                  <a:pt x="174178" y="200053"/>
                </a:lnTo>
                <a:lnTo>
                  <a:pt x="178031" y="199080"/>
                </a:lnTo>
                <a:lnTo>
                  <a:pt x="181553" y="198432"/>
                </a:lnTo>
                <a:lnTo>
                  <a:pt x="184853" y="197048"/>
                </a:lnTo>
                <a:lnTo>
                  <a:pt x="188005" y="195172"/>
                </a:lnTo>
                <a:lnTo>
                  <a:pt x="197168" y="18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3"/>
          <p:cNvSpPr/>
          <p:nvPr/>
        </p:nvSpPr>
        <p:spPr>
          <a:xfrm>
            <a:off x="740479" y="2203164"/>
            <a:ext cx="265245" cy="197103"/>
          </a:xfrm>
          <a:custGeom>
            <a:avLst/>
            <a:gdLst/>
            <a:ahLst/>
            <a:cxnLst/>
            <a:rect l="0" t="0" r="0" b="0"/>
            <a:pathLst>
              <a:path w="265245" h="197103">
                <a:moveTo>
                  <a:pt x="76765" y="17113"/>
                </a:moveTo>
                <a:lnTo>
                  <a:pt x="76765" y="9732"/>
                </a:lnTo>
                <a:lnTo>
                  <a:pt x="75813" y="9335"/>
                </a:lnTo>
                <a:lnTo>
                  <a:pt x="72215" y="8894"/>
                </a:lnTo>
                <a:lnTo>
                  <a:pt x="70874" y="7823"/>
                </a:lnTo>
                <a:lnTo>
                  <a:pt x="69980" y="6157"/>
                </a:lnTo>
                <a:lnTo>
                  <a:pt x="68546" y="1190"/>
                </a:lnTo>
                <a:lnTo>
                  <a:pt x="67476" y="783"/>
                </a:lnTo>
                <a:lnTo>
                  <a:pt x="59983" y="0"/>
                </a:lnTo>
                <a:lnTo>
                  <a:pt x="55177" y="4528"/>
                </a:lnTo>
                <a:lnTo>
                  <a:pt x="52848" y="5866"/>
                </a:lnTo>
                <a:lnTo>
                  <a:pt x="45020" y="8701"/>
                </a:lnTo>
                <a:lnTo>
                  <a:pt x="39479" y="12739"/>
                </a:lnTo>
                <a:lnTo>
                  <a:pt x="33841" y="17709"/>
                </a:lnTo>
                <a:lnTo>
                  <a:pt x="31004" y="20368"/>
                </a:lnTo>
                <a:lnTo>
                  <a:pt x="29113" y="23093"/>
                </a:lnTo>
                <a:lnTo>
                  <a:pt x="27012" y="28661"/>
                </a:lnTo>
                <a:lnTo>
                  <a:pt x="26078" y="34310"/>
                </a:lnTo>
                <a:lnTo>
                  <a:pt x="25829" y="37150"/>
                </a:lnTo>
                <a:lnTo>
                  <a:pt x="24710" y="39996"/>
                </a:lnTo>
                <a:lnTo>
                  <a:pt x="20927" y="45698"/>
                </a:lnTo>
                <a:lnTo>
                  <a:pt x="18611" y="51408"/>
                </a:lnTo>
                <a:lnTo>
                  <a:pt x="17993" y="54264"/>
                </a:lnTo>
                <a:lnTo>
                  <a:pt x="16629" y="58073"/>
                </a:lnTo>
                <a:lnTo>
                  <a:pt x="14767" y="62517"/>
                </a:lnTo>
                <a:lnTo>
                  <a:pt x="12573" y="67385"/>
                </a:lnTo>
                <a:lnTo>
                  <a:pt x="11111" y="71583"/>
                </a:lnTo>
                <a:lnTo>
                  <a:pt x="10136" y="75334"/>
                </a:lnTo>
                <a:lnTo>
                  <a:pt x="9485" y="78787"/>
                </a:lnTo>
                <a:lnTo>
                  <a:pt x="8100" y="82042"/>
                </a:lnTo>
                <a:lnTo>
                  <a:pt x="4020" y="88197"/>
                </a:lnTo>
                <a:lnTo>
                  <a:pt x="1572" y="94109"/>
                </a:lnTo>
                <a:lnTo>
                  <a:pt x="483" y="99911"/>
                </a:lnTo>
                <a:lnTo>
                  <a:pt x="0" y="105665"/>
                </a:lnTo>
                <a:lnTo>
                  <a:pt x="823" y="108532"/>
                </a:lnTo>
                <a:lnTo>
                  <a:pt x="4278" y="114259"/>
                </a:lnTo>
                <a:lnTo>
                  <a:pt x="8989" y="119979"/>
                </a:lnTo>
                <a:lnTo>
                  <a:pt x="14258" y="125696"/>
                </a:lnTo>
                <a:lnTo>
                  <a:pt x="22579" y="134270"/>
                </a:lnTo>
                <a:lnTo>
                  <a:pt x="36774" y="148558"/>
                </a:lnTo>
                <a:lnTo>
                  <a:pt x="40580" y="150463"/>
                </a:lnTo>
                <a:lnTo>
                  <a:pt x="45022" y="151733"/>
                </a:lnTo>
                <a:lnTo>
                  <a:pt x="49888" y="152580"/>
                </a:lnTo>
                <a:lnTo>
                  <a:pt x="57835" y="156060"/>
                </a:lnTo>
                <a:lnTo>
                  <a:pt x="64542" y="160782"/>
                </a:lnTo>
                <a:lnTo>
                  <a:pt x="70698" y="166056"/>
                </a:lnTo>
                <a:lnTo>
                  <a:pt x="75578" y="168796"/>
                </a:lnTo>
                <a:lnTo>
                  <a:pt x="81689" y="171575"/>
                </a:lnTo>
                <a:lnTo>
                  <a:pt x="98375" y="178328"/>
                </a:lnTo>
                <a:lnTo>
                  <a:pt x="105737" y="181792"/>
                </a:lnTo>
                <a:lnTo>
                  <a:pt x="110367" y="184049"/>
                </a:lnTo>
                <a:lnTo>
                  <a:pt x="115359" y="185554"/>
                </a:lnTo>
                <a:lnTo>
                  <a:pt x="120592" y="186557"/>
                </a:lnTo>
                <a:lnTo>
                  <a:pt x="125986" y="187226"/>
                </a:lnTo>
                <a:lnTo>
                  <a:pt x="131487" y="188624"/>
                </a:lnTo>
                <a:lnTo>
                  <a:pt x="137059" y="190509"/>
                </a:lnTo>
                <a:lnTo>
                  <a:pt x="142678" y="192718"/>
                </a:lnTo>
                <a:lnTo>
                  <a:pt x="148330" y="194190"/>
                </a:lnTo>
                <a:lnTo>
                  <a:pt x="154003" y="195172"/>
                </a:lnTo>
                <a:lnTo>
                  <a:pt x="159689" y="195827"/>
                </a:lnTo>
                <a:lnTo>
                  <a:pt x="164433" y="196263"/>
                </a:lnTo>
                <a:lnTo>
                  <a:pt x="172244" y="196748"/>
                </a:lnTo>
                <a:lnTo>
                  <a:pt x="178890" y="196963"/>
                </a:lnTo>
                <a:lnTo>
                  <a:pt x="190918" y="197102"/>
                </a:lnTo>
                <a:lnTo>
                  <a:pt x="193825" y="196161"/>
                </a:lnTo>
                <a:lnTo>
                  <a:pt x="199594" y="192575"/>
                </a:lnTo>
                <a:lnTo>
                  <a:pt x="205334" y="190346"/>
                </a:lnTo>
                <a:lnTo>
                  <a:pt x="212012" y="189356"/>
                </a:lnTo>
                <a:lnTo>
                  <a:pt x="216460" y="189091"/>
                </a:lnTo>
                <a:lnTo>
                  <a:pt x="221330" y="188915"/>
                </a:lnTo>
                <a:lnTo>
                  <a:pt x="224577" y="187845"/>
                </a:lnTo>
                <a:lnTo>
                  <a:pt x="226741" y="186180"/>
                </a:lnTo>
                <a:lnTo>
                  <a:pt x="230099" y="181789"/>
                </a:lnTo>
                <a:lnTo>
                  <a:pt x="234766" y="176662"/>
                </a:lnTo>
                <a:lnTo>
                  <a:pt x="236392" y="173009"/>
                </a:lnTo>
                <a:lnTo>
                  <a:pt x="237475" y="168669"/>
                </a:lnTo>
                <a:lnTo>
                  <a:pt x="238198" y="163870"/>
                </a:lnTo>
                <a:lnTo>
                  <a:pt x="239632" y="159719"/>
                </a:lnTo>
                <a:lnTo>
                  <a:pt x="241541" y="155999"/>
                </a:lnTo>
                <a:lnTo>
                  <a:pt x="243766" y="152566"/>
                </a:lnTo>
                <a:lnTo>
                  <a:pt x="246201" y="148372"/>
                </a:lnTo>
                <a:lnTo>
                  <a:pt x="251448" y="138633"/>
                </a:lnTo>
                <a:lnTo>
                  <a:pt x="253228" y="134322"/>
                </a:lnTo>
                <a:lnTo>
                  <a:pt x="254415" y="130494"/>
                </a:lnTo>
                <a:lnTo>
                  <a:pt x="255206" y="126991"/>
                </a:lnTo>
                <a:lnTo>
                  <a:pt x="256686" y="122750"/>
                </a:lnTo>
                <a:lnTo>
                  <a:pt x="258625" y="118017"/>
                </a:lnTo>
                <a:lnTo>
                  <a:pt x="260870" y="112958"/>
                </a:lnTo>
                <a:lnTo>
                  <a:pt x="262367" y="107680"/>
                </a:lnTo>
                <a:lnTo>
                  <a:pt x="263365" y="102256"/>
                </a:lnTo>
                <a:lnTo>
                  <a:pt x="264030" y="96735"/>
                </a:lnTo>
                <a:lnTo>
                  <a:pt x="264473" y="92102"/>
                </a:lnTo>
                <a:lnTo>
                  <a:pt x="264769" y="88061"/>
                </a:lnTo>
                <a:lnTo>
                  <a:pt x="264966" y="84414"/>
                </a:lnTo>
                <a:lnTo>
                  <a:pt x="265185" y="75282"/>
                </a:lnTo>
                <a:lnTo>
                  <a:pt x="265244" y="70180"/>
                </a:lnTo>
                <a:lnTo>
                  <a:pt x="264330" y="64873"/>
                </a:lnTo>
                <a:lnTo>
                  <a:pt x="262768" y="59431"/>
                </a:lnTo>
                <a:lnTo>
                  <a:pt x="260775" y="53898"/>
                </a:lnTo>
                <a:lnTo>
                  <a:pt x="257541" y="49256"/>
                </a:lnTo>
                <a:lnTo>
                  <a:pt x="253480" y="45209"/>
                </a:lnTo>
                <a:lnTo>
                  <a:pt x="248868" y="41559"/>
                </a:lnTo>
                <a:lnTo>
                  <a:pt x="244840" y="38173"/>
                </a:lnTo>
                <a:lnTo>
                  <a:pt x="241203" y="34963"/>
                </a:lnTo>
                <a:lnTo>
                  <a:pt x="234621" y="28856"/>
                </a:lnTo>
                <a:lnTo>
                  <a:pt x="228521" y="22967"/>
                </a:lnTo>
                <a:lnTo>
                  <a:pt x="224608" y="21016"/>
                </a:lnTo>
                <a:lnTo>
                  <a:pt x="220095" y="19715"/>
                </a:lnTo>
                <a:lnTo>
                  <a:pt x="215181" y="18848"/>
                </a:lnTo>
                <a:lnTo>
                  <a:pt x="210000" y="18269"/>
                </a:lnTo>
                <a:lnTo>
                  <a:pt x="204641" y="17884"/>
                </a:lnTo>
                <a:lnTo>
                  <a:pt x="199163" y="17627"/>
                </a:lnTo>
                <a:lnTo>
                  <a:pt x="185457" y="17341"/>
                </a:lnTo>
                <a:lnTo>
                  <a:pt x="157925" y="17158"/>
                </a:lnTo>
                <a:lnTo>
                  <a:pt x="150875" y="18096"/>
                </a:lnTo>
                <a:lnTo>
                  <a:pt x="143316" y="19673"/>
                </a:lnTo>
                <a:lnTo>
                  <a:pt x="135420" y="21677"/>
                </a:lnTo>
                <a:lnTo>
                  <a:pt x="128251" y="23013"/>
                </a:lnTo>
                <a:lnTo>
                  <a:pt x="121567" y="23904"/>
                </a:lnTo>
                <a:lnTo>
                  <a:pt x="115205" y="24498"/>
                </a:lnTo>
                <a:lnTo>
                  <a:pt x="109060" y="25846"/>
                </a:lnTo>
                <a:lnTo>
                  <a:pt x="103057" y="27698"/>
                </a:lnTo>
                <a:lnTo>
                  <a:pt x="97151" y="29884"/>
                </a:lnTo>
                <a:lnTo>
                  <a:pt x="92261" y="31342"/>
                </a:lnTo>
                <a:lnTo>
                  <a:pt x="84287" y="32962"/>
                </a:lnTo>
                <a:lnTo>
                  <a:pt x="77568" y="36222"/>
                </a:lnTo>
                <a:lnTo>
                  <a:pt x="68193" y="428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"/>
          <p:cNvSpPr/>
          <p:nvPr/>
        </p:nvSpPr>
        <p:spPr>
          <a:xfrm>
            <a:off x="1082992" y="2288857"/>
            <a:ext cx="239923" cy="17145"/>
          </a:xfrm>
          <a:custGeom>
            <a:avLst/>
            <a:gdLst/>
            <a:ahLst/>
            <a:cxnLst/>
            <a:rect l="0" t="0" r="0" b="0"/>
            <a:pathLst>
              <a:path w="239923" h="17145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4228" y="4939"/>
                </a:lnTo>
                <a:lnTo>
                  <a:pt x="15201" y="4245"/>
                </a:lnTo>
                <a:lnTo>
                  <a:pt x="15849" y="2830"/>
                </a:lnTo>
                <a:lnTo>
                  <a:pt x="17233" y="1887"/>
                </a:lnTo>
                <a:lnTo>
                  <a:pt x="19109" y="1258"/>
                </a:lnTo>
                <a:lnTo>
                  <a:pt x="21312" y="839"/>
                </a:lnTo>
                <a:lnTo>
                  <a:pt x="26299" y="373"/>
                </a:lnTo>
                <a:lnTo>
                  <a:pt x="31691" y="166"/>
                </a:lnTo>
                <a:lnTo>
                  <a:pt x="42914" y="33"/>
                </a:lnTo>
                <a:lnTo>
                  <a:pt x="45754" y="22"/>
                </a:lnTo>
                <a:lnTo>
                  <a:pt x="48600" y="967"/>
                </a:lnTo>
                <a:lnTo>
                  <a:pt x="51450" y="2550"/>
                </a:lnTo>
                <a:lnTo>
                  <a:pt x="58317" y="7383"/>
                </a:lnTo>
                <a:lnTo>
                  <a:pt x="59833" y="7779"/>
                </a:lnTo>
                <a:lnTo>
                  <a:pt x="64057" y="8220"/>
                </a:lnTo>
                <a:lnTo>
                  <a:pt x="69110" y="8416"/>
                </a:lnTo>
                <a:lnTo>
                  <a:pt x="80115" y="8542"/>
                </a:lnTo>
                <a:lnTo>
                  <a:pt x="105730" y="8572"/>
                </a:lnTo>
                <a:lnTo>
                  <a:pt x="108587" y="9524"/>
                </a:lnTo>
                <a:lnTo>
                  <a:pt x="111444" y="11112"/>
                </a:lnTo>
                <a:lnTo>
                  <a:pt x="118322" y="15953"/>
                </a:lnTo>
                <a:lnTo>
                  <a:pt x="119839" y="16350"/>
                </a:lnTo>
                <a:lnTo>
                  <a:pt x="124064" y="16792"/>
                </a:lnTo>
                <a:lnTo>
                  <a:pt x="129117" y="16988"/>
                </a:lnTo>
                <a:lnTo>
                  <a:pt x="135571" y="17114"/>
                </a:lnTo>
                <a:lnTo>
                  <a:pt x="165489" y="17144"/>
                </a:lnTo>
                <a:lnTo>
                  <a:pt x="168429" y="16192"/>
                </a:lnTo>
                <a:lnTo>
                  <a:pt x="171341" y="14605"/>
                </a:lnTo>
                <a:lnTo>
                  <a:pt x="174235" y="12594"/>
                </a:lnTo>
                <a:lnTo>
                  <a:pt x="177116" y="11253"/>
                </a:lnTo>
                <a:lnTo>
                  <a:pt x="179990" y="10360"/>
                </a:lnTo>
                <a:lnTo>
                  <a:pt x="186895" y="8926"/>
                </a:lnTo>
                <a:lnTo>
                  <a:pt x="192642" y="8677"/>
                </a:lnTo>
                <a:lnTo>
                  <a:pt x="225850" y="8573"/>
                </a:lnTo>
                <a:lnTo>
                  <a:pt x="229796" y="8573"/>
                </a:lnTo>
                <a:lnTo>
                  <a:pt x="230350" y="7620"/>
                </a:lnTo>
                <a:lnTo>
                  <a:pt x="230719" y="6032"/>
                </a:lnTo>
                <a:lnTo>
                  <a:pt x="230965" y="4022"/>
                </a:lnTo>
                <a:lnTo>
                  <a:pt x="232082" y="2681"/>
                </a:lnTo>
                <a:lnTo>
                  <a:pt x="233779" y="1788"/>
                </a:lnTo>
                <a:lnTo>
                  <a:pt x="239922" y="31"/>
                </a:lnTo>
                <a:lnTo>
                  <a:pt x="232640" y="3"/>
                </a:lnTo>
                <a:lnTo>
                  <a:pt x="231293" y="954"/>
                </a:lnTo>
                <a:lnTo>
                  <a:pt x="229443" y="2541"/>
                </a:lnTo>
                <a:lnTo>
                  <a:pt x="22288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"/>
          <p:cNvSpPr/>
          <p:nvPr/>
        </p:nvSpPr>
        <p:spPr>
          <a:xfrm>
            <a:off x="1443037" y="2194560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0" y="0"/>
                </a:moveTo>
                <a:lnTo>
                  <a:pt x="0" y="13092"/>
                </a:lnTo>
                <a:lnTo>
                  <a:pt x="952" y="14443"/>
                </a:lnTo>
                <a:lnTo>
                  <a:pt x="2540" y="15343"/>
                </a:lnTo>
                <a:lnTo>
                  <a:pt x="6844" y="16344"/>
                </a:lnTo>
                <a:lnTo>
                  <a:pt x="11932" y="16789"/>
                </a:lnTo>
                <a:lnTo>
                  <a:pt x="13669" y="17860"/>
                </a:lnTo>
                <a:lnTo>
                  <a:pt x="14828" y="19526"/>
                </a:lnTo>
                <a:lnTo>
                  <a:pt x="15600" y="21590"/>
                </a:lnTo>
                <a:lnTo>
                  <a:pt x="17068" y="22966"/>
                </a:lnTo>
                <a:lnTo>
                  <a:pt x="18998" y="23883"/>
                </a:lnTo>
                <a:lnTo>
                  <a:pt x="21238" y="24494"/>
                </a:lnTo>
                <a:lnTo>
                  <a:pt x="26267" y="27714"/>
                </a:lnTo>
                <a:lnTo>
                  <a:pt x="28941" y="29906"/>
                </a:lnTo>
                <a:lnTo>
                  <a:pt x="30724" y="32319"/>
                </a:lnTo>
                <a:lnTo>
                  <a:pt x="32705" y="37541"/>
                </a:lnTo>
                <a:lnTo>
                  <a:pt x="36126" y="43037"/>
                </a:lnTo>
                <a:lnTo>
                  <a:pt x="41532" y="49776"/>
                </a:lnTo>
                <a:lnTo>
                  <a:pt x="42271" y="53237"/>
                </a:lnTo>
                <a:lnTo>
                  <a:pt x="42468" y="55494"/>
                </a:lnTo>
                <a:lnTo>
                  <a:pt x="44505" y="57951"/>
                </a:lnTo>
                <a:lnTo>
                  <a:pt x="47767" y="60541"/>
                </a:lnTo>
                <a:lnTo>
                  <a:pt x="51847" y="63221"/>
                </a:lnTo>
                <a:lnTo>
                  <a:pt x="55520" y="65959"/>
                </a:lnTo>
                <a:lnTo>
                  <a:pt x="62141" y="71543"/>
                </a:lnTo>
                <a:lnTo>
                  <a:pt x="66192" y="74365"/>
                </a:lnTo>
                <a:lnTo>
                  <a:pt x="70798" y="77199"/>
                </a:lnTo>
                <a:lnTo>
                  <a:pt x="75774" y="80041"/>
                </a:lnTo>
                <a:lnTo>
                  <a:pt x="79091" y="82888"/>
                </a:lnTo>
                <a:lnTo>
                  <a:pt x="81302" y="85738"/>
                </a:lnTo>
                <a:lnTo>
                  <a:pt x="82777" y="88591"/>
                </a:lnTo>
                <a:lnTo>
                  <a:pt x="85664" y="91446"/>
                </a:lnTo>
                <a:lnTo>
                  <a:pt x="89494" y="94301"/>
                </a:lnTo>
                <a:lnTo>
                  <a:pt x="93953" y="97157"/>
                </a:lnTo>
                <a:lnTo>
                  <a:pt x="97878" y="100014"/>
                </a:lnTo>
                <a:lnTo>
                  <a:pt x="101447" y="102871"/>
                </a:lnTo>
                <a:lnTo>
                  <a:pt x="107953" y="108585"/>
                </a:lnTo>
                <a:lnTo>
                  <a:pt x="114019" y="114300"/>
                </a:lnTo>
                <a:lnTo>
                  <a:pt x="122789" y="122872"/>
                </a:lnTo>
                <a:lnTo>
                  <a:pt x="126627" y="125730"/>
                </a:lnTo>
                <a:lnTo>
                  <a:pt x="131091" y="128587"/>
                </a:lnTo>
                <a:lnTo>
                  <a:pt x="135971" y="131445"/>
                </a:lnTo>
                <a:lnTo>
                  <a:pt x="139225" y="134302"/>
                </a:lnTo>
                <a:lnTo>
                  <a:pt x="141394" y="137160"/>
                </a:lnTo>
                <a:lnTo>
                  <a:pt x="142840" y="140017"/>
                </a:lnTo>
                <a:lnTo>
                  <a:pt x="149527" y="145732"/>
                </a:lnTo>
                <a:lnTo>
                  <a:pt x="153977" y="148590"/>
                </a:lnTo>
                <a:lnTo>
                  <a:pt x="157896" y="151447"/>
                </a:lnTo>
                <a:lnTo>
                  <a:pt x="161462" y="154304"/>
                </a:lnTo>
                <a:lnTo>
                  <a:pt x="164791" y="157162"/>
                </a:lnTo>
                <a:lnTo>
                  <a:pt x="167011" y="160019"/>
                </a:lnTo>
                <a:lnTo>
                  <a:pt x="169477" y="165735"/>
                </a:lnTo>
                <a:lnTo>
                  <a:pt x="172040" y="167640"/>
                </a:lnTo>
                <a:lnTo>
                  <a:pt x="175653" y="168910"/>
                </a:lnTo>
                <a:lnTo>
                  <a:pt x="179967" y="169756"/>
                </a:lnTo>
                <a:lnTo>
                  <a:pt x="183796" y="171273"/>
                </a:lnTo>
                <a:lnTo>
                  <a:pt x="187300" y="173237"/>
                </a:lnTo>
                <a:lnTo>
                  <a:pt x="193734" y="177959"/>
                </a:lnTo>
                <a:lnTo>
                  <a:pt x="199769" y="183233"/>
                </a:lnTo>
                <a:lnTo>
                  <a:pt x="205513" y="188488"/>
                </a:lnTo>
                <a:lnTo>
                  <a:pt x="214194" y="197050"/>
                </a:lnTo>
                <a:lnTo>
                  <a:pt x="214289" y="203035"/>
                </a:lnTo>
                <a:lnTo>
                  <a:pt x="214313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6"/>
          <p:cNvSpPr/>
          <p:nvPr/>
        </p:nvSpPr>
        <p:spPr>
          <a:xfrm>
            <a:off x="1460182" y="2211705"/>
            <a:ext cx="197169" cy="162878"/>
          </a:xfrm>
          <a:custGeom>
            <a:avLst/>
            <a:gdLst/>
            <a:ahLst/>
            <a:cxnLst/>
            <a:rect l="0" t="0" r="0" b="0"/>
            <a:pathLst>
              <a:path w="197169" h="162878">
                <a:moveTo>
                  <a:pt x="197168" y="0"/>
                </a:moveTo>
                <a:lnTo>
                  <a:pt x="181319" y="0"/>
                </a:lnTo>
                <a:lnTo>
                  <a:pt x="175856" y="4551"/>
                </a:lnTo>
                <a:lnTo>
                  <a:pt x="171368" y="8730"/>
                </a:lnTo>
                <a:lnTo>
                  <a:pt x="159633" y="20399"/>
                </a:lnTo>
                <a:lnTo>
                  <a:pt x="156904" y="24077"/>
                </a:lnTo>
                <a:lnTo>
                  <a:pt x="154133" y="28434"/>
                </a:lnTo>
                <a:lnTo>
                  <a:pt x="151333" y="33243"/>
                </a:lnTo>
                <a:lnTo>
                  <a:pt x="147561" y="37402"/>
                </a:lnTo>
                <a:lnTo>
                  <a:pt x="143141" y="41127"/>
                </a:lnTo>
                <a:lnTo>
                  <a:pt x="138290" y="44563"/>
                </a:lnTo>
                <a:lnTo>
                  <a:pt x="134104" y="48758"/>
                </a:lnTo>
                <a:lnTo>
                  <a:pt x="130360" y="53461"/>
                </a:lnTo>
                <a:lnTo>
                  <a:pt x="126912" y="58500"/>
                </a:lnTo>
                <a:lnTo>
                  <a:pt x="122708" y="62813"/>
                </a:lnTo>
                <a:lnTo>
                  <a:pt x="118000" y="66640"/>
                </a:lnTo>
                <a:lnTo>
                  <a:pt x="112957" y="70144"/>
                </a:lnTo>
                <a:lnTo>
                  <a:pt x="107689" y="74385"/>
                </a:lnTo>
                <a:lnTo>
                  <a:pt x="102273" y="79117"/>
                </a:lnTo>
                <a:lnTo>
                  <a:pt x="96757" y="84177"/>
                </a:lnTo>
                <a:lnTo>
                  <a:pt x="91175" y="88503"/>
                </a:lnTo>
                <a:lnTo>
                  <a:pt x="85548" y="92339"/>
                </a:lnTo>
                <a:lnTo>
                  <a:pt x="79892" y="95849"/>
                </a:lnTo>
                <a:lnTo>
                  <a:pt x="74216" y="100094"/>
                </a:lnTo>
                <a:lnTo>
                  <a:pt x="68528" y="104829"/>
                </a:lnTo>
                <a:lnTo>
                  <a:pt x="62830" y="109891"/>
                </a:lnTo>
                <a:lnTo>
                  <a:pt x="57127" y="114218"/>
                </a:lnTo>
                <a:lnTo>
                  <a:pt x="51420" y="118055"/>
                </a:lnTo>
                <a:lnTo>
                  <a:pt x="45709" y="121566"/>
                </a:lnTo>
                <a:lnTo>
                  <a:pt x="40951" y="124859"/>
                </a:lnTo>
                <a:lnTo>
                  <a:pt x="36825" y="128007"/>
                </a:lnTo>
                <a:lnTo>
                  <a:pt x="33123" y="131058"/>
                </a:lnTo>
                <a:lnTo>
                  <a:pt x="29702" y="134044"/>
                </a:lnTo>
                <a:lnTo>
                  <a:pt x="26469" y="136988"/>
                </a:lnTo>
                <a:lnTo>
                  <a:pt x="18987" y="144005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4349115" y="1225867"/>
            <a:ext cx="4311306" cy="4431984"/>
            <a:chOff x="4349115" y="1225867"/>
            <a:chExt cx="4311306" cy="4431984"/>
          </a:xfrm>
        </p:grpSpPr>
        <p:sp>
          <p:nvSpPr>
            <p:cNvPr id="9" name="SMARTPenAnnotation87"/>
            <p:cNvSpPr/>
            <p:nvPr/>
          </p:nvSpPr>
          <p:spPr>
            <a:xfrm>
              <a:off x="4752022" y="2374591"/>
              <a:ext cx="222381" cy="308560"/>
            </a:xfrm>
            <a:custGeom>
              <a:avLst/>
              <a:gdLst/>
              <a:ahLst/>
              <a:cxnLst/>
              <a:rect l="0" t="0" r="0" b="0"/>
              <a:pathLst>
                <a:path w="222381" h="308560">
                  <a:moveTo>
                    <a:pt x="0" y="17136"/>
                  </a:moveTo>
                  <a:lnTo>
                    <a:pt x="7381" y="17136"/>
                  </a:lnTo>
                  <a:lnTo>
                    <a:pt x="12770" y="12585"/>
                  </a:lnTo>
                  <a:lnTo>
                    <a:pt x="15181" y="11244"/>
                  </a:lnTo>
                  <a:lnTo>
                    <a:pt x="20400" y="9755"/>
                  </a:lnTo>
                  <a:lnTo>
                    <a:pt x="25894" y="9093"/>
                  </a:lnTo>
                  <a:lnTo>
                    <a:pt x="31511" y="8799"/>
                  </a:lnTo>
                  <a:lnTo>
                    <a:pt x="37182" y="8668"/>
                  </a:lnTo>
                  <a:lnTo>
                    <a:pt x="40028" y="7681"/>
                  </a:lnTo>
                  <a:lnTo>
                    <a:pt x="45731" y="4044"/>
                  </a:lnTo>
                  <a:lnTo>
                    <a:pt x="49537" y="2693"/>
                  </a:lnTo>
                  <a:lnTo>
                    <a:pt x="53980" y="1792"/>
                  </a:lnTo>
                  <a:lnTo>
                    <a:pt x="58846" y="1192"/>
                  </a:lnTo>
                  <a:lnTo>
                    <a:pt x="63996" y="792"/>
                  </a:lnTo>
                  <a:lnTo>
                    <a:pt x="69334" y="525"/>
                  </a:lnTo>
                  <a:lnTo>
                    <a:pt x="83409" y="149"/>
                  </a:lnTo>
                  <a:lnTo>
                    <a:pt x="112973" y="0"/>
                  </a:lnTo>
                  <a:lnTo>
                    <a:pt x="117225" y="950"/>
                  </a:lnTo>
                  <a:lnTo>
                    <a:pt x="121965" y="2535"/>
                  </a:lnTo>
                  <a:lnTo>
                    <a:pt x="127030" y="4545"/>
                  </a:lnTo>
                  <a:lnTo>
                    <a:pt x="130407" y="6837"/>
                  </a:lnTo>
                  <a:lnTo>
                    <a:pt x="132658" y="9317"/>
                  </a:lnTo>
                  <a:lnTo>
                    <a:pt x="136111" y="14614"/>
                  </a:lnTo>
                  <a:lnTo>
                    <a:pt x="140821" y="20143"/>
                  </a:lnTo>
                  <a:lnTo>
                    <a:pt x="146090" y="25775"/>
                  </a:lnTo>
                  <a:lnTo>
                    <a:pt x="148828" y="28610"/>
                  </a:lnTo>
                  <a:lnTo>
                    <a:pt x="149701" y="31453"/>
                  </a:lnTo>
                  <a:lnTo>
                    <a:pt x="149331" y="34301"/>
                  </a:lnTo>
                  <a:lnTo>
                    <a:pt x="147332" y="40005"/>
                  </a:lnTo>
                  <a:lnTo>
                    <a:pt x="145254" y="49524"/>
                  </a:lnTo>
                  <a:lnTo>
                    <a:pt x="141392" y="58835"/>
                  </a:lnTo>
                  <a:lnTo>
                    <a:pt x="138077" y="63033"/>
                  </a:lnTo>
                  <a:lnTo>
                    <a:pt x="133961" y="66784"/>
                  </a:lnTo>
                  <a:lnTo>
                    <a:pt x="129312" y="70237"/>
                  </a:lnTo>
                  <a:lnTo>
                    <a:pt x="125261" y="74444"/>
                  </a:lnTo>
                  <a:lnTo>
                    <a:pt x="121607" y="79154"/>
                  </a:lnTo>
                  <a:lnTo>
                    <a:pt x="118219" y="84199"/>
                  </a:lnTo>
                  <a:lnTo>
                    <a:pt x="113103" y="89467"/>
                  </a:lnTo>
                  <a:lnTo>
                    <a:pt x="106834" y="94884"/>
                  </a:lnTo>
                  <a:lnTo>
                    <a:pt x="99798" y="100401"/>
                  </a:lnTo>
                  <a:lnTo>
                    <a:pt x="93202" y="105031"/>
                  </a:lnTo>
                  <a:lnTo>
                    <a:pt x="86900" y="109070"/>
                  </a:lnTo>
                  <a:lnTo>
                    <a:pt x="80793" y="112715"/>
                  </a:lnTo>
                  <a:lnTo>
                    <a:pt x="75770" y="116098"/>
                  </a:lnTo>
                  <a:lnTo>
                    <a:pt x="71468" y="119306"/>
                  </a:lnTo>
                  <a:lnTo>
                    <a:pt x="67648" y="122397"/>
                  </a:lnTo>
                  <a:lnTo>
                    <a:pt x="63196" y="125410"/>
                  </a:lnTo>
                  <a:lnTo>
                    <a:pt x="58323" y="128371"/>
                  </a:lnTo>
                  <a:lnTo>
                    <a:pt x="53170" y="131298"/>
                  </a:lnTo>
                  <a:lnTo>
                    <a:pt x="48782" y="134201"/>
                  </a:lnTo>
                  <a:lnTo>
                    <a:pt x="44904" y="137089"/>
                  </a:lnTo>
                  <a:lnTo>
                    <a:pt x="38054" y="142839"/>
                  </a:lnTo>
                  <a:lnTo>
                    <a:pt x="31836" y="148569"/>
                  </a:lnTo>
                  <a:lnTo>
                    <a:pt x="29796" y="151431"/>
                  </a:lnTo>
                  <a:lnTo>
                    <a:pt x="26523" y="160327"/>
                  </a:lnTo>
                  <a:lnTo>
                    <a:pt x="26255" y="161174"/>
                  </a:lnTo>
                  <a:lnTo>
                    <a:pt x="27028" y="161739"/>
                  </a:lnTo>
                  <a:lnTo>
                    <a:pt x="33951" y="162825"/>
                  </a:lnTo>
                  <a:lnTo>
                    <a:pt x="130317" y="162869"/>
                  </a:lnTo>
                  <a:lnTo>
                    <a:pt x="137360" y="163821"/>
                  </a:lnTo>
                  <a:lnTo>
                    <a:pt x="143961" y="165409"/>
                  </a:lnTo>
                  <a:lnTo>
                    <a:pt x="150267" y="167420"/>
                  </a:lnTo>
                  <a:lnTo>
                    <a:pt x="155423" y="169713"/>
                  </a:lnTo>
                  <a:lnTo>
                    <a:pt x="159813" y="172194"/>
                  </a:lnTo>
                  <a:lnTo>
                    <a:pt x="163692" y="174800"/>
                  </a:lnTo>
                  <a:lnTo>
                    <a:pt x="168183" y="177491"/>
                  </a:lnTo>
                  <a:lnTo>
                    <a:pt x="173082" y="180237"/>
                  </a:lnTo>
                  <a:lnTo>
                    <a:pt x="178253" y="183020"/>
                  </a:lnTo>
                  <a:lnTo>
                    <a:pt x="182653" y="185828"/>
                  </a:lnTo>
                  <a:lnTo>
                    <a:pt x="186539" y="188652"/>
                  </a:lnTo>
                  <a:lnTo>
                    <a:pt x="193396" y="194331"/>
                  </a:lnTo>
                  <a:lnTo>
                    <a:pt x="199619" y="200029"/>
                  </a:lnTo>
                  <a:lnTo>
                    <a:pt x="208477" y="208592"/>
                  </a:lnTo>
                  <a:lnTo>
                    <a:pt x="217134" y="217162"/>
                  </a:lnTo>
                  <a:lnTo>
                    <a:pt x="219051" y="220972"/>
                  </a:lnTo>
                  <a:lnTo>
                    <a:pt x="221181" y="230285"/>
                  </a:lnTo>
                  <a:lnTo>
                    <a:pt x="222128" y="238234"/>
                  </a:lnTo>
                  <a:lnTo>
                    <a:pt x="222380" y="241687"/>
                  </a:lnTo>
                  <a:lnTo>
                    <a:pt x="221596" y="244942"/>
                  </a:lnTo>
                  <a:lnTo>
                    <a:pt x="216894" y="254073"/>
                  </a:lnTo>
                  <a:lnTo>
                    <a:pt x="215460" y="259919"/>
                  </a:lnTo>
                  <a:lnTo>
                    <a:pt x="212282" y="265692"/>
                  </a:lnTo>
                  <a:lnTo>
                    <a:pt x="206743" y="272385"/>
                  </a:lnTo>
                  <a:lnTo>
                    <a:pt x="202599" y="276837"/>
                  </a:lnTo>
                  <a:lnTo>
                    <a:pt x="197930" y="281710"/>
                  </a:lnTo>
                  <a:lnTo>
                    <a:pt x="192914" y="284959"/>
                  </a:lnTo>
                  <a:lnTo>
                    <a:pt x="187664" y="287125"/>
                  </a:lnTo>
                  <a:lnTo>
                    <a:pt x="182260" y="288568"/>
                  </a:lnTo>
                  <a:lnTo>
                    <a:pt x="177704" y="290483"/>
                  </a:lnTo>
                  <a:lnTo>
                    <a:pt x="173714" y="292713"/>
                  </a:lnTo>
                  <a:lnTo>
                    <a:pt x="170102" y="295151"/>
                  </a:lnTo>
                  <a:lnTo>
                    <a:pt x="165789" y="297729"/>
                  </a:lnTo>
                  <a:lnTo>
                    <a:pt x="161009" y="300401"/>
                  </a:lnTo>
                  <a:lnTo>
                    <a:pt x="155917" y="303134"/>
                  </a:lnTo>
                  <a:lnTo>
                    <a:pt x="150617" y="304957"/>
                  </a:lnTo>
                  <a:lnTo>
                    <a:pt x="145179" y="306171"/>
                  </a:lnTo>
                  <a:lnTo>
                    <a:pt x="139648" y="306981"/>
                  </a:lnTo>
                  <a:lnTo>
                    <a:pt x="135009" y="307521"/>
                  </a:lnTo>
                  <a:lnTo>
                    <a:pt x="130964" y="307881"/>
                  </a:lnTo>
                  <a:lnTo>
                    <a:pt x="127314" y="308121"/>
                  </a:lnTo>
                  <a:lnTo>
                    <a:pt x="120719" y="308388"/>
                  </a:lnTo>
                  <a:lnTo>
                    <a:pt x="111651" y="308538"/>
                  </a:lnTo>
                  <a:lnTo>
                    <a:pt x="108724" y="308559"/>
                  </a:lnTo>
                  <a:lnTo>
                    <a:pt x="105821" y="307621"/>
                  </a:lnTo>
                  <a:lnTo>
                    <a:pt x="100054" y="304038"/>
                  </a:lnTo>
                  <a:lnTo>
                    <a:pt x="94482" y="299868"/>
                  </a:lnTo>
                  <a:lnTo>
                    <a:pt x="90252" y="295830"/>
                  </a:lnTo>
                  <a:lnTo>
                    <a:pt x="87791" y="294372"/>
                  </a:lnTo>
                  <a:lnTo>
                    <a:pt x="82515" y="292752"/>
                  </a:lnTo>
                  <a:lnTo>
                    <a:pt x="80727" y="291368"/>
                  </a:lnTo>
                  <a:lnTo>
                    <a:pt x="79536" y="289492"/>
                  </a:lnTo>
                  <a:lnTo>
                    <a:pt x="77153" y="2828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88"/>
            <p:cNvSpPr/>
            <p:nvPr/>
          </p:nvSpPr>
          <p:spPr>
            <a:xfrm>
              <a:off x="5026823" y="2400300"/>
              <a:ext cx="222220" cy="282848"/>
            </a:xfrm>
            <a:custGeom>
              <a:avLst/>
              <a:gdLst/>
              <a:ahLst/>
              <a:cxnLst/>
              <a:rect l="0" t="0" r="0" b="0"/>
              <a:pathLst>
                <a:path w="222220" h="282848">
                  <a:moveTo>
                    <a:pt x="128106" y="0"/>
                  </a:moveTo>
                  <a:lnTo>
                    <a:pt x="116175" y="0"/>
                  </a:lnTo>
                  <a:lnTo>
                    <a:pt x="113484" y="952"/>
                  </a:lnTo>
                  <a:lnTo>
                    <a:pt x="107956" y="4551"/>
                  </a:lnTo>
                  <a:lnTo>
                    <a:pt x="102323" y="9325"/>
                  </a:lnTo>
                  <a:lnTo>
                    <a:pt x="95692" y="14621"/>
                  </a:lnTo>
                  <a:lnTo>
                    <a:pt x="91257" y="17368"/>
                  </a:lnTo>
                  <a:lnTo>
                    <a:pt x="86395" y="20151"/>
                  </a:lnTo>
                  <a:lnTo>
                    <a:pt x="75913" y="25783"/>
                  </a:lnTo>
                  <a:lnTo>
                    <a:pt x="53662" y="37160"/>
                  </a:lnTo>
                  <a:lnTo>
                    <a:pt x="48949" y="40013"/>
                  </a:lnTo>
                  <a:lnTo>
                    <a:pt x="44855" y="42868"/>
                  </a:lnTo>
                  <a:lnTo>
                    <a:pt x="41173" y="45724"/>
                  </a:lnTo>
                  <a:lnTo>
                    <a:pt x="36813" y="48579"/>
                  </a:lnTo>
                  <a:lnTo>
                    <a:pt x="32002" y="51436"/>
                  </a:lnTo>
                  <a:lnTo>
                    <a:pt x="19693" y="58314"/>
                  </a:lnTo>
                  <a:lnTo>
                    <a:pt x="15471" y="64335"/>
                  </a:lnTo>
                  <a:lnTo>
                    <a:pt x="10419" y="72408"/>
                  </a:lnTo>
                  <a:lnTo>
                    <a:pt x="4998" y="79171"/>
                  </a:lnTo>
                  <a:lnTo>
                    <a:pt x="1954" y="85352"/>
                  </a:lnTo>
                  <a:lnTo>
                    <a:pt x="0" y="92530"/>
                  </a:lnTo>
                  <a:lnTo>
                    <a:pt x="792" y="94071"/>
                  </a:lnTo>
                  <a:lnTo>
                    <a:pt x="4212" y="98324"/>
                  </a:lnTo>
                  <a:lnTo>
                    <a:pt x="6458" y="99840"/>
                  </a:lnTo>
                  <a:lnTo>
                    <a:pt x="11493" y="101523"/>
                  </a:lnTo>
                  <a:lnTo>
                    <a:pt x="13217" y="102924"/>
                  </a:lnTo>
                  <a:lnTo>
                    <a:pt x="14366" y="104811"/>
                  </a:lnTo>
                  <a:lnTo>
                    <a:pt x="15132" y="107021"/>
                  </a:lnTo>
                  <a:lnTo>
                    <a:pt x="17548" y="109447"/>
                  </a:lnTo>
                  <a:lnTo>
                    <a:pt x="21063" y="112017"/>
                  </a:lnTo>
                  <a:lnTo>
                    <a:pt x="25311" y="114683"/>
                  </a:lnTo>
                  <a:lnTo>
                    <a:pt x="29096" y="116460"/>
                  </a:lnTo>
                  <a:lnTo>
                    <a:pt x="35842" y="118435"/>
                  </a:lnTo>
                  <a:lnTo>
                    <a:pt x="39927" y="118961"/>
                  </a:lnTo>
                  <a:lnTo>
                    <a:pt x="44555" y="119312"/>
                  </a:lnTo>
                  <a:lnTo>
                    <a:pt x="49546" y="119546"/>
                  </a:lnTo>
                  <a:lnTo>
                    <a:pt x="53825" y="120655"/>
                  </a:lnTo>
                  <a:lnTo>
                    <a:pt x="57631" y="122346"/>
                  </a:lnTo>
                  <a:lnTo>
                    <a:pt x="61120" y="124427"/>
                  </a:lnTo>
                  <a:lnTo>
                    <a:pt x="65352" y="125814"/>
                  </a:lnTo>
                  <a:lnTo>
                    <a:pt x="70077" y="126738"/>
                  </a:lnTo>
                  <a:lnTo>
                    <a:pt x="75133" y="127354"/>
                  </a:lnTo>
                  <a:lnTo>
                    <a:pt x="80408" y="127765"/>
                  </a:lnTo>
                  <a:lnTo>
                    <a:pt x="85831" y="128039"/>
                  </a:lnTo>
                  <a:lnTo>
                    <a:pt x="91350" y="128222"/>
                  </a:lnTo>
                  <a:lnTo>
                    <a:pt x="97887" y="129296"/>
                  </a:lnTo>
                  <a:lnTo>
                    <a:pt x="105103" y="130965"/>
                  </a:lnTo>
                  <a:lnTo>
                    <a:pt x="112771" y="133030"/>
                  </a:lnTo>
                  <a:lnTo>
                    <a:pt x="119788" y="135359"/>
                  </a:lnTo>
                  <a:lnTo>
                    <a:pt x="126370" y="137864"/>
                  </a:lnTo>
                  <a:lnTo>
                    <a:pt x="132664" y="140487"/>
                  </a:lnTo>
                  <a:lnTo>
                    <a:pt x="139717" y="142235"/>
                  </a:lnTo>
                  <a:lnTo>
                    <a:pt x="147277" y="143401"/>
                  </a:lnTo>
                  <a:lnTo>
                    <a:pt x="155175" y="144178"/>
                  </a:lnTo>
                  <a:lnTo>
                    <a:pt x="162345" y="145648"/>
                  </a:lnTo>
                  <a:lnTo>
                    <a:pt x="169030" y="147581"/>
                  </a:lnTo>
                  <a:lnTo>
                    <a:pt x="175391" y="149822"/>
                  </a:lnTo>
                  <a:lnTo>
                    <a:pt x="180584" y="152269"/>
                  </a:lnTo>
                  <a:lnTo>
                    <a:pt x="184999" y="154852"/>
                  </a:lnTo>
                  <a:lnTo>
                    <a:pt x="188895" y="157527"/>
                  </a:lnTo>
                  <a:lnTo>
                    <a:pt x="193397" y="160263"/>
                  </a:lnTo>
                  <a:lnTo>
                    <a:pt x="198304" y="163040"/>
                  </a:lnTo>
                  <a:lnTo>
                    <a:pt x="203479" y="165843"/>
                  </a:lnTo>
                  <a:lnTo>
                    <a:pt x="207883" y="169617"/>
                  </a:lnTo>
                  <a:lnTo>
                    <a:pt x="211771" y="174038"/>
                  </a:lnTo>
                  <a:lnTo>
                    <a:pt x="215315" y="178890"/>
                  </a:lnTo>
                  <a:lnTo>
                    <a:pt x="219254" y="186821"/>
                  </a:lnTo>
                  <a:lnTo>
                    <a:pt x="221004" y="193521"/>
                  </a:lnTo>
                  <a:lnTo>
                    <a:pt x="221782" y="199674"/>
                  </a:lnTo>
                  <a:lnTo>
                    <a:pt x="222128" y="208124"/>
                  </a:lnTo>
                  <a:lnTo>
                    <a:pt x="222219" y="213044"/>
                  </a:lnTo>
                  <a:lnTo>
                    <a:pt x="221329" y="217277"/>
                  </a:lnTo>
                  <a:lnTo>
                    <a:pt x="217799" y="224520"/>
                  </a:lnTo>
                  <a:lnTo>
                    <a:pt x="213054" y="230914"/>
                  </a:lnTo>
                  <a:lnTo>
                    <a:pt x="207771" y="237883"/>
                  </a:lnTo>
                  <a:lnTo>
                    <a:pt x="205029" y="242409"/>
                  </a:lnTo>
                  <a:lnTo>
                    <a:pt x="202248" y="247331"/>
                  </a:lnTo>
                  <a:lnTo>
                    <a:pt x="198489" y="251565"/>
                  </a:lnTo>
                  <a:lnTo>
                    <a:pt x="194078" y="255340"/>
                  </a:lnTo>
                  <a:lnTo>
                    <a:pt x="189233" y="258809"/>
                  </a:lnTo>
                  <a:lnTo>
                    <a:pt x="184097" y="262074"/>
                  </a:lnTo>
                  <a:lnTo>
                    <a:pt x="178769" y="265203"/>
                  </a:lnTo>
                  <a:lnTo>
                    <a:pt x="173311" y="268242"/>
                  </a:lnTo>
                  <a:lnTo>
                    <a:pt x="162167" y="274158"/>
                  </a:lnTo>
                  <a:lnTo>
                    <a:pt x="156529" y="277070"/>
                  </a:lnTo>
                  <a:lnTo>
                    <a:pt x="151817" y="279011"/>
                  </a:lnTo>
                  <a:lnTo>
                    <a:pt x="147724" y="280304"/>
                  </a:lnTo>
                  <a:lnTo>
                    <a:pt x="144042" y="281167"/>
                  </a:lnTo>
                  <a:lnTo>
                    <a:pt x="139683" y="281742"/>
                  </a:lnTo>
                  <a:lnTo>
                    <a:pt x="134872" y="282125"/>
                  </a:lnTo>
                  <a:lnTo>
                    <a:pt x="125398" y="282551"/>
                  </a:lnTo>
                  <a:lnTo>
                    <a:pt x="114710" y="282791"/>
                  </a:lnTo>
                  <a:lnTo>
                    <a:pt x="108500" y="282847"/>
                  </a:lnTo>
                  <a:lnTo>
                    <a:pt x="105511" y="281910"/>
                  </a:lnTo>
                  <a:lnTo>
                    <a:pt x="99649" y="278328"/>
                  </a:lnTo>
                  <a:lnTo>
                    <a:pt x="95799" y="276992"/>
                  </a:lnTo>
                  <a:lnTo>
                    <a:pt x="91328" y="276101"/>
                  </a:lnTo>
                  <a:lnTo>
                    <a:pt x="86443" y="275507"/>
                  </a:lnTo>
                  <a:lnTo>
                    <a:pt x="82233" y="274159"/>
                  </a:lnTo>
                  <a:lnTo>
                    <a:pt x="78475" y="272307"/>
                  </a:lnTo>
                  <a:lnTo>
                    <a:pt x="75016" y="270121"/>
                  </a:lnTo>
                  <a:lnTo>
                    <a:pt x="72711" y="267710"/>
                  </a:lnTo>
                  <a:lnTo>
                    <a:pt x="71173" y="265151"/>
                  </a:lnTo>
                  <a:lnTo>
                    <a:pt x="68513" y="258815"/>
                  </a:lnTo>
                  <a:lnTo>
                    <a:pt x="64155" y="249648"/>
                  </a:lnTo>
                  <a:lnTo>
                    <a:pt x="61584" y="241765"/>
                  </a:lnTo>
                  <a:lnTo>
                    <a:pt x="60441" y="234133"/>
                  </a:lnTo>
                  <a:lnTo>
                    <a:pt x="60136" y="229431"/>
                  </a:lnTo>
                  <a:lnTo>
                    <a:pt x="59797" y="220079"/>
                  </a:lnTo>
                  <a:lnTo>
                    <a:pt x="59647" y="212748"/>
                  </a:lnTo>
                  <a:lnTo>
                    <a:pt x="60559" y="208507"/>
                  </a:lnTo>
                  <a:lnTo>
                    <a:pt x="62120" y="203774"/>
                  </a:lnTo>
                  <a:lnTo>
                    <a:pt x="64113" y="198715"/>
                  </a:lnTo>
                  <a:lnTo>
                    <a:pt x="66394" y="193436"/>
                  </a:lnTo>
                  <a:lnTo>
                    <a:pt x="71469" y="182491"/>
                  </a:lnTo>
                  <a:lnTo>
                    <a:pt x="79681" y="165619"/>
                  </a:lnTo>
                  <a:lnTo>
                    <a:pt x="83441" y="158990"/>
                  </a:lnTo>
                  <a:lnTo>
                    <a:pt x="87852" y="151713"/>
                  </a:lnTo>
                  <a:lnTo>
                    <a:pt x="92697" y="144005"/>
                  </a:lnTo>
                  <a:lnTo>
                    <a:pt x="97833" y="136961"/>
                  </a:lnTo>
                  <a:lnTo>
                    <a:pt x="103162" y="130359"/>
                  </a:lnTo>
                  <a:lnTo>
                    <a:pt x="108619" y="124054"/>
                  </a:lnTo>
                  <a:lnTo>
                    <a:pt x="114163" y="117945"/>
                  </a:lnTo>
                  <a:lnTo>
                    <a:pt x="125402" y="106077"/>
                  </a:lnTo>
                  <a:lnTo>
                    <a:pt x="137889" y="93237"/>
                  </a:lnTo>
                  <a:lnTo>
                    <a:pt x="141296" y="88828"/>
                  </a:lnTo>
                  <a:lnTo>
                    <a:pt x="144519" y="83983"/>
                  </a:lnTo>
                  <a:lnTo>
                    <a:pt x="147621" y="78849"/>
                  </a:lnTo>
                  <a:lnTo>
                    <a:pt x="151593" y="74473"/>
                  </a:lnTo>
                  <a:lnTo>
                    <a:pt x="156147" y="70604"/>
                  </a:lnTo>
                  <a:lnTo>
                    <a:pt x="161088" y="67071"/>
                  </a:lnTo>
                  <a:lnTo>
                    <a:pt x="165334" y="62812"/>
                  </a:lnTo>
                  <a:lnTo>
                    <a:pt x="169117" y="58067"/>
                  </a:lnTo>
                  <a:lnTo>
                    <a:pt x="172592" y="52998"/>
                  </a:lnTo>
                  <a:lnTo>
                    <a:pt x="178993" y="44827"/>
                  </a:lnTo>
                  <a:lnTo>
                    <a:pt x="182034" y="41315"/>
                  </a:lnTo>
                  <a:lnTo>
                    <a:pt x="185411" y="34872"/>
                  </a:lnTo>
                  <a:lnTo>
                    <a:pt x="186913" y="28833"/>
                  </a:lnTo>
                  <a:lnTo>
                    <a:pt x="187580" y="22975"/>
                  </a:lnTo>
                  <a:lnTo>
                    <a:pt x="186806" y="21031"/>
                  </a:lnTo>
                  <a:lnTo>
                    <a:pt x="185337" y="19736"/>
                  </a:lnTo>
                  <a:lnTo>
                    <a:pt x="183405" y="18872"/>
                  </a:lnTo>
                  <a:lnTo>
                    <a:pt x="178719" y="15372"/>
                  </a:lnTo>
                  <a:lnTo>
                    <a:pt x="176135" y="13105"/>
                  </a:lnTo>
                  <a:lnTo>
                    <a:pt x="172508" y="11595"/>
                  </a:lnTo>
                  <a:lnTo>
                    <a:pt x="168185" y="10587"/>
                  </a:lnTo>
                  <a:lnTo>
                    <a:pt x="163398" y="9915"/>
                  </a:lnTo>
                  <a:lnTo>
                    <a:pt x="159255" y="9468"/>
                  </a:lnTo>
                  <a:lnTo>
                    <a:pt x="155539" y="9169"/>
                  </a:lnTo>
                  <a:lnTo>
                    <a:pt x="145252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89"/>
            <p:cNvSpPr/>
            <p:nvPr/>
          </p:nvSpPr>
          <p:spPr>
            <a:xfrm>
              <a:off x="5446395" y="2486025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8572"/>
                  </a:moveTo>
                  <a:lnTo>
                    <a:pt x="40624" y="8572"/>
                  </a:lnTo>
                  <a:lnTo>
                    <a:pt x="46133" y="7620"/>
                  </a:lnTo>
                  <a:lnTo>
                    <a:pt x="51710" y="6032"/>
                  </a:lnTo>
                  <a:lnTo>
                    <a:pt x="57333" y="4021"/>
                  </a:lnTo>
                  <a:lnTo>
                    <a:pt x="62987" y="2681"/>
                  </a:lnTo>
                  <a:lnTo>
                    <a:pt x="68661" y="1787"/>
                  </a:lnTo>
                  <a:lnTo>
                    <a:pt x="74349" y="1191"/>
                  </a:lnTo>
                  <a:lnTo>
                    <a:pt x="80046" y="794"/>
                  </a:lnTo>
                  <a:lnTo>
                    <a:pt x="85749" y="529"/>
                  </a:lnTo>
                  <a:lnTo>
                    <a:pt x="97165" y="235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90"/>
            <p:cNvSpPr/>
            <p:nvPr/>
          </p:nvSpPr>
          <p:spPr>
            <a:xfrm>
              <a:off x="5420677" y="2597467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41733" y="17145"/>
                  </a:lnTo>
                  <a:lnTo>
                    <a:pt x="47825" y="16193"/>
                  </a:lnTo>
                  <a:lnTo>
                    <a:pt x="54743" y="14605"/>
                  </a:lnTo>
                  <a:lnTo>
                    <a:pt x="62213" y="12594"/>
                  </a:lnTo>
                  <a:lnTo>
                    <a:pt x="69098" y="11253"/>
                  </a:lnTo>
                  <a:lnTo>
                    <a:pt x="75593" y="10360"/>
                  </a:lnTo>
                  <a:lnTo>
                    <a:pt x="81827" y="9764"/>
                  </a:lnTo>
                  <a:lnTo>
                    <a:pt x="87889" y="9367"/>
                  </a:lnTo>
                  <a:lnTo>
                    <a:pt x="93836" y="9102"/>
                  </a:lnTo>
                  <a:lnTo>
                    <a:pt x="105522" y="8808"/>
                  </a:lnTo>
                  <a:lnTo>
                    <a:pt x="151439" y="8582"/>
                  </a:lnTo>
                  <a:lnTo>
                    <a:pt x="157157" y="7626"/>
                  </a:lnTo>
                  <a:lnTo>
                    <a:pt x="162874" y="6037"/>
                  </a:lnTo>
                  <a:lnTo>
                    <a:pt x="168590" y="4024"/>
                  </a:lnTo>
                  <a:lnTo>
                    <a:pt x="174306" y="2683"/>
                  </a:lnTo>
                  <a:lnTo>
                    <a:pt x="180021" y="1789"/>
                  </a:lnTo>
                  <a:lnTo>
                    <a:pt x="185737" y="1192"/>
                  </a:lnTo>
                  <a:lnTo>
                    <a:pt x="191452" y="795"/>
                  </a:lnTo>
                  <a:lnTo>
                    <a:pt x="197168" y="53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91"/>
            <p:cNvSpPr/>
            <p:nvPr/>
          </p:nvSpPr>
          <p:spPr>
            <a:xfrm>
              <a:off x="5952172" y="2323147"/>
              <a:ext cx="34291" cy="188596"/>
            </a:xfrm>
            <a:custGeom>
              <a:avLst/>
              <a:gdLst/>
              <a:ahLst/>
              <a:cxnLst/>
              <a:rect l="0" t="0" r="0" b="0"/>
              <a:pathLst>
                <a:path w="34291" h="188596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1" y="23125"/>
                  </a:lnTo>
                  <a:lnTo>
                    <a:pt x="6785" y="25894"/>
                  </a:lnTo>
                  <a:lnTo>
                    <a:pt x="7778" y="31511"/>
                  </a:lnTo>
                  <a:lnTo>
                    <a:pt x="8219" y="37182"/>
                  </a:lnTo>
                  <a:lnTo>
                    <a:pt x="8416" y="45418"/>
                  </a:lnTo>
                  <a:lnTo>
                    <a:pt x="8573" y="121536"/>
                  </a:lnTo>
                  <a:lnTo>
                    <a:pt x="9525" y="125792"/>
                  </a:lnTo>
                  <a:lnTo>
                    <a:pt x="11112" y="130534"/>
                  </a:lnTo>
                  <a:lnTo>
                    <a:pt x="13123" y="135600"/>
                  </a:lnTo>
                  <a:lnTo>
                    <a:pt x="14464" y="139930"/>
                  </a:lnTo>
                  <a:lnTo>
                    <a:pt x="15358" y="143769"/>
                  </a:lnTo>
                  <a:lnTo>
                    <a:pt x="15954" y="147281"/>
                  </a:lnTo>
                  <a:lnTo>
                    <a:pt x="16351" y="150575"/>
                  </a:lnTo>
                  <a:lnTo>
                    <a:pt x="16615" y="153723"/>
                  </a:lnTo>
                  <a:lnTo>
                    <a:pt x="16792" y="156775"/>
                  </a:lnTo>
                  <a:lnTo>
                    <a:pt x="16988" y="162705"/>
                  </a:lnTo>
                  <a:lnTo>
                    <a:pt x="17040" y="165620"/>
                  </a:lnTo>
                  <a:lnTo>
                    <a:pt x="18028" y="168516"/>
                  </a:lnTo>
                  <a:lnTo>
                    <a:pt x="19639" y="171399"/>
                  </a:lnTo>
                  <a:lnTo>
                    <a:pt x="21665" y="174274"/>
                  </a:lnTo>
                  <a:lnTo>
                    <a:pt x="23969" y="176190"/>
                  </a:lnTo>
                  <a:lnTo>
                    <a:pt x="26456" y="177467"/>
                  </a:lnTo>
                  <a:lnTo>
                    <a:pt x="29068" y="178319"/>
                  </a:lnTo>
                  <a:lnTo>
                    <a:pt x="30808" y="179839"/>
                  </a:lnTo>
                  <a:lnTo>
                    <a:pt x="31969" y="181805"/>
                  </a:lnTo>
                  <a:lnTo>
                    <a:pt x="3429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92"/>
            <p:cNvSpPr/>
            <p:nvPr/>
          </p:nvSpPr>
          <p:spPr>
            <a:xfrm>
              <a:off x="5832157" y="2597467"/>
              <a:ext cx="248603" cy="25719"/>
            </a:xfrm>
            <a:custGeom>
              <a:avLst/>
              <a:gdLst/>
              <a:ahLst/>
              <a:cxnLst/>
              <a:rect l="0" t="0" r="0" b="0"/>
              <a:pathLst>
                <a:path w="248603" h="25719">
                  <a:moveTo>
                    <a:pt x="0" y="25718"/>
                  </a:moveTo>
                  <a:lnTo>
                    <a:pt x="20152" y="25718"/>
                  </a:lnTo>
                  <a:lnTo>
                    <a:pt x="22959" y="24765"/>
                  </a:lnTo>
                  <a:lnTo>
                    <a:pt x="25784" y="23178"/>
                  </a:lnTo>
                  <a:lnTo>
                    <a:pt x="28619" y="21167"/>
                  </a:lnTo>
                  <a:lnTo>
                    <a:pt x="33367" y="19826"/>
                  </a:lnTo>
                  <a:lnTo>
                    <a:pt x="39390" y="18932"/>
                  </a:lnTo>
                  <a:lnTo>
                    <a:pt x="46262" y="18337"/>
                  </a:lnTo>
                  <a:lnTo>
                    <a:pt x="52749" y="16987"/>
                  </a:lnTo>
                  <a:lnTo>
                    <a:pt x="58979" y="15134"/>
                  </a:lnTo>
                  <a:lnTo>
                    <a:pt x="65037" y="12947"/>
                  </a:lnTo>
                  <a:lnTo>
                    <a:pt x="71933" y="11489"/>
                  </a:lnTo>
                  <a:lnTo>
                    <a:pt x="79388" y="10517"/>
                  </a:lnTo>
                  <a:lnTo>
                    <a:pt x="87215" y="9869"/>
                  </a:lnTo>
                  <a:lnTo>
                    <a:pt x="94338" y="9437"/>
                  </a:lnTo>
                  <a:lnTo>
                    <a:pt x="107333" y="8957"/>
                  </a:lnTo>
                  <a:lnTo>
                    <a:pt x="114418" y="7876"/>
                  </a:lnTo>
                  <a:lnTo>
                    <a:pt x="121998" y="6203"/>
                  </a:lnTo>
                  <a:lnTo>
                    <a:pt x="129910" y="4135"/>
                  </a:lnTo>
                  <a:lnTo>
                    <a:pt x="138042" y="2757"/>
                  </a:lnTo>
                  <a:lnTo>
                    <a:pt x="146320" y="1838"/>
                  </a:lnTo>
                  <a:lnTo>
                    <a:pt x="154697" y="1225"/>
                  </a:lnTo>
                  <a:lnTo>
                    <a:pt x="163139" y="817"/>
                  </a:lnTo>
                  <a:lnTo>
                    <a:pt x="180139" y="363"/>
                  </a:lnTo>
                  <a:lnTo>
                    <a:pt x="219536" y="32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93"/>
            <p:cNvSpPr/>
            <p:nvPr/>
          </p:nvSpPr>
          <p:spPr>
            <a:xfrm>
              <a:off x="5917882" y="2700722"/>
              <a:ext cx="222886" cy="162127"/>
            </a:xfrm>
            <a:custGeom>
              <a:avLst/>
              <a:gdLst/>
              <a:ahLst/>
              <a:cxnLst/>
              <a:rect l="0" t="0" r="0" b="0"/>
              <a:pathLst>
                <a:path w="222886" h="162127">
                  <a:moveTo>
                    <a:pt x="0" y="25333"/>
                  </a:moveTo>
                  <a:lnTo>
                    <a:pt x="7381" y="25333"/>
                  </a:lnTo>
                  <a:lnTo>
                    <a:pt x="12770" y="20782"/>
                  </a:lnTo>
                  <a:lnTo>
                    <a:pt x="15181" y="19441"/>
                  </a:lnTo>
                  <a:lnTo>
                    <a:pt x="20400" y="17952"/>
                  </a:lnTo>
                  <a:lnTo>
                    <a:pt x="25894" y="17290"/>
                  </a:lnTo>
                  <a:lnTo>
                    <a:pt x="28693" y="17113"/>
                  </a:lnTo>
                  <a:lnTo>
                    <a:pt x="32464" y="16043"/>
                  </a:lnTo>
                  <a:lnTo>
                    <a:pt x="36883" y="14377"/>
                  </a:lnTo>
                  <a:lnTo>
                    <a:pt x="41733" y="12314"/>
                  </a:lnTo>
                  <a:lnTo>
                    <a:pt x="46872" y="10938"/>
                  </a:lnTo>
                  <a:lnTo>
                    <a:pt x="52203" y="10022"/>
                  </a:lnTo>
                  <a:lnTo>
                    <a:pt x="57662" y="9410"/>
                  </a:lnTo>
                  <a:lnTo>
                    <a:pt x="63206" y="8050"/>
                  </a:lnTo>
                  <a:lnTo>
                    <a:pt x="68808" y="6191"/>
                  </a:lnTo>
                  <a:lnTo>
                    <a:pt x="74447" y="3999"/>
                  </a:lnTo>
                  <a:lnTo>
                    <a:pt x="80111" y="2538"/>
                  </a:lnTo>
                  <a:lnTo>
                    <a:pt x="85793" y="1564"/>
                  </a:lnTo>
                  <a:lnTo>
                    <a:pt x="91485" y="914"/>
                  </a:lnTo>
                  <a:lnTo>
                    <a:pt x="96232" y="481"/>
                  </a:lnTo>
                  <a:lnTo>
                    <a:pt x="100350" y="192"/>
                  </a:lnTo>
                  <a:lnTo>
                    <a:pt x="104048" y="0"/>
                  </a:lnTo>
                  <a:lnTo>
                    <a:pt x="108418" y="824"/>
                  </a:lnTo>
                  <a:lnTo>
                    <a:pt x="113236" y="2326"/>
                  </a:lnTo>
                  <a:lnTo>
                    <a:pt x="118353" y="4280"/>
                  </a:lnTo>
                  <a:lnTo>
                    <a:pt x="123670" y="5582"/>
                  </a:lnTo>
                  <a:lnTo>
                    <a:pt x="129119" y="6451"/>
                  </a:lnTo>
                  <a:lnTo>
                    <a:pt x="134657" y="7030"/>
                  </a:lnTo>
                  <a:lnTo>
                    <a:pt x="139302" y="8368"/>
                  </a:lnTo>
                  <a:lnTo>
                    <a:pt x="143350" y="10213"/>
                  </a:lnTo>
                  <a:lnTo>
                    <a:pt x="147002" y="12395"/>
                  </a:lnTo>
                  <a:lnTo>
                    <a:pt x="149436" y="14803"/>
                  </a:lnTo>
                  <a:lnTo>
                    <a:pt x="151059" y="17360"/>
                  </a:lnTo>
                  <a:lnTo>
                    <a:pt x="152141" y="20018"/>
                  </a:lnTo>
                  <a:lnTo>
                    <a:pt x="152862" y="22742"/>
                  </a:lnTo>
                  <a:lnTo>
                    <a:pt x="153343" y="25511"/>
                  </a:lnTo>
                  <a:lnTo>
                    <a:pt x="153664" y="28309"/>
                  </a:lnTo>
                  <a:lnTo>
                    <a:pt x="153878" y="32079"/>
                  </a:lnTo>
                  <a:lnTo>
                    <a:pt x="154115" y="41348"/>
                  </a:lnTo>
                  <a:lnTo>
                    <a:pt x="154248" y="52726"/>
                  </a:lnTo>
                  <a:lnTo>
                    <a:pt x="152362" y="56930"/>
                  </a:lnTo>
                  <a:lnTo>
                    <a:pt x="149200" y="61638"/>
                  </a:lnTo>
                  <a:lnTo>
                    <a:pt x="145187" y="66681"/>
                  </a:lnTo>
                  <a:lnTo>
                    <a:pt x="140607" y="70996"/>
                  </a:lnTo>
                  <a:lnTo>
                    <a:pt x="135647" y="74825"/>
                  </a:lnTo>
                  <a:lnTo>
                    <a:pt x="130437" y="78330"/>
                  </a:lnTo>
                  <a:lnTo>
                    <a:pt x="125058" y="82572"/>
                  </a:lnTo>
                  <a:lnTo>
                    <a:pt x="119567" y="87304"/>
                  </a:lnTo>
                  <a:lnTo>
                    <a:pt x="114002" y="92365"/>
                  </a:lnTo>
                  <a:lnTo>
                    <a:pt x="102738" y="103067"/>
                  </a:lnTo>
                  <a:lnTo>
                    <a:pt x="97067" y="108588"/>
                  </a:lnTo>
                  <a:lnTo>
                    <a:pt x="91381" y="113221"/>
                  </a:lnTo>
                  <a:lnTo>
                    <a:pt x="85686" y="117262"/>
                  </a:lnTo>
                  <a:lnTo>
                    <a:pt x="79984" y="120909"/>
                  </a:lnTo>
                  <a:lnTo>
                    <a:pt x="74278" y="124293"/>
                  </a:lnTo>
                  <a:lnTo>
                    <a:pt x="68568" y="127501"/>
                  </a:lnTo>
                  <a:lnTo>
                    <a:pt x="57145" y="133606"/>
                  </a:lnTo>
                  <a:lnTo>
                    <a:pt x="45718" y="139494"/>
                  </a:lnTo>
                  <a:lnTo>
                    <a:pt x="40956" y="142398"/>
                  </a:lnTo>
                  <a:lnTo>
                    <a:pt x="36829" y="145286"/>
                  </a:lnTo>
                  <a:lnTo>
                    <a:pt x="33125" y="148164"/>
                  </a:lnTo>
                  <a:lnTo>
                    <a:pt x="26470" y="151362"/>
                  </a:lnTo>
                  <a:lnTo>
                    <a:pt x="20337" y="152783"/>
                  </a:lnTo>
                  <a:lnTo>
                    <a:pt x="14436" y="153415"/>
                  </a:lnTo>
                  <a:lnTo>
                    <a:pt x="12482" y="154536"/>
                  </a:lnTo>
                  <a:lnTo>
                    <a:pt x="11179" y="156236"/>
                  </a:lnTo>
                  <a:lnTo>
                    <a:pt x="10310" y="158321"/>
                  </a:lnTo>
                  <a:lnTo>
                    <a:pt x="8779" y="159712"/>
                  </a:lnTo>
                  <a:lnTo>
                    <a:pt x="6805" y="160639"/>
                  </a:lnTo>
                  <a:lnTo>
                    <a:pt x="1344" y="162126"/>
                  </a:lnTo>
                  <a:lnTo>
                    <a:pt x="896" y="161296"/>
                  </a:lnTo>
                  <a:lnTo>
                    <a:pt x="399" y="157833"/>
                  </a:lnTo>
                  <a:lnTo>
                    <a:pt x="1218" y="156529"/>
                  </a:lnTo>
                  <a:lnTo>
                    <a:pt x="2717" y="155659"/>
                  </a:lnTo>
                  <a:lnTo>
                    <a:pt x="7416" y="154264"/>
                  </a:lnTo>
                  <a:lnTo>
                    <a:pt x="13139" y="154073"/>
                  </a:lnTo>
                  <a:lnTo>
                    <a:pt x="17332" y="154022"/>
                  </a:lnTo>
                  <a:lnTo>
                    <a:pt x="21080" y="153035"/>
                  </a:lnTo>
                  <a:lnTo>
                    <a:pt x="27784" y="149399"/>
                  </a:lnTo>
                  <a:lnTo>
                    <a:pt x="31857" y="148049"/>
                  </a:lnTo>
                  <a:lnTo>
                    <a:pt x="36478" y="147148"/>
                  </a:lnTo>
                  <a:lnTo>
                    <a:pt x="41464" y="146548"/>
                  </a:lnTo>
                  <a:lnTo>
                    <a:pt x="46693" y="146148"/>
                  </a:lnTo>
                  <a:lnTo>
                    <a:pt x="52083" y="145881"/>
                  </a:lnTo>
                  <a:lnTo>
                    <a:pt x="63153" y="145585"/>
                  </a:lnTo>
                  <a:lnTo>
                    <a:pt x="222885" y="1453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94"/>
            <p:cNvSpPr/>
            <p:nvPr/>
          </p:nvSpPr>
          <p:spPr>
            <a:xfrm>
              <a:off x="6320936" y="2331824"/>
              <a:ext cx="239884" cy="531391"/>
            </a:xfrm>
            <a:custGeom>
              <a:avLst/>
              <a:gdLst/>
              <a:ahLst/>
              <a:cxnLst/>
              <a:rect l="0" t="0" r="0" b="0"/>
              <a:pathLst>
                <a:path w="239884" h="531391">
                  <a:moveTo>
                    <a:pt x="154159" y="8468"/>
                  </a:moveTo>
                  <a:lnTo>
                    <a:pt x="149608" y="3917"/>
                  </a:lnTo>
                  <a:lnTo>
                    <a:pt x="147315" y="2577"/>
                  </a:lnTo>
                  <a:lnTo>
                    <a:pt x="140489" y="690"/>
                  </a:lnTo>
                  <a:lnTo>
                    <a:pt x="137471" y="0"/>
                  </a:lnTo>
                  <a:lnTo>
                    <a:pt x="137149" y="4477"/>
                  </a:lnTo>
                  <a:lnTo>
                    <a:pt x="136151" y="5808"/>
                  </a:lnTo>
                  <a:lnTo>
                    <a:pt x="134534" y="6695"/>
                  </a:lnTo>
                  <a:lnTo>
                    <a:pt x="132503" y="7286"/>
                  </a:lnTo>
                  <a:lnTo>
                    <a:pt x="127706" y="10483"/>
                  </a:lnTo>
                  <a:lnTo>
                    <a:pt x="122399" y="15078"/>
                  </a:lnTo>
                  <a:lnTo>
                    <a:pt x="116866" y="20296"/>
                  </a:lnTo>
                  <a:lnTo>
                    <a:pt x="108395" y="28589"/>
                  </a:lnTo>
                  <a:lnTo>
                    <a:pt x="102705" y="36778"/>
                  </a:lnTo>
                  <a:lnTo>
                    <a:pt x="97000" y="45815"/>
                  </a:lnTo>
                  <a:lnTo>
                    <a:pt x="91290" y="53007"/>
                  </a:lnTo>
                  <a:lnTo>
                    <a:pt x="85577" y="61918"/>
                  </a:lnTo>
                  <a:lnTo>
                    <a:pt x="78910" y="72229"/>
                  </a:lnTo>
                  <a:lnTo>
                    <a:pt x="74466" y="77645"/>
                  </a:lnTo>
                  <a:lnTo>
                    <a:pt x="69598" y="83161"/>
                  </a:lnTo>
                  <a:lnTo>
                    <a:pt x="65399" y="88743"/>
                  </a:lnTo>
                  <a:lnTo>
                    <a:pt x="58195" y="100026"/>
                  </a:lnTo>
                  <a:lnTo>
                    <a:pt x="54358" y="113931"/>
                  </a:lnTo>
                  <a:lnTo>
                    <a:pt x="53335" y="121639"/>
                  </a:lnTo>
                  <a:lnTo>
                    <a:pt x="50748" y="128683"/>
                  </a:lnTo>
                  <a:lnTo>
                    <a:pt x="47118" y="135284"/>
                  </a:lnTo>
                  <a:lnTo>
                    <a:pt x="42793" y="141589"/>
                  </a:lnTo>
                  <a:lnTo>
                    <a:pt x="35448" y="156216"/>
                  </a:lnTo>
                  <a:lnTo>
                    <a:pt x="29961" y="172241"/>
                  </a:lnTo>
                  <a:lnTo>
                    <a:pt x="28497" y="180515"/>
                  </a:lnTo>
                  <a:lnTo>
                    <a:pt x="27522" y="188888"/>
                  </a:lnTo>
                  <a:lnTo>
                    <a:pt x="25920" y="197328"/>
                  </a:lnTo>
                  <a:lnTo>
                    <a:pt x="23898" y="205812"/>
                  </a:lnTo>
                  <a:lnTo>
                    <a:pt x="21598" y="214326"/>
                  </a:lnTo>
                  <a:lnTo>
                    <a:pt x="16503" y="231406"/>
                  </a:lnTo>
                  <a:lnTo>
                    <a:pt x="5471" y="265654"/>
                  </a:lnTo>
                  <a:lnTo>
                    <a:pt x="3598" y="274223"/>
                  </a:lnTo>
                  <a:lnTo>
                    <a:pt x="2350" y="282793"/>
                  </a:lnTo>
                  <a:lnTo>
                    <a:pt x="1518" y="291364"/>
                  </a:lnTo>
                  <a:lnTo>
                    <a:pt x="963" y="299935"/>
                  </a:lnTo>
                  <a:lnTo>
                    <a:pt x="594" y="308507"/>
                  </a:lnTo>
                  <a:lnTo>
                    <a:pt x="183" y="325651"/>
                  </a:lnTo>
                  <a:lnTo>
                    <a:pt x="0" y="342796"/>
                  </a:lnTo>
                  <a:lnTo>
                    <a:pt x="2459" y="357401"/>
                  </a:lnTo>
                  <a:lnTo>
                    <a:pt x="5774" y="371194"/>
                  </a:lnTo>
                  <a:lnTo>
                    <a:pt x="7247" y="386850"/>
                  </a:lnTo>
                  <a:lnTo>
                    <a:pt x="10442" y="400793"/>
                  </a:lnTo>
                  <a:lnTo>
                    <a:pt x="15037" y="413340"/>
                  </a:lnTo>
                  <a:lnTo>
                    <a:pt x="20254" y="425266"/>
                  </a:lnTo>
                  <a:lnTo>
                    <a:pt x="23932" y="431113"/>
                  </a:lnTo>
                  <a:lnTo>
                    <a:pt x="28288" y="436917"/>
                  </a:lnTo>
                  <a:lnTo>
                    <a:pt x="33098" y="442690"/>
                  </a:lnTo>
                  <a:lnTo>
                    <a:pt x="37256" y="447492"/>
                  </a:lnTo>
                  <a:lnTo>
                    <a:pt x="44417" y="455367"/>
                  </a:lnTo>
                  <a:lnTo>
                    <a:pt x="49565" y="459754"/>
                  </a:lnTo>
                  <a:lnTo>
                    <a:pt x="55855" y="464583"/>
                  </a:lnTo>
                  <a:lnTo>
                    <a:pt x="62905" y="469707"/>
                  </a:lnTo>
                  <a:lnTo>
                    <a:pt x="69510" y="474076"/>
                  </a:lnTo>
                  <a:lnTo>
                    <a:pt x="75819" y="477941"/>
                  </a:lnTo>
                  <a:lnTo>
                    <a:pt x="81930" y="481470"/>
                  </a:lnTo>
                  <a:lnTo>
                    <a:pt x="87908" y="485728"/>
                  </a:lnTo>
                  <a:lnTo>
                    <a:pt x="93799" y="490471"/>
                  </a:lnTo>
                  <a:lnTo>
                    <a:pt x="99632" y="495538"/>
                  </a:lnTo>
                  <a:lnTo>
                    <a:pt x="105425" y="498917"/>
                  </a:lnTo>
                  <a:lnTo>
                    <a:pt x="111192" y="501169"/>
                  </a:lnTo>
                  <a:lnTo>
                    <a:pt x="116941" y="502670"/>
                  </a:lnTo>
                  <a:lnTo>
                    <a:pt x="123632" y="504624"/>
                  </a:lnTo>
                  <a:lnTo>
                    <a:pt x="138686" y="509334"/>
                  </a:lnTo>
                  <a:lnTo>
                    <a:pt x="145749" y="510971"/>
                  </a:lnTo>
                  <a:lnTo>
                    <a:pt x="152362" y="512063"/>
                  </a:lnTo>
                  <a:lnTo>
                    <a:pt x="158676" y="512790"/>
                  </a:lnTo>
                  <a:lnTo>
                    <a:pt x="164790" y="514228"/>
                  </a:lnTo>
                  <a:lnTo>
                    <a:pt x="170772" y="516139"/>
                  </a:lnTo>
                  <a:lnTo>
                    <a:pt x="176664" y="518365"/>
                  </a:lnTo>
                  <a:lnTo>
                    <a:pt x="182497" y="519849"/>
                  </a:lnTo>
                  <a:lnTo>
                    <a:pt x="188291" y="520839"/>
                  </a:lnTo>
                  <a:lnTo>
                    <a:pt x="194059" y="521499"/>
                  </a:lnTo>
                  <a:lnTo>
                    <a:pt x="198856" y="521939"/>
                  </a:lnTo>
                  <a:lnTo>
                    <a:pt x="203006" y="522232"/>
                  </a:lnTo>
                  <a:lnTo>
                    <a:pt x="210159" y="522557"/>
                  </a:lnTo>
                  <a:lnTo>
                    <a:pt x="216513" y="522702"/>
                  </a:lnTo>
                  <a:lnTo>
                    <a:pt x="219540" y="523693"/>
                  </a:lnTo>
                  <a:lnTo>
                    <a:pt x="225445" y="527335"/>
                  </a:lnTo>
                  <a:lnTo>
                    <a:pt x="231244" y="529588"/>
                  </a:lnTo>
                  <a:lnTo>
                    <a:pt x="239883" y="5313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95"/>
            <p:cNvSpPr/>
            <p:nvPr/>
          </p:nvSpPr>
          <p:spPr>
            <a:xfrm>
              <a:off x="6586642" y="2460703"/>
              <a:ext cx="231353" cy="299629"/>
            </a:xfrm>
            <a:custGeom>
              <a:avLst/>
              <a:gdLst/>
              <a:ahLst/>
              <a:cxnLst/>
              <a:rect l="0" t="0" r="0" b="0"/>
              <a:pathLst>
                <a:path w="231353" h="299629">
                  <a:moveTo>
                    <a:pt x="8467" y="76757"/>
                  </a:moveTo>
                  <a:lnTo>
                    <a:pt x="248" y="76757"/>
                  </a:lnTo>
                  <a:lnTo>
                    <a:pt x="0" y="72206"/>
                  </a:lnTo>
                  <a:lnTo>
                    <a:pt x="917" y="69913"/>
                  </a:lnTo>
                  <a:lnTo>
                    <a:pt x="7285" y="61156"/>
                  </a:lnTo>
                  <a:lnTo>
                    <a:pt x="12669" y="55518"/>
                  </a:lnTo>
                  <a:lnTo>
                    <a:pt x="20295" y="47815"/>
                  </a:lnTo>
                  <a:lnTo>
                    <a:pt x="23973" y="45080"/>
                  </a:lnTo>
                  <a:lnTo>
                    <a:pt x="28330" y="42304"/>
                  </a:lnTo>
                  <a:lnTo>
                    <a:pt x="33139" y="39501"/>
                  </a:lnTo>
                  <a:lnTo>
                    <a:pt x="37297" y="37632"/>
                  </a:lnTo>
                  <a:lnTo>
                    <a:pt x="44458" y="35555"/>
                  </a:lnTo>
                  <a:lnTo>
                    <a:pt x="49607" y="34049"/>
                  </a:lnTo>
                  <a:lnTo>
                    <a:pt x="62947" y="29836"/>
                  </a:lnTo>
                  <a:lnTo>
                    <a:pt x="68599" y="27378"/>
                  </a:lnTo>
                  <a:lnTo>
                    <a:pt x="73321" y="24788"/>
                  </a:lnTo>
                  <a:lnTo>
                    <a:pt x="77420" y="22108"/>
                  </a:lnTo>
                  <a:lnTo>
                    <a:pt x="82058" y="19369"/>
                  </a:lnTo>
                  <a:lnTo>
                    <a:pt x="87056" y="16591"/>
                  </a:lnTo>
                  <a:lnTo>
                    <a:pt x="92292" y="13786"/>
                  </a:lnTo>
                  <a:lnTo>
                    <a:pt x="98640" y="11916"/>
                  </a:lnTo>
                  <a:lnTo>
                    <a:pt x="105730" y="10670"/>
                  </a:lnTo>
                  <a:lnTo>
                    <a:pt x="113314" y="9839"/>
                  </a:lnTo>
                  <a:lnTo>
                    <a:pt x="119323" y="8332"/>
                  </a:lnTo>
                  <a:lnTo>
                    <a:pt x="124281" y="6375"/>
                  </a:lnTo>
                  <a:lnTo>
                    <a:pt x="128540" y="4118"/>
                  </a:lnTo>
                  <a:lnTo>
                    <a:pt x="133283" y="2613"/>
                  </a:lnTo>
                  <a:lnTo>
                    <a:pt x="138351" y="1610"/>
                  </a:lnTo>
                  <a:lnTo>
                    <a:pt x="143634" y="942"/>
                  </a:lnTo>
                  <a:lnTo>
                    <a:pt x="148108" y="496"/>
                  </a:lnTo>
                  <a:lnTo>
                    <a:pt x="152044" y="199"/>
                  </a:lnTo>
                  <a:lnTo>
                    <a:pt x="155620" y="0"/>
                  </a:lnTo>
                  <a:lnTo>
                    <a:pt x="158957" y="821"/>
                  </a:lnTo>
                  <a:lnTo>
                    <a:pt x="165204" y="4272"/>
                  </a:lnTo>
                  <a:lnTo>
                    <a:pt x="171156" y="6441"/>
                  </a:lnTo>
                  <a:lnTo>
                    <a:pt x="174077" y="7020"/>
                  </a:lnTo>
                  <a:lnTo>
                    <a:pt x="176024" y="8358"/>
                  </a:lnTo>
                  <a:lnTo>
                    <a:pt x="177322" y="10202"/>
                  </a:lnTo>
                  <a:lnTo>
                    <a:pt x="178764" y="14792"/>
                  </a:lnTo>
                  <a:lnTo>
                    <a:pt x="179576" y="22731"/>
                  </a:lnTo>
                  <a:lnTo>
                    <a:pt x="179817" y="31116"/>
                  </a:lnTo>
                  <a:lnTo>
                    <a:pt x="179872" y="36787"/>
                  </a:lnTo>
                  <a:lnTo>
                    <a:pt x="177358" y="45022"/>
                  </a:lnTo>
                  <a:lnTo>
                    <a:pt x="175353" y="49885"/>
                  </a:lnTo>
                  <a:lnTo>
                    <a:pt x="172112" y="55032"/>
                  </a:lnTo>
                  <a:lnTo>
                    <a:pt x="168047" y="60369"/>
                  </a:lnTo>
                  <a:lnTo>
                    <a:pt x="163432" y="65831"/>
                  </a:lnTo>
                  <a:lnTo>
                    <a:pt x="159402" y="71378"/>
                  </a:lnTo>
                  <a:lnTo>
                    <a:pt x="155763" y="76981"/>
                  </a:lnTo>
                  <a:lnTo>
                    <a:pt x="152384" y="82621"/>
                  </a:lnTo>
                  <a:lnTo>
                    <a:pt x="148227" y="88286"/>
                  </a:lnTo>
                  <a:lnTo>
                    <a:pt x="143551" y="93968"/>
                  </a:lnTo>
                  <a:lnTo>
                    <a:pt x="138528" y="99661"/>
                  </a:lnTo>
                  <a:lnTo>
                    <a:pt x="134227" y="106314"/>
                  </a:lnTo>
                  <a:lnTo>
                    <a:pt x="130407" y="113606"/>
                  </a:lnTo>
                  <a:lnTo>
                    <a:pt x="123623" y="128377"/>
                  </a:lnTo>
                  <a:lnTo>
                    <a:pt x="117433" y="141292"/>
                  </a:lnTo>
                  <a:lnTo>
                    <a:pt x="113496" y="147402"/>
                  </a:lnTo>
                  <a:lnTo>
                    <a:pt x="108967" y="153381"/>
                  </a:lnTo>
                  <a:lnTo>
                    <a:pt x="104041" y="159272"/>
                  </a:lnTo>
                  <a:lnTo>
                    <a:pt x="99806" y="165104"/>
                  </a:lnTo>
                  <a:lnTo>
                    <a:pt x="96030" y="170898"/>
                  </a:lnTo>
                  <a:lnTo>
                    <a:pt x="92560" y="176665"/>
                  </a:lnTo>
                  <a:lnTo>
                    <a:pt x="89294" y="182415"/>
                  </a:lnTo>
                  <a:lnTo>
                    <a:pt x="83126" y="193883"/>
                  </a:lnTo>
                  <a:lnTo>
                    <a:pt x="65650" y="228201"/>
                  </a:lnTo>
                  <a:lnTo>
                    <a:pt x="62457" y="237093"/>
                  </a:lnTo>
                  <a:lnTo>
                    <a:pt x="61038" y="245172"/>
                  </a:lnTo>
                  <a:lnTo>
                    <a:pt x="60660" y="249994"/>
                  </a:lnTo>
                  <a:lnTo>
                    <a:pt x="60239" y="259478"/>
                  </a:lnTo>
                  <a:lnTo>
                    <a:pt x="60002" y="270173"/>
                  </a:lnTo>
                  <a:lnTo>
                    <a:pt x="59915" y="285236"/>
                  </a:lnTo>
                  <a:lnTo>
                    <a:pt x="60863" y="288133"/>
                  </a:lnTo>
                  <a:lnTo>
                    <a:pt x="66689" y="297086"/>
                  </a:lnTo>
                  <a:lnTo>
                    <a:pt x="67285" y="297938"/>
                  </a:lnTo>
                  <a:lnTo>
                    <a:pt x="68634" y="298506"/>
                  </a:lnTo>
                  <a:lnTo>
                    <a:pt x="75084" y="299305"/>
                  </a:lnTo>
                  <a:lnTo>
                    <a:pt x="80302" y="299492"/>
                  </a:lnTo>
                  <a:lnTo>
                    <a:pt x="88596" y="299597"/>
                  </a:lnTo>
                  <a:lnTo>
                    <a:pt x="101636" y="299628"/>
                  </a:lnTo>
                  <a:lnTo>
                    <a:pt x="106775" y="298680"/>
                  </a:lnTo>
                  <a:lnTo>
                    <a:pt x="112106" y="297096"/>
                  </a:lnTo>
                  <a:lnTo>
                    <a:pt x="117565" y="295087"/>
                  </a:lnTo>
                  <a:lnTo>
                    <a:pt x="122157" y="292795"/>
                  </a:lnTo>
                  <a:lnTo>
                    <a:pt x="126170" y="290315"/>
                  </a:lnTo>
                  <a:lnTo>
                    <a:pt x="129799" y="287709"/>
                  </a:lnTo>
                  <a:lnTo>
                    <a:pt x="134122" y="285019"/>
                  </a:lnTo>
                  <a:lnTo>
                    <a:pt x="138910" y="282273"/>
                  </a:lnTo>
                  <a:lnTo>
                    <a:pt x="144006" y="279490"/>
                  </a:lnTo>
                  <a:lnTo>
                    <a:pt x="150262" y="276682"/>
                  </a:lnTo>
                  <a:lnTo>
                    <a:pt x="157289" y="273858"/>
                  </a:lnTo>
                  <a:lnTo>
                    <a:pt x="164832" y="271023"/>
                  </a:lnTo>
                  <a:lnTo>
                    <a:pt x="171766" y="267227"/>
                  </a:lnTo>
                  <a:lnTo>
                    <a:pt x="178293" y="262792"/>
                  </a:lnTo>
                  <a:lnTo>
                    <a:pt x="184550" y="257930"/>
                  </a:lnTo>
                  <a:lnTo>
                    <a:pt x="190625" y="253736"/>
                  </a:lnTo>
                  <a:lnTo>
                    <a:pt x="196581" y="249988"/>
                  </a:lnTo>
                  <a:lnTo>
                    <a:pt x="202456" y="246537"/>
                  </a:lnTo>
                  <a:lnTo>
                    <a:pt x="207326" y="243283"/>
                  </a:lnTo>
                  <a:lnTo>
                    <a:pt x="211525" y="240162"/>
                  </a:lnTo>
                  <a:lnTo>
                    <a:pt x="218730" y="234154"/>
                  </a:lnTo>
                  <a:lnTo>
                    <a:pt x="221985" y="231218"/>
                  </a:lnTo>
                  <a:lnTo>
                    <a:pt x="231352" y="2224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96"/>
            <p:cNvSpPr/>
            <p:nvPr/>
          </p:nvSpPr>
          <p:spPr>
            <a:xfrm>
              <a:off x="6869430" y="2486034"/>
              <a:ext cx="205740" cy="274270"/>
            </a:xfrm>
            <a:custGeom>
              <a:avLst/>
              <a:gdLst/>
              <a:ahLst/>
              <a:cxnLst/>
              <a:rect l="0" t="0" r="0" b="0"/>
              <a:pathLst>
                <a:path w="205740" h="274270">
                  <a:moveTo>
                    <a:pt x="0" y="25708"/>
                  </a:moveTo>
                  <a:lnTo>
                    <a:pt x="0" y="12616"/>
                  </a:lnTo>
                  <a:lnTo>
                    <a:pt x="952" y="11265"/>
                  </a:lnTo>
                  <a:lnTo>
                    <a:pt x="2540" y="10364"/>
                  </a:lnTo>
                  <a:lnTo>
                    <a:pt x="6844" y="9364"/>
                  </a:lnTo>
                  <a:lnTo>
                    <a:pt x="11931" y="8919"/>
                  </a:lnTo>
                  <a:lnTo>
                    <a:pt x="15574" y="7848"/>
                  </a:lnTo>
                  <a:lnTo>
                    <a:pt x="19908" y="6181"/>
                  </a:lnTo>
                  <a:lnTo>
                    <a:pt x="24701" y="4117"/>
                  </a:lnTo>
                  <a:lnTo>
                    <a:pt x="28850" y="2742"/>
                  </a:lnTo>
                  <a:lnTo>
                    <a:pt x="32568" y="1825"/>
                  </a:lnTo>
                  <a:lnTo>
                    <a:pt x="35999" y="1213"/>
                  </a:lnTo>
                  <a:lnTo>
                    <a:pt x="40192" y="806"/>
                  </a:lnTo>
                  <a:lnTo>
                    <a:pt x="44892" y="534"/>
                  </a:lnTo>
                  <a:lnTo>
                    <a:pt x="49930" y="353"/>
                  </a:lnTo>
                  <a:lnTo>
                    <a:pt x="70674" y="98"/>
                  </a:lnTo>
                  <a:lnTo>
                    <a:pt x="108267" y="0"/>
                  </a:lnTo>
                  <a:lnTo>
                    <a:pt x="114087" y="949"/>
                  </a:lnTo>
                  <a:lnTo>
                    <a:pt x="119873" y="2535"/>
                  </a:lnTo>
                  <a:lnTo>
                    <a:pt x="125636" y="4544"/>
                  </a:lnTo>
                  <a:lnTo>
                    <a:pt x="130429" y="6836"/>
                  </a:lnTo>
                  <a:lnTo>
                    <a:pt x="134578" y="9317"/>
                  </a:lnTo>
                  <a:lnTo>
                    <a:pt x="138295" y="11923"/>
                  </a:lnTo>
                  <a:lnTo>
                    <a:pt x="140774" y="14613"/>
                  </a:lnTo>
                  <a:lnTo>
                    <a:pt x="142427" y="17359"/>
                  </a:lnTo>
                  <a:lnTo>
                    <a:pt x="143529" y="20142"/>
                  </a:lnTo>
                  <a:lnTo>
                    <a:pt x="144753" y="28314"/>
                  </a:lnTo>
                  <a:lnTo>
                    <a:pt x="145079" y="33161"/>
                  </a:lnTo>
                  <a:lnTo>
                    <a:pt x="145296" y="38296"/>
                  </a:lnTo>
                  <a:lnTo>
                    <a:pt x="145538" y="49083"/>
                  </a:lnTo>
                  <a:lnTo>
                    <a:pt x="144651" y="54626"/>
                  </a:lnTo>
                  <a:lnTo>
                    <a:pt x="143106" y="60227"/>
                  </a:lnTo>
                  <a:lnTo>
                    <a:pt x="141124" y="65866"/>
                  </a:lnTo>
                  <a:lnTo>
                    <a:pt x="137898" y="71530"/>
                  </a:lnTo>
                  <a:lnTo>
                    <a:pt x="133842" y="77211"/>
                  </a:lnTo>
                  <a:lnTo>
                    <a:pt x="129233" y="82903"/>
                  </a:lnTo>
                  <a:lnTo>
                    <a:pt x="124255" y="89556"/>
                  </a:lnTo>
                  <a:lnTo>
                    <a:pt x="113644" y="104567"/>
                  </a:lnTo>
                  <a:lnTo>
                    <a:pt x="109100" y="111618"/>
                  </a:lnTo>
                  <a:lnTo>
                    <a:pt x="105118" y="118224"/>
                  </a:lnTo>
                  <a:lnTo>
                    <a:pt x="101511" y="124533"/>
                  </a:lnTo>
                  <a:lnTo>
                    <a:pt x="97202" y="130644"/>
                  </a:lnTo>
                  <a:lnTo>
                    <a:pt x="92424" y="136623"/>
                  </a:lnTo>
                  <a:lnTo>
                    <a:pt x="87333" y="142514"/>
                  </a:lnTo>
                  <a:lnTo>
                    <a:pt x="82034" y="148346"/>
                  </a:lnTo>
                  <a:lnTo>
                    <a:pt x="71067" y="159906"/>
                  </a:lnTo>
                  <a:lnTo>
                    <a:pt x="67380" y="164704"/>
                  </a:lnTo>
                  <a:lnTo>
                    <a:pt x="63284" y="172574"/>
                  </a:lnTo>
                  <a:lnTo>
                    <a:pt x="58924" y="181787"/>
                  </a:lnTo>
                  <a:lnTo>
                    <a:pt x="56427" y="186910"/>
                  </a:lnTo>
                  <a:lnTo>
                    <a:pt x="51114" y="195144"/>
                  </a:lnTo>
                  <a:lnTo>
                    <a:pt x="48364" y="198673"/>
                  </a:lnTo>
                  <a:lnTo>
                    <a:pt x="45307" y="205134"/>
                  </a:lnTo>
                  <a:lnTo>
                    <a:pt x="43949" y="211180"/>
                  </a:lnTo>
                  <a:lnTo>
                    <a:pt x="43345" y="217043"/>
                  </a:lnTo>
                  <a:lnTo>
                    <a:pt x="43077" y="222823"/>
                  </a:lnTo>
                  <a:lnTo>
                    <a:pt x="43006" y="225698"/>
                  </a:lnTo>
                  <a:lnTo>
                    <a:pt x="43910" y="228567"/>
                  </a:lnTo>
                  <a:lnTo>
                    <a:pt x="47455" y="234295"/>
                  </a:lnTo>
                  <a:lnTo>
                    <a:pt x="49666" y="242556"/>
                  </a:lnTo>
                  <a:lnTo>
                    <a:pt x="50256" y="247426"/>
                  </a:lnTo>
                  <a:lnTo>
                    <a:pt x="51601" y="250672"/>
                  </a:lnTo>
                  <a:lnTo>
                    <a:pt x="53451" y="252837"/>
                  </a:lnTo>
                  <a:lnTo>
                    <a:pt x="58045" y="256194"/>
                  </a:lnTo>
                  <a:lnTo>
                    <a:pt x="63263" y="260861"/>
                  </a:lnTo>
                  <a:lnTo>
                    <a:pt x="68756" y="266110"/>
                  </a:lnTo>
                  <a:lnTo>
                    <a:pt x="71555" y="268844"/>
                  </a:lnTo>
                  <a:lnTo>
                    <a:pt x="74373" y="270666"/>
                  </a:lnTo>
                  <a:lnTo>
                    <a:pt x="80045" y="272691"/>
                  </a:lnTo>
                  <a:lnTo>
                    <a:pt x="83843" y="273231"/>
                  </a:lnTo>
                  <a:lnTo>
                    <a:pt x="88280" y="273591"/>
                  </a:lnTo>
                  <a:lnTo>
                    <a:pt x="97337" y="273991"/>
                  </a:lnTo>
                  <a:lnTo>
                    <a:pt x="104538" y="274169"/>
                  </a:lnTo>
                  <a:lnTo>
                    <a:pt x="118498" y="274269"/>
                  </a:lnTo>
                  <a:lnTo>
                    <a:pt x="123766" y="273330"/>
                  </a:lnTo>
                  <a:lnTo>
                    <a:pt x="129183" y="271752"/>
                  </a:lnTo>
                  <a:lnTo>
                    <a:pt x="134699" y="269747"/>
                  </a:lnTo>
                  <a:lnTo>
                    <a:pt x="140282" y="268411"/>
                  </a:lnTo>
                  <a:lnTo>
                    <a:pt x="145909" y="267520"/>
                  </a:lnTo>
                  <a:lnTo>
                    <a:pt x="151565" y="266926"/>
                  </a:lnTo>
                  <a:lnTo>
                    <a:pt x="157241" y="265578"/>
                  </a:lnTo>
                  <a:lnTo>
                    <a:pt x="162929" y="263726"/>
                  </a:lnTo>
                  <a:lnTo>
                    <a:pt x="168627" y="261539"/>
                  </a:lnTo>
                  <a:lnTo>
                    <a:pt x="174330" y="259129"/>
                  </a:lnTo>
                  <a:lnTo>
                    <a:pt x="180038" y="256569"/>
                  </a:lnTo>
                  <a:lnTo>
                    <a:pt x="185747" y="253911"/>
                  </a:lnTo>
                  <a:lnTo>
                    <a:pt x="190506" y="252138"/>
                  </a:lnTo>
                  <a:lnTo>
                    <a:pt x="194632" y="250956"/>
                  </a:lnTo>
                  <a:lnTo>
                    <a:pt x="205739" y="2485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97"/>
            <p:cNvSpPr/>
            <p:nvPr/>
          </p:nvSpPr>
          <p:spPr>
            <a:xfrm>
              <a:off x="7135210" y="2506803"/>
              <a:ext cx="213881" cy="243627"/>
            </a:xfrm>
            <a:custGeom>
              <a:avLst/>
              <a:gdLst/>
              <a:ahLst/>
              <a:cxnLst/>
              <a:rect l="0" t="0" r="0" b="0"/>
              <a:pathLst>
                <a:path w="213881" h="243627">
                  <a:moveTo>
                    <a:pt x="51402" y="4939"/>
                  </a:moveTo>
                  <a:lnTo>
                    <a:pt x="46851" y="4939"/>
                  </a:lnTo>
                  <a:lnTo>
                    <a:pt x="45511" y="3986"/>
                  </a:lnTo>
                  <a:lnTo>
                    <a:pt x="44617" y="2399"/>
                  </a:lnTo>
                  <a:lnTo>
                    <a:pt x="44021" y="388"/>
                  </a:lnTo>
                  <a:lnTo>
                    <a:pt x="43624" y="0"/>
                  </a:lnTo>
                  <a:lnTo>
                    <a:pt x="43360" y="694"/>
                  </a:lnTo>
                  <a:lnTo>
                    <a:pt x="43183" y="2109"/>
                  </a:lnTo>
                  <a:lnTo>
                    <a:pt x="42113" y="3052"/>
                  </a:lnTo>
                  <a:lnTo>
                    <a:pt x="40447" y="3681"/>
                  </a:lnTo>
                  <a:lnTo>
                    <a:pt x="36056" y="4380"/>
                  </a:lnTo>
                  <a:lnTo>
                    <a:pt x="30929" y="4690"/>
                  </a:lnTo>
                  <a:lnTo>
                    <a:pt x="29181" y="5726"/>
                  </a:lnTo>
                  <a:lnTo>
                    <a:pt x="28016" y="7369"/>
                  </a:lnTo>
                  <a:lnTo>
                    <a:pt x="27238" y="9416"/>
                  </a:lnTo>
                  <a:lnTo>
                    <a:pt x="21595" y="16849"/>
                  </a:lnTo>
                  <a:lnTo>
                    <a:pt x="20100" y="19547"/>
                  </a:lnTo>
                  <a:lnTo>
                    <a:pt x="18440" y="25084"/>
                  </a:lnTo>
                  <a:lnTo>
                    <a:pt x="15162" y="30720"/>
                  </a:lnTo>
                  <a:lnTo>
                    <a:pt x="12955" y="33556"/>
                  </a:lnTo>
                  <a:lnTo>
                    <a:pt x="11484" y="37352"/>
                  </a:lnTo>
                  <a:lnTo>
                    <a:pt x="10502" y="41788"/>
                  </a:lnTo>
                  <a:lnTo>
                    <a:pt x="9848" y="46650"/>
                  </a:lnTo>
                  <a:lnTo>
                    <a:pt x="9412" y="50844"/>
                  </a:lnTo>
                  <a:lnTo>
                    <a:pt x="8927" y="58044"/>
                  </a:lnTo>
                  <a:lnTo>
                    <a:pt x="7845" y="62250"/>
                  </a:lnTo>
                  <a:lnTo>
                    <a:pt x="6172" y="66959"/>
                  </a:lnTo>
                  <a:lnTo>
                    <a:pt x="4103" y="72003"/>
                  </a:lnTo>
                  <a:lnTo>
                    <a:pt x="2725" y="77271"/>
                  </a:lnTo>
                  <a:lnTo>
                    <a:pt x="1806" y="82688"/>
                  </a:lnTo>
                  <a:lnTo>
                    <a:pt x="1193" y="88204"/>
                  </a:lnTo>
                  <a:lnTo>
                    <a:pt x="784" y="92834"/>
                  </a:lnTo>
                  <a:lnTo>
                    <a:pt x="512" y="96873"/>
                  </a:lnTo>
                  <a:lnTo>
                    <a:pt x="331" y="100518"/>
                  </a:lnTo>
                  <a:lnTo>
                    <a:pt x="128" y="109649"/>
                  </a:lnTo>
                  <a:lnTo>
                    <a:pt x="0" y="131032"/>
                  </a:lnTo>
                  <a:lnTo>
                    <a:pt x="942" y="136626"/>
                  </a:lnTo>
                  <a:lnTo>
                    <a:pt x="2521" y="142261"/>
                  </a:lnTo>
                  <a:lnTo>
                    <a:pt x="4527" y="147922"/>
                  </a:lnTo>
                  <a:lnTo>
                    <a:pt x="5864" y="152648"/>
                  </a:lnTo>
                  <a:lnTo>
                    <a:pt x="6757" y="156752"/>
                  </a:lnTo>
                  <a:lnTo>
                    <a:pt x="7350" y="160440"/>
                  </a:lnTo>
                  <a:lnTo>
                    <a:pt x="7747" y="164804"/>
                  </a:lnTo>
                  <a:lnTo>
                    <a:pt x="8011" y="169618"/>
                  </a:lnTo>
                  <a:lnTo>
                    <a:pt x="8188" y="174732"/>
                  </a:lnTo>
                  <a:lnTo>
                    <a:pt x="9257" y="179095"/>
                  </a:lnTo>
                  <a:lnTo>
                    <a:pt x="12986" y="186482"/>
                  </a:lnTo>
                  <a:lnTo>
                    <a:pt x="14362" y="190737"/>
                  </a:lnTo>
                  <a:lnTo>
                    <a:pt x="15278" y="195480"/>
                  </a:lnTo>
                  <a:lnTo>
                    <a:pt x="15889" y="200546"/>
                  </a:lnTo>
                  <a:lnTo>
                    <a:pt x="17250" y="204876"/>
                  </a:lnTo>
                  <a:lnTo>
                    <a:pt x="21301" y="212227"/>
                  </a:lnTo>
                  <a:lnTo>
                    <a:pt x="26276" y="218670"/>
                  </a:lnTo>
                  <a:lnTo>
                    <a:pt x="31662" y="224708"/>
                  </a:lnTo>
                  <a:lnTo>
                    <a:pt x="37232" y="230567"/>
                  </a:lnTo>
                  <a:lnTo>
                    <a:pt x="40050" y="232510"/>
                  </a:lnTo>
                  <a:lnTo>
                    <a:pt x="45722" y="234669"/>
                  </a:lnTo>
                  <a:lnTo>
                    <a:pt x="49520" y="236197"/>
                  </a:lnTo>
                  <a:lnTo>
                    <a:pt x="53958" y="238169"/>
                  </a:lnTo>
                  <a:lnTo>
                    <a:pt x="58820" y="240436"/>
                  </a:lnTo>
                  <a:lnTo>
                    <a:pt x="63015" y="241947"/>
                  </a:lnTo>
                  <a:lnTo>
                    <a:pt x="66765" y="242954"/>
                  </a:lnTo>
                  <a:lnTo>
                    <a:pt x="70216" y="243626"/>
                  </a:lnTo>
                  <a:lnTo>
                    <a:pt x="74422" y="243121"/>
                  </a:lnTo>
                  <a:lnTo>
                    <a:pt x="79131" y="241832"/>
                  </a:lnTo>
                  <a:lnTo>
                    <a:pt x="84176" y="240020"/>
                  </a:lnTo>
                  <a:lnTo>
                    <a:pt x="88491" y="238812"/>
                  </a:lnTo>
                  <a:lnTo>
                    <a:pt x="92320" y="238007"/>
                  </a:lnTo>
                  <a:lnTo>
                    <a:pt x="95826" y="237470"/>
                  </a:lnTo>
                  <a:lnTo>
                    <a:pt x="100068" y="236160"/>
                  </a:lnTo>
                  <a:lnTo>
                    <a:pt x="104801" y="234334"/>
                  </a:lnTo>
                  <a:lnTo>
                    <a:pt x="109861" y="232164"/>
                  </a:lnTo>
                  <a:lnTo>
                    <a:pt x="120564" y="227213"/>
                  </a:lnTo>
                  <a:lnTo>
                    <a:pt x="142958" y="216273"/>
                  </a:lnTo>
                  <a:lnTo>
                    <a:pt x="147681" y="212504"/>
                  </a:lnTo>
                  <a:lnTo>
                    <a:pt x="151783" y="208085"/>
                  </a:lnTo>
                  <a:lnTo>
                    <a:pt x="155471" y="203235"/>
                  </a:lnTo>
                  <a:lnTo>
                    <a:pt x="158881" y="198096"/>
                  </a:lnTo>
                  <a:lnTo>
                    <a:pt x="162108" y="192766"/>
                  </a:lnTo>
                  <a:lnTo>
                    <a:pt x="165211" y="187307"/>
                  </a:lnTo>
                  <a:lnTo>
                    <a:pt x="169185" y="182715"/>
                  </a:lnTo>
                  <a:lnTo>
                    <a:pt x="173739" y="178701"/>
                  </a:lnTo>
                  <a:lnTo>
                    <a:pt x="178680" y="175073"/>
                  </a:lnTo>
                  <a:lnTo>
                    <a:pt x="182927" y="170749"/>
                  </a:lnTo>
                  <a:lnTo>
                    <a:pt x="186710" y="165962"/>
                  </a:lnTo>
                  <a:lnTo>
                    <a:pt x="190185" y="160865"/>
                  </a:lnTo>
                  <a:lnTo>
                    <a:pt x="193454" y="155562"/>
                  </a:lnTo>
                  <a:lnTo>
                    <a:pt x="196585" y="150122"/>
                  </a:lnTo>
                  <a:lnTo>
                    <a:pt x="199626" y="144590"/>
                  </a:lnTo>
                  <a:lnTo>
                    <a:pt x="201653" y="138997"/>
                  </a:lnTo>
                  <a:lnTo>
                    <a:pt x="203004" y="133364"/>
                  </a:lnTo>
                  <a:lnTo>
                    <a:pt x="203906" y="127703"/>
                  </a:lnTo>
                  <a:lnTo>
                    <a:pt x="205458" y="122024"/>
                  </a:lnTo>
                  <a:lnTo>
                    <a:pt x="207447" y="116333"/>
                  </a:lnTo>
                  <a:lnTo>
                    <a:pt x="209724" y="110634"/>
                  </a:lnTo>
                  <a:lnTo>
                    <a:pt x="211243" y="104930"/>
                  </a:lnTo>
                  <a:lnTo>
                    <a:pt x="212255" y="99223"/>
                  </a:lnTo>
                  <a:lnTo>
                    <a:pt x="212929" y="93512"/>
                  </a:lnTo>
                  <a:lnTo>
                    <a:pt x="213380" y="87800"/>
                  </a:lnTo>
                  <a:lnTo>
                    <a:pt x="213680" y="82087"/>
                  </a:lnTo>
                  <a:lnTo>
                    <a:pt x="213880" y="76374"/>
                  </a:lnTo>
                  <a:lnTo>
                    <a:pt x="213060" y="71612"/>
                  </a:lnTo>
                  <a:lnTo>
                    <a:pt x="211562" y="67485"/>
                  </a:lnTo>
                  <a:lnTo>
                    <a:pt x="204902" y="54586"/>
                  </a:lnTo>
                  <a:lnTo>
                    <a:pt x="202312" y="49467"/>
                  </a:lnTo>
                  <a:lnTo>
                    <a:pt x="199634" y="45102"/>
                  </a:lnTo>
                  <a:lnTo>
                    <a:pt x="194117" y="37712"/>
                  </a:lnTo>
                  <a:lnTo>
                    <a:pt x="191313" y="33455"/>
                  </a:lnTo>
                  <a:lnTo>
                    <a:pt x="188491" y="28712"/>
                  </a:lnTo>
                  <a:lnTo>
                    <a:pt x="185657" y="23645"/>
                  </a:lnTo>
                  <a:lnTo>
                    <a:pt x="181863" y="19315"/>
                  </a:lnTo>
                  <a:lnTo>
                    <a:pt x="177429" y="15475"/>
                  </a:lnTo>
                  <a:lnTo>
                    <a:pt x="172567" y="11963"/>
                  </a:lnTo>
                  <a:lnTo>
                    <a:pt x="167422" y="9622"/>
                  </a:lnTo>
                  <a:lnTo>
                    <a:pt x="162086" y="8061"/>
                  </a:lnTo>
                  <a:lnTo>
                    <a:pt x="156623" y="7020"/>
                  </a:lnTo>
                  <a:lnTo>
                    <a:pt x="151077" y="5374"/>
                  </a:lnTo>
                  <a:lnTo>
                    <a:pt x="145475" y="3324"/>
                  </a:lnTo>
                  <a:lnTo>
                    <a:pt x="139835" y="1005"/>
                  </a:lnTo>
                  <a:lnTo>
                    <a:pt x="133217" y="411"/>
                  </a:lnTo>
                  <a:lnTo>
                    <a:pt x="125948" y="968"/>
                  </a:lnTo>
                  <a:lnTo>
                    <a:pt x="118244" y="2292"/>
                  </a:lnTo>
                  <a:lnTo>
                    <a:pt x="111204" y="3174"/>
                  </a:lnTo>
                  <a:lnTo>
                    <a:pt x="104605" y="3763"/>
                  </a:lnTo>
                  <a:lnTo>
                    <a:pt x="98301" y="4155"/>
                  </a:lnTo>
                  <a:lnTo>
                    <a:pt x="83676" y="4590"/>
                  </a:lnTo>
                  <a:lnTo>
                    <a:pt x="55554" y="4870"/>
                  </a:lnTo>
                  <a:lnTo>
                    <a:pt x="49408" y="5846"/>
                  </a:lnTo>
                  <a:lnTo>
                    <a:pt x="43406" y="7448"/>
                  </a:lnTo>
                  <a:lnTo>
                    <a:pt x="37498" y="9469"/>
                  </a:lnTo>
                  <a:lnTo>
                    <a:pt x="32608" y="10817"/>
                  </a:lnTo>
                  <a:lnTo>
                    <a:pt x="28396" y="11715"/>
                  </a:lnTo>
                  <a:lnTo>
                    <a:pt x="24634" y="12314"/>
                  </a:lnTo>
                  <a:lnTo>
                    <a:pt x="22126" y="13666"/>
                  </a:lnTo>
                  <a:lnTo>
                    <a:pt x="20455" y="15519"/>
                  </a:lnTo>
                  <a:lnTo>
                    <a:pt x="19341" y="17708"/>
                  </a:lnTo>
                  <a:lnTo>
                    <a:pt x="17645" y="19166"/>
                  </a:lnTo>
                  <a:lnTo>
                    <a:pt x="15563" y="20139"/>
                  </a:lnTo>
                  <a:lnTo>
                    <a:pt x="8540" y="220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98"/>
            <p:cNvSpPr/>
            <p:nvPr/>
          </p:nvSpPr>
          <p:spPr>
            <a:xfrm>
              <a:off x="7469505" y="2597574"/>
              <a:ext cx="240030" cy="25612"/>
            </a:xfrm>
            <a:custGeom>
              <a:avLst/>
              <a:gdLst/>
              <a:ahLst/>
              <a:cxnLst/>
              <a:rect l="0" t="0" r="0" b="0"/>
              <a:pathLst>
                <a:path w="240030" h="25612">
                  <a:moveTo>
                    <a:pt x="0" y="25611"/>
                  </a:moveTo>
                  <a:lnTo>
                    <a:pt x="40624" y="25611"/>
                  </a:lnTo>
                  <a:lnTo>
                    <a:pt x="46133" y="24658"/>
                  </a:lnTo>
                  <a:lnTo>
                    <a:pt x="51710" y="23071"/>
                  </a:lnTo>
                  <a:lnTo>
                    <a:pt x="57334" y="21060"/>
                  </a:lnTo>
                  <a:lnTo>
                    <a:pt x="63939" y="19719"/>
                  </a:lnTo>
                  <a:lnTo>
                    <a:pt x="71202" y="18825"/>
                  </a:lnTo>
                  <a:lnTo>
                    <a:pt x="78900" y="18230"/>
                  </a:lnTo>
                  <a:lnTo>
                    <a:pt x="86890" y="16880"/>
                  </a:lnTo>
                  <a:lnTo>
                    <a:pt x="95074" y="15027"/>
                  </a:lnTo>
                  <a:lnTo>
                    <a:pt x="103387" y="12840"/>
                  </a:lnTo>
                  <a:lnTo>
                    <a:pt x="111788" y="11382"/>
                  </a:lnTo>
                  <a:lnTo>
                    <a:pt x="120244" y="10410"/>
                  </a:lnTo>
                  <a:lnTo>
                    <a:pt x="128740" y="9762"/>
                  </a:lnTo>
                  <a:lnTo>
                    <a:pt x="136309" y="9330"/>
                  </a:lnTo>
                  <a:lnTo>
                    <a:pt x="149799" y="8850"/>
                  </a:lnTo>
                  <a:lnTo>
                    <a:pt x="157017" y="7769"/>
                  </a:lnTo>
                  <a:lnTo>
                    <a:pt x="164685" y="6096"/>
                  </a:lnTo>
                  <a:lnTo>
                    <a:pt x="172654" y="4028"/>
                  </a:lnTo>
                  <a:lnTo>
                    <a:pt x="178920" y="2650"/>
                  </a:lnTo>
                  <a:lnTo>
                    <a:pt x="184051" y="1731"/>
                  </a:lnTo>
                  <a:lnTo>
                    <a:pt x="188422" y="1118"/>
                  </a:lnTo>
                  <a:lnTo>
                    <a:pt x="193242" y="710"/>
                  </a:lnTo>
                  <a:lnTo>
                    <a:pt x="198361" y="438"/>
                  </a:lnTo>
                  <a:lnTo>
                    <a:pt x="212126" y="55"/>
                  </a:lnTo>
                  <a:lnTo>
                    <a:pt x="215712" y="0"/>
                  </a:lnTo>
                  <a:lnTo>
                    <a:pt x="219055" y="917"/>
                  </a:lnTo>
                  <a:lnTo>
                    <a:pt x="222237" y="2481"/>
                  </a:lnTo>
                  <a:lnTo>
                    <a:pt x="230917" y="8115"/>
                  </a:lnTo>
                  <a:lnTo>
                    <a:pt x="233757" y="8310"/>
                  </a:lnTo>
                  <a:lnTo>
                    <a:pt x="240029" y="8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99"/>
            <p:cNvSpPr/>
            <p:nvPr/>
          </p:nvSpPr>
          <p:spPr>
            <a:xfrm>
              <a:off x="7743984" y="2494714"/>
              <a:ext cx="231299" cy="338714"/>
            </a:xfrm>
            <a:custGeom>
              <a:avLst/>
              <a:gdLst/>
              <a:ahLst/>
              <a:cxnLst/>
              <a:rect l="0" t="0" r="0" b="0"/>
              <a:pathLst>
                <a:path w="231299" h="338714">
                  <a:moveTo>
                    <a:pt x="51275" y="42746"/>
                  </a:moveTo>
                  <a:lnTo>
                    <a:pt x="51275" y="27145"/>
                  </a:lnTo>
                  <a:lnTo>
                    <a:pt x="53816" y="23747"/>
                  </a:lnTo>
                  <a:lnTo>
                    <a:pt x="55826" y="21507"/>
                  </a:lnTo>
                  <a:lnTo>
                    <a:pt x="59072" y="19062"/>
                  </a:lnTo>
                  <a:lnTo>
                    <a:pt x="63141" y="16479"/>
                  </a:lnTo>
                  <a:lnTo>
                    <a:pt x="67758" y="13804"/>
                  </a:lnTo>
                  <a:lnTo>
                    <a:pt x="71789" y="12022"/>
                  </a:lnTo>
                  <a:lnTo>
                    <a:pt x="78808" y="10040"/>
                  </a:lnTo>
                  <a:lnTo>
                    <a:pt x="82965" y="8560"/>
                  </a:lnTo>
                  <a:lnTo>
                    <a:pt x="87642" y="6620"/>
                  </a:lnTo>
                  <a:lnTo>
                    <a:pt x="92664" y="4374"/>
                  </a:lnTo>
                  <a:lnTo>
                    <a:pt x="98871" y="2877"/>
                  </a:lnTo>
                  <a:lnTo>
                    <a:pt x="105866" y="1879"/>
                  </a:lnTo>
                  <a:lnTo>
                    <a:pt x="119353" y="770"/>
                  </a:lnTo>
                  <a:lnTo>
                    <a:pt x="128523" y="277"/>
                  </a:lnTo>
                  <a:lnTo>
                    <a:pt x="138313" y="58"/>
                  </a:lnTo>
                  <a:lnTo>
                    <a:pt x="143590" y="0"/>
                  </a:lnTo>
                  <a:lnTo>
                    <a:pt x="149014" y="914"/>
                  </a:lnTo>
                  <a:lnTo>
                    <a:pt x="154533" y="2475"/>
                  </a:lnTo>
                  <a:lnTo>
                    <a:pt x="160120" y="4469"/>
                  </a:lnTo>
                  <a:lnTo>
                    <a:pt x="165748" y="7703"/>
                  </a:lnTo>
                  <a:lnTo>
                    <a:pt x="171406" y="11764"/>
                  </a:lnTo>
                  <a:lnTo>
                    <a:pt x="177082" y="16376"/>
                  </a:lnTo>
                  <a:lnTo>
                    <a:pt x="181819" y="21356"/>
                  </a:lnTo>
                  <a:lnTo>
                    <a:pt x="185931" y="26581"/>
                  </a:lnTo>
                  <a:lnTo>
                    <a:pt x="189622" y="31969"/>
                  </a:lnTo>
                  <a:lnTo>
                    <a:pt x="193036" y="38419"/>
                  </a:lnTo>
                  <a:lnTo>
                    <a:pt x="196266" y="45576"/>
                  </a:lnTo>
                  <a:lnTo>
                    <a:pt x="199371" y="53205"/>
                  </a:lnTo>
                  <a:lnTo>
                    <a:pt x="201441" y="61149"/>
                  </a:lnTo>
                  <a:lnTo>
                    <a:pt x="202821" y="69302"/>
                  </a:lnTo>
                  <a:lnTo>
                    <a:pt x="203741" y="77595"/>
                  </a:lnTo>
                  <a:lnTo>
                    <a:pt x="203402" y="85981"/>
                  </a:lnTo>
                  <a:lnTo>
                    <a:pt x="202223" y="94429"/>
                  </a:lnTo>
                  <a:lnTo>
                    <a:pt x="200484" y="102919"/>
                  </a:lnTo>
                  <a:lnTo>
                    <a:pt x="196013" y="122512"/>
                  </a:lnTo>
                  <a:lnTo>
                    <a:pt x="193487" y="133070"/>
                  </a:lnTo>
                  <a:lnTo>
                    <a:pt x="189899" y="143920"/>
                  </a:lnTo>
                  <a:lnTo>
                    <a:pt x="185600" y="154962"/>
                  </a:lnTo>
                  <a:lnTo>
                    <a:pt x="180831" y="166134"/>
                  </a:lnTo>
                  <a:lnTo>
                    <a:pt x="175745" y="176440"/>
                  </a:lnTo>
                  <a:lnTo>
                    <a:pt x="170450" y="186167"/>
                  </a:lnTo>
                  <a:lnTo>
                    <a:pt x="165016" y="195510"/>
                  </a:lnTo>
                  <a:lnTo>
                    <a:pt x="159487" y="205549"/>
                  </a:lnTo>
                  <a:lnTo>
                    <a:pt x="148266" y="226863"/>
                  </a:lnTo>
                  <a:lnTo>
                    <a:pt x="142605" y="236928"/>
                  </a:lnTo>
                  <a:lnTo>
                    <a:pt x="136927" y="246496"/>
                  </a:lnTo>
                  <a:lnTo>
                    <a:pt x="131236" y="255731"/>
                  </a:lnTo>
                  <a:lnTo>
                    <a:pt x="124586" y="263793"/>
                  </a:lnTo>
                  <a:lnTo>
                    <a:pt x="117294" y="271073"/>
                  </a:lnTo>
                  <a:lnTo>
                    <a:pt x="109575" y="277832"/>
                  </a:lnTo>
                  <a:lnTo>
                    <a:pt x="95919" y="290421"/>
                  </a:lnTo>
                  <a:lnTo>
                    <a:pt x="77521" y="308218"/>
                  </a:lnTo>
                  <a:lnTo>
                    <a:pt x="71629" y="314025"/>
                  </a:lnTo>
                  <a:lnTo>
                    <a:pt x="65798" y="318848"/>
                  </a:lnTo>
                  <a:lnTo>
                    <a:pt x="60004" y="323017"/>
                  </a:lnTo>
                  <a:lnTo>
                    <a:pt x="54237" y="326748"/>
                  </a:lnTo>
                  <a:lnTo>
                    <a:pt x="49440" y="329235"/>
                  </a:lnTo>
                  <a:lnTo>
                    <a:pt x="45290" y="330894"/>
                  </a:lnTo>
                  <a:lnTo>
                    <a:pt x="41571" y="331999"/>
                  </a:lnTo>
                  <a:lnTo>
                    <a:pt x="37185" y="333689"/>
                  </a:lnTo>
                  <a:lnTo>
                    <a:pt x="32357" y="335768"/>
                  </a:lnTo>
                  <a:lnTo>
                    <a:pt x="27233" y="338106"/>
                  </a:lnTo>
                  <a:lnTo>
                    <a:pt x="22865" y="338713"/>
                  </a:lnTo>
                  <a:lnTo>
                    <a:pt x="19000" y="338165"/>
                  </a:lnTo>
                  <a:lnTo>
                    <a:pt x="15471" y="336847"/>
                  </a:lnTo>
                  <a:lnTo>
                    <a:pt x="9010" y="332842"/>
                  </a:lnTo>
                  <a:lnTo>
                    <a:pt x="5954" y="330441"/>
                  </a:lnTo>
                  <a:lnTo>
                    <a:pt x="3916" y="327887"/>
                  </a:lnTo>
                  <a:lnTo>
                    <a:pt x="2557" y="325233"/>
                  </a:lnTo>
                  <a:lnTo>
                    <a:pt x="1652" y="322510"/>
                  </a:lnTo>
                  <a:lnTo>
                    <a:pt x="646" y="314406"/>
                  </a:lnTo>
                  <a:lnTo>
                    <a:pt x="199" y="305406"/>
                  </a:lnTo>
                  <a:lnTo>
                    <a:pt x="0" y="298231"/>
                  </a:lnTo>
                  <a:lnTo>
                    <a:pt x="2451" y="289327"/>
                  </a:lnTo>
                  <a:lnTo>
                    <a:pt x="4439" y="284286"/>
                  </a:lnTo>
                  <a:lnTo>
                    <a:pt x="7669" y="279972"/>
                  </a:lnTo>
                  <a:lnTo>
                    <a:pt x="11727" y="276144"/>
                  </a:lnTo>
                  <a:lnTo>
                    <a:pt x="16336" y="272640"/>
                  </a:lnTo>
                  <a:lnTo>
                    <a:pt x="20363" y="268398"/>
                  </a:lnTo>
                  <a:lnTo>
                    <a:pt x="27377" y="258606"/>
                  </a:lnTo>
                  <a:lnTo>
                    <a:pt x="31533" y="254280"/>
                  </a:lnTo>
                  <a:lnTo>
                    <a:pt x="36209" y="250444"/>
                  </a:lnTo>
                  <a:lnTo>
                    <a:pt x="41231" y="246933"/>
                  </a:lnTo>
                  <a:lnTo>
                    <a:pt x="46484" y="244593"/>
                  </a:lnTo>
                  <a:lnTo>
                    <a:pt x="51892" y="243033"/>
                  </a:lnTo>
                  <a:lnTo>
                    <a:pt x="57401" y="241993"/>
                  </a:lnTo>
                  <a:lnTo>
                    <a:pt x="62979" y="241300"/>
                  </a:lnTo>
                  <a:lnTo>
                    <a:pt x="68603" y="240838"/>
                  </a:lnTo>
                  <a:lnTo>
                    <a:pt x="74257" y="240529"/>
                  </a:lnTo>
                  <a:lnTo>
                    <a:pt x="88160" y="240187"/>
                  </a:lnTo>
                  <a:lnTo>
                    <a:pt x="95868" y="240096"/>
                  </a:lnTo>
                  <a:lnTo>
                    <a:pt x="102911" y="240987"/>
                  </a:lnTo>
                  <a:lnTo>
                    <a:pt x="109512" y="242534"/>
                  </a:lnTo>
                  <a:lnTo>
                    <a:pt x="115817" y="244518"/>
                  </a:lnTo>
                  <a:lnTo>
                    <a:pt x="121926" y="245841"/>
                  </a:lnTo>
                  <a:lnTo>
                    <a:pt x="127904" y="246722"/>
                  </a:lnTo>
                  <a:lnTo>
                    <a:pt x="133793" y="247310"/>
                  </a:lnTo>
                  <a:lnTo>
                    <a:pt x="140578" y="248654"/>
                  </a:lnTo>
                  <a:lnTo>
                    <a:pt x="147958" y="250503"/>
                  </a:lnTo>
                  <a:lnTo>
                    <a:pt x="155735" y="252688"/>
                  </a:lnTo>
                  <a:lnTo>
                    <a:pt x="161873" y="255097"/>
                  </a:lnTo>
                  <a:lnTo>
                    <a:pt x="166917" y="257656"/>
                  </a:lnTo>
                  <a:lnTo>
                    <a:pt x="171232" y="260314"/>
                  </a:lnTo>
                  <a:lnTo>
                    <a:pt x="176014" y="263039"/>
                  </a:lnTo>
                  <a:lnTo>
                    <a:pt x="186407" y="268606"/>
                  </a:lnTo>
                  <a:lnTo>
                    <a:pt x="191846" y="270472"/>
                  </a:lnTo>
                  <a:lnTo>
                    <a:pt x="197377" y="271716"/>
                  </a:lnTo>
                  <a:lnTo>
                    <a:pt x="202970" y="272545"/>
                  </a:lnTo>
                  <a:lnTo>
                    <a:pt x="207650" y="274050"/>
                  </a:lnTo>
                  <a:lnTo>
                    <a:pt x="211722" y="276006"/>
                  </a:lnTo>
                  <a:lnTo>
                    <a:pt x="218788" y="279767"/>
                  </a:lnTo>
                  <a:lnTo>
                    <a:pt x="222005" y="280770"/>
                  </a:lnTo>
                  <a:lnTo>
                    <a:pt x="231298" y="2827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00"/>
            <p:cNvSpPr/>
            <p:nvPr/>
          </p:nvSpPr>
          <p:spPr>
            <a:xfrm>
              <a:off x="8043862" y="2571750"/>
              <a:ext cx="222886" cy="240031"/>
            </a:xfrm>
            <a:custGeom>
              <a:avLst/>
              <a:gdLst/>
              <a:ahLst/>
              <a:cxnLst/>
              <a:rect l="0" t="0" r="0" b="0"/>
              <a:pathLst>
                <a:path w="222886" h="240031">
                  <a:moveTo>
                    <a:pt x="0" y="0"/>
                  </a:moveTo>
                  <a:lnTo>
                    <a:pt x="0" y="7380"/>
                  </a:lnTo>
                  <a:lnTo>
                    <a:pt x="4551" y="12770"/>
                  </a:lnTo>
                  <a:lnTo>
                    <a:pt x="9325" y="17740"/>
                  </a:lnTo>
                  <a:lnTo>
                    <a:pt x="49930" y="58500"/>
                  </a:lnTo>
                  <a:lnTo>
                    <a:pt x="55195" y="64717"/>
                  </a:lnTo>
                  <a:lnTo>
                    <a:pt x="60609" y="71720"/>
                  </a:lnTo>
                  <a:lnTo>
                    <a:pt x="66124" y="79245"/>
                  </a:lnTo>
                  <a:lnTo>
                    <a:pt x="71705" y="86168"/>
                  </a:lnTo>
                  <a:lnTo>
                    <a:pt x="77332" y="92688"/>
                  </a:lnTo>
                  <a:lnTo>
                    <a:pt x="82986" y="98939"/>
                  </a:lnTo>
                  <a:lnTo>
                    <a:pt x="94351" y="110965"/>
                  </a:lnTo>
                  <a:lnTo>
                    <a:pt x="134305" y="151419"/>
                  </a:lnTo>
                  <a:lnTo>
                    <a:pt x="151449" y="168584"/>
                  </a:lnTo>
                  <a:lnTo>
                    <a:pt x="156211" y="174302"/>
                  </a:lnTo>
                  <a:lnTo>
                    <a:pt x="160338" y="180018"/>
                  </a:lnTo>
                  <a:lnTo>
                    <a:pt x="164042" y="185735"/>
                  </a:lnTo>
                  <a:lnTo>
                    <a:pt x="167464" y="190498"/>
                  </a:lnTo>
                  <a:lnTo>
                    <a:pt x="170697" y="194626"/>
                  </a:lnTo>
                  <a:lnTo>
                    <a:pt x="173806" y="198330"/>
                  </a:lnTo>
                  <a:lnTo>
                    <a:pt x="177783" y="202705"/>
                  </a:lnTo>
                  <a:lnTo>
                    <a:pt x="187283" y="212646"/>
                  </a:lnTo>
                  <a:lnTo>
                    <a:pt x="191530" y="216059"/>
                  </a:lnTo>
                  <a:lnTo>
                    <a:pt x="195314" y="218334"/>
                  </a:lnTo>
                  <a:lnTo>
                    <a:pt x="202059" y="221815"/>
                  </a:lnTo>
                  <a:lnTo>
                    <a:pt x="208231" y="226537"/>
                  </a:lnTo>
                  <a:lnTo>
                    <a:pt x="214150" y="229270"/>
                  </a:lnTo>
                  <a:lnTo>
                    <a:pt x="217061" y="229999"/>
                  </a:lnTo>
                  <a:lnTo>
                    <a:pt x="219003" y="231438"/>
                  </a:lnTo>
                  <a:lnTo>
                    <a:pt x="220297" y="233349"/>
                  </a:lnTo>
                  <a:lnTo>
                    <a:pt x="222885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01"/>
            <p:cNvSpPr/>
            <p:nvPr/>
          </p:nvSpPr>
          <p:spPr>
            <a:xfrm>
              <a:off x="8009572" y="2597467"/>
              <a:ext cx="214313" cy="248604"/>
            </a:xfrm>
            <a:custGeom>
              <a:avLst/>
              <a:gdLst/>
              <a:ahLst/>
              <a:cxnLst/>
              <a:rect l="0" t="0" r="0" b="0"/>
              <a:pathLst>
                <a:path w="214313" h="248604">
                  <a:moveTo>
                    <a:pt x="214312" y="0"/>
                  </a:moveTo>
                  <a:lnTo>
                    <a:pt x="209761" y="0"/>
                  </a:lnTo>
                  <a:lnTo>
                    <a:pt x="207469" y="953"/>
                  </a:lnTo>
                  <a:lnTo>
                    <a:pt x="202381" y="4551"/>
                  </a:lnTo>
                  <a:lnTo>
                    <a:pt x="196293" y="9683"/>
                  </a:lnTo>
                  <a:lnTo>
                    <a:pt x="152354" y="53395"/>
                  </a:lnTo>
                  <a:lnTo>
                    <a:pt x="145385" y="61314"/>
                  </a:lnTo>
                  <a:lnTo>
                    <a:pt x="138833" y="69451"/>
                  </a:lnTo>
                  <a:lnTo>
                    <a:pt x="110080" y="107593"/>
                  </a:lnTo>
                  <a:lnTo>
                    <a:pt x="96231" y="126877"/>
                  </a:lnTo>
                  <a:lnTo>
                    <a:pt x="82775" y="145925"/>
                  </a:lnTo>
                  <a:lnTo>
                    <a:pt x="60086" y="177116"/>
                  </a:lnTo>
                  <a:lnTo>
                    <a:pt x="47026" y="195876"/>
                  </a:lnTo>
                  <a:lnTo>
                    <a:pt x="41828" y="203927"/>
                  </a:lnTo>
                  <a:lnTo>
                    <a:pt x="37411" y="211199"/>
                  </a:lnTo>
                  <a:lnTo>
                    <a:pt x="33513" y="217952"/>
                  </a:lnTo>
                  <a:lnTo>
                    <a:pt x="29010" y="223406"/>
                  </a:lnTo>
                  <a:lnTo>
                    <a:pt x="24101" y="227995"/>
                  </a:lnTo>
                  <a:lnTo>
                    <a:pt x="18925" y="232007"/>
                  </a:lnTo>
                  <a:lnTo>
                    <a:pt x="14521" y="235634"/>
                  </a:lnTo>
                  <a:lnTo>
                    <a:pt x="10634" y="239004"/>
                  </a:lnTo>
                  <a:lnTo>
                    <a:pt x="0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02"/>
            <p:cNvSpPr/>
            <p:nvPr/>
          </p:nvSpPr>
          <p:spPr>
            <a:xfrm>
              <a:off x="8215312" y="2417445"/>
              <a:ext cx="200552" cy="462916"/>
            </a:xfrm>
            <a:custGeom>
              <a:avLst/>
              <a:gdLst/>
              <a:ahLst/>
              <a:cxnLst/>
              <a:rect l="0" t="0" r="0" b="0"/>
              <a:pathLst>
                <a:path w="200552" h="462916">
                  <a:moveTo>
                    <a:pt x="17145" y="0"/>
                  </a:moveTo>
                  <a:lnTo>
                    <a:pt x="24526" y="7380"/>
                  </a:lnTo>
                  <a:lnTo>
                    <a:pt x="30269" y="8042"/>
                  </a:lnTo>
                  <a:lnTo>
                    <a:pt x="34466" y="8219"/>
                  </a:lnTo>
                  <a:lnTo>
                    <a:pt x="39170" y="9289"/>
                  </a:lnTo>
                  <a:lnTo>
                    <a:pt x="44211" y="10955"/>
                  </a:lnTo>
                  <a:lnTo>
                    <a:pt x="49477" y="13018"/>
                  </a:lnTo>
                  <a:lnTo>
                    <a:pt x="54893" y="16299"/>
                  </a:lnTo>
                  <a:lnTo>
                    <a:pt x="60407" y="20391"/>
                  </a:lnTo>
                  <a:lnTo>
                    <a:pt x="65989" y="25023"/>
                  </a:lnTo>
                  <a:lnTo>
                    <a:pt x="72568" y="30017"/>
                  </a:lnTo>
                  <a:lnTo>
                    <a:pt x="87498" y="40646"/>
                  </a:lnTo>
                  <a:lnTo>
                    <a:pt x="94527" y="47100"/>
                  </a:lnTo>
                  <a:lnTo>
                    <a:pt x="101119" y="54259"/>
                  </a:lnTo>
                  <a:lnTo>
                    <a:pt x="107417" y="61890"/>
                  </a:lnTo>
                  <a:lnTo>
                    <a:pt x="114474" y="69835"/>
                  </a:lnTo>
                  <a:lnTo>
                    <a:pt x="129935" y="86282"/>
                  </a:lnTo>
                  <a:lnTo>
                    <a:pt x="154705" y="111607"/>
                  </a:lnTo>
                  <a:lnTo>
                    <a:pt x="162191" y="121077"/>
                  </a:lnTo>
                  <a:lnTo>
                    <a:pt x="169087" y="131200"/>
                  </a:lnTo>
                  <a:lnTo>
                    <a:pt x="175590" y="141760"/>
                  </a:lnTo>
                  <a:lnTo>
                    <a:pt x="180877" y="152609"/>
                  </a:lnTo>
                  <a:lnTo>
                    <a:pt x="185355" y="163651"/>
                  </a:lnTo>
                  <a:lnTo>
                    <a:pt x="189293" y="174823"/>
                  </a:lnTo>
                  <a:lnTo>
                    <a:pt x="192870" y="186081"/>
                  </a:lnTo>
                  <a:lnTo>
                    <a:pt x="199385" y="208750"/>
                  </a:lnTo>
                  <a:lnTo>
                    <a:pt x="200551" y="220129"/>
                  </a:lnTo>
                  <a:lnTo>
                    <a:pt x="200376" y="231525"/>
                  </a:lnTo>
                  <a:lnTo>
                    <a:pt x="199306" y="242932"/>
                  </a:lnTo>
                  <a:lnTo>
                    <a:pt x="197641" y="254347"/>
                  </a:lnTo>
                  <a:lnTo>
                    <a:pt x="195578" y="265767"/>
                  </a:lnTo>
                  <a:lnTo>
                    <a:pt x="193251" y="277190"/>
                  </a:lnTo>
                  <a:lnTo>
                    <a:pt x="189793" y="287664"/>
                  </a:lnTo>
                  <a:lnTo>
                    <a:pt x="185585" y="297503"/>
                  </a:lnTo>
                  <a:lnTo>
                    <a:pt x="180873" y="306920"/>
                  </a:lnTo>
                  <a:lnTo>
                    <a:pt x="174874" y="317008"/>
                  </a:lnTo>
                  <a:lnTo>
                    <a:pt x="168018" y="327544"/>
                  </a:lnTo>
                  <a:lnTo>
                    <a:pt x="160589" y="338377"/>
                  </a:lnTo>
                  <a:lnTo>
                    <a:pt x="153732" y="347505"/>
                  </a:lnTo>
                  <a:lnTo>
                    <a:pt x="147256" y="355495"/>
                  </a:lnTo>
                  <a:lnTo>
                    <a:pt x="141033" y="362726"/>
                  </a:lnTo>
                  <a:lnTo>
                    <a:pt x="134027" y="370405"/>
                  </a:lnTo>
                  <a:lnTo>
                    <a:pt x="118622" y="386557"/>
                  </a:lnTo>
                  <a:lnTo>
                    <a:pt x="93885" y="411715"/>
                  </a:lnTo>
                  <a:lnTo>
                    <a:pt x="86403" y="418304"/>
                  </a:lnTo>
                  <a:lnTo>
                    <a:pt x="79509" y="423649"/>
                  </a:lnTo>
                  <a:lnTo>
                    <a:pt x="73009" y="428165"/>
                  </a:lnTo>
                  <a:lnTo>
                    <a:pt x="66770" y="433081"/>
                  </a:lnTo>
                  <a:lnTo>
                    <a:pt x="60706" y="438263"/>
                  </a:lnTo>
                  <a:lnTo>
                    <a:pt x="54759" y="443622"/>
                  </a:lnTo>
                  <a:lnTo>
                    <a:pt x="47936" y="448148"/>
                  </a:lnTo>
                  <a:lnTo>
                    <a:pt x="40530" y="452118"/>
                  </a:lnTo>
                  <a:lnTo>
                    <a:pt x="32735" y="455717"/>
                  </a:lnTo>
                  <a:lnTo>
                    <a:pt x="26586" y="458116"/>
                  </a:lnTo>
                  <a:lnTo>
                    <a:pt x="21534" y="459716"/>
                  </a:lnTo>
                  <a:lnTo>
                    <a:pt x="17213" y="460782"/>
                  </a:lnTo>
                  <a:lnTo>
                    <a:pt x="13381" y="461493"/>
                  </a:lnTo>
                  <a:lnTo>
                    <a:pt x="9873" y="461967"/>
                  </a:lnTo>
                  <a:lnTo>
                    <a:pt x="0" y="4629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03"/>
            <p:cNvSpPr/>
            <p:nvPr/>
          </p:nvSpPr>
          <p:spPr>
            <a:xfrm>
              <a:off x="4880609" y="3224589"/>
              <a:ext cx="231266" cy="350025"/>
            </a:xfrm>
            <a:custGeom>
              <a:avLst/>
              <a:gdLst/>
              <a:ahLst/>
              <a:cxnLst/>
              <a:rect l="0" t="0" r="0" b="0"/>
              <a:pathLst>
                <a:path w="231266" h="350025">
                  <a:moveTo>
                    <a:pt x="34291" y="32961"/>
                  </a:moveTo>
                  <a:lnTo>
                    <a:pt x="38841" y="28410"/>
                  </a:lnTo>
                  <a:lnTo>
                    <a:pt x="42087" y="27069"/>
                  </a:lnTo>
                  <a:lnTo>
                    <a:pt x="46156" y="26175"/>
                  </a:lnTo>
                  <a:lnTo>
                    <a:pt x="50773" y="25580"/>
                  </a:lnTo>
                  <a:lnTo>
                    <a:pt x="53852" y="24230"/>
                  </a:lnTo>
                  <a:lnTo>
                    <a:pt x="55904" y="22378"/>
                  </a:lnTo>
                  <a:lnTo>
                    <a:pt x="57272" y="20190"/>
                  </a:lnTo>
                  <a:lnTo>
                    <a:pt x="63872" y="15220"/>
                  </a:lnTo>
                  <a:lnTo>
                    <a:pt x="68299" y="12561"/>
                  </a:lnTo>
                  <a:lnTo>
                    <a:pt x="73156" y="10788"/>
                  </a:lnTo>
                  <a:lnTo>
                    <a:pt x="78298" y="9607"/>
                  </a:lnTo>
                  <a:lnTo>
                    <a:pt x="83632" y="8819"/>
                  </a:lnTo>
                  <a:lnTo>
                    <a:pt x="89092" y="7341"/>
                  </a:lnTo>
                  <a:lnTo>
                    <a:pt x="94638" y="5403"/>
                  </a:lnTo>
                  <a:lnTo>
                    <a:pt x="100239" y="3159"/>
                  </a:lnTo>
                  <a:lnTo>
                    <a:pt x="105879" y="1663"/>
                  </a:lnTo>
                  <a:lnTo>
                    <a:pt x="111544" y="666"/>
                  </a:lnTo>
                  <a:lnTo>
                    <a:pt x="117225" y="0"/>
                  </a:lnTo>
                  <a:lnTo>
                    <a:pt x="122918" y="510"/>
                  </a:lnTo>
                  <a:lnTo>
                    <a:pt x="128618" y="1802"/>
                  </a:lnTo>
                  <a:lnTo>
                    <a:pt x="134323" y="3616"/>
                  </a:lnTo>
                  <a:lnTo>
                    <a:pt x="139079" y="4825"/>
                  </a:lnTo>
                  <a:lnTo>
                    <a:pt x="143202" y="5631"/>
                  </a:lnTo>
                  <a:lnTo>
                    <a:pt x="146903" y="6168"/>
                  </a:lnTo>
                  <a:lnTo>
                    <a:pt x="151276" y="7479"/>
                  </a:lnTo>
                  <a:lnTo>
                    <a:pt x="156095" y="9305"/>
                  </a:lnTo>
                  <a:lnTo>
                    <a:pt x="161214" y="11475"/>
                  </a:lnTo>
                  <a:lnTo>
                    <a:pt x="164626" y="13875"/>
                  </a:lnTo>
                  <a:lnTo>
                    <a:pt x="166901" y="16427"/>
                  </a:lnTo>
                  <a:lnTo>
                    <a:pt x="170381" y="21802"/>
                  </a:lnTo>
                  <a:lnTo>
                    <a:pt x="175102" y="27366"/>
                  </a:lnTo>
                  <a:lnTo>
                    <a:pt x="176743" y="31136"/>
                  </a:lnTo>
                  <a:lnTo>
                    <a:pt x="178565" y="40405"/>
                  </a:lnTo>
                  <a:lnTo>
                    <a:pt x="178098" y="44591"/>
                  </a:lnTo>
                  <a:lnTo>
                    <a:pt x="176835" y="48334"/>
                  </a:lnTo>
                  <a:lnTo>
                    <a:pt x="167963" y="65737"/>
                  </a:lnTo>
                  <a:lnTo>
                    <a:pt x="164364" y="71004"/>
                  </a:lnTo>
                  <a:lnTo>
                    <a:pt x="160058" y="76420"/>
                  </a:lnTo>
                  <a:lnTo>
                    <a:pt x="155284" y="81936"/>
                  </a:lnTo>
                  <a:lnTo>
                    <a:pt x="150195" y="87518"/>
                  </a:lnTo>
                  <a:lnTo>
                    <a:pt x="139461" y="98801"/>
                  </a:lnTo>
                  <a:lnTo>
                    <a:pt x="132979" y="104477"/>
                  </a:lnTo>
                  <a:lnTo>
                    <a:pt x="125801" y="110165"/>
                  </a:lnTo>
                  <a:lnTo>
                    <a:pt x="118157" y="115863"/>
                  </a:lnTo>
                  <a:lnTo>
                    <a:pt x="111157" y="121566"/>
                  </a:lnTo>
                  <a:lnTo>
                    <a:pt x="104585" y="127274"/>
                  </a:lnTo>
                  <a:lnTo>
                    <a:pt x="98299" y="132983"/>
                  </a:lnTo>
                  <a:lnTo>
                    <a:pt x="86233" y="144408"/>
                  </a:lnTo>
                  <a:lnTo>
                    <a:pt x="80349" y="150121"/>
                  </a:lnTo>
                  <a:lnTo>
                    <a:pt x="74521" y="154883"/>
                  </a:lnTo>
                  <a:lnTo>
                    <a:pt x="68731" y="159009"/>
                  </a:lnTo>
                  <a:lnTo>
                    <a:pt x="62966" y="162713"/>
                  </a:lnTo>
                  <a:lnTo>
                    <a:pt x="57218" y="166135"/>
                  </a:lnTo>
                  <a:lnTo>
                    <a:pt x="51480" y="169368"/>
                  </a:lnTo>
                  <a:lnTo>
                    <a:pt x="40025" y="175501"/>
                  </a:lnTo>
                  <a:lnTo>
                    <a:pt x="28585" y="181402"/>
                  </a:lnTo>
                  <a:lnTo>
                    <a:pt x="23819" y="184309"/>
                  </a:lnTo>
                  <a:lnTo>
                    <a:pt x="19689" y="187200"/>
                  </a:lnTo>
                  <a:lnTo>
                    <a:pt x="15984" y="190079"/>
                  </a:lnTo>
                  <a:lnTo>
                    <a:pt x="9327" y="193279"/>
                  </a:lnTo>
                  <a:lnTo>
                    <a:pt x="49" y="195825"/>
                  </a:lnTo>
                  <a:lnTo>
                    <a:pt x="11937" y="183905"/>
                  </a:lnTo>
                  <a:lnTo>
                    <a:pt x="14625" y="182168"/>
                  </a:lnTo>
                  <a:lnTo>
                    <a:pt x="20153" y="180238"/>
                  </a:lnTo>
                  <a:lnTo>
                    <a:pt x="23913" y="178770"/>
                  </a:lnTo>
                  <a:lnTo>
                    <a:pt x="28325" y="176840"/>
                  </a:lnTo>
                  <a:lnTo>
                    <a:pt x="33171" y="174600"/>
                  </a:lnTo>
                  <a:lnTo>
                    <a:pt x="38307" y="173107"/>
                  </a:lnTo>
                  <a:lnTo>
                    <a:pt x="43635" y="172111"/>
                  </a:lnTo>
                  <a:lnTo>
                    <a:pt x="49093" y="171448"/>
                  </a:lnTo>
                  <a:lnTo>
                    <a:pt x="54637" y="170053"/>
                  </a:lnTo>
                  <a:lnTo>
                    <a:pt x="60237" y="168170"/>
                  </a:lnTo>
                  <a:lnTo>
                    <a:pt x="65875" y="165963"/>
                  </a:lnTo>
                  <a:lnTo>
                    <a:pt x="72492" y="164492"/>
                  </a:lnTo>
                  <a:lnTo>
                    <a:pt x="79761" y="163510"/>
                  </a:lnTo>
                  <a:lnTo>
                    <a:pt x="87464" y="162856"/>
                  </a:lnTo>
                  <a:lnTo>
                    <a:pt x="95457" y="163373"/>
                  </a:lnTo>
                  <a:lnTo>
                    <a:pt x="103643" y="164670"/>
                  </a:lnTo>
                  <a:lnTo>
                    <a:pt x="111958" y="166486"/>
                  </a:lnTo>
                  <a:lnTo>
                    <a:pt x="120359" y="167698"/>
                  </a:lnTo>
                  <a:lnTo>
                    <a:pt x="128817" y="168505"/>
                  </a:lnTo>
                  <a:lnTo>
                    <a:pt x="137313" y="169044"/>
                  </a:lnTo>
                  <a:lnTo>
                    <a:pt x="144882" y="170355"/>
                  </a:lnTo>
                  <a:lnTo>
                    <a:pt x="151833" y="172182"/>
                  </a:lnTo>
                  <a:lnTo>
                    <a:pt x="158372" y="174352"/>
                  </a:lnTo>
                  <a:lnTo>
                    <a:pt x="164637" y="176752"/>
                  </a:lnTo>
                  <a:lnTo>
                    <a:pt x="170718" y="179304"/>
                  </a:lnTo>
                  <a:lnTo>
                    <a:pt x="176677" y="181958"/>
                  </a:lnTo>
                  <a:lnTo>
                    <a:pt x="182555" y="185632"/>
                  </a:lnTo>
                  <a:lnTo>
                    <a:pt x="188378" y="189987"/>
                  </a:lnTo>
                  <a:lnTo>
                    <a:pt x="194166" y="194794"/>
                  </a:lnTo>
                  <a:lnTo>
                    <a:pt x="199929" y="198952"/>
                  </a:lnTo>
                  <a:lnTo>
                    <a:pt x="205676" y="202677"/>
                  </a:lnTo>
                  <a:lnTo>
                    <a:pt x="211413" y="206112"/>
                  </a:lnTo>
                  <a:lnTo>
                    <a:pt x="216189" y="210307"/>
                  </a:lnTo>
                  <a:lnTo>
                    <a:pt x="220326" y="215009"/>
                  </a:lnTo>
                  <a:lnTo>
                    <a:pt x="224037" y="220049"/>
                  </a:lnTo>
                  <a:lnTo>
                    <a:pt x="228160" y="230728"/>
                  </a:lnTo>
                  <a:lnTo>
                    <a:pt x="229259" y="236243"/>
                  </a:lnTo>
                  <a:lnTo>
                    <a:pt x="229993" y="241825"/>
                  </a:lnTo>
                  <a:lnTo>
                    <a:pt x="230481" y="247451"/>
                  </a:lnTo>
                  <a:lnTo>
                    <a:pt x="231024" y="257830"/>
                  </a:lnTo>
                  <a:lnTo>
                    <a:pt x="231265" y="265617"/>
                  </a:lnTo>
                  <a:lnTo>
                    <a:pt x="228833" y="274793"/>
                  </a:lnTo>
                  <a:lnTo>
                    <a:pt x="226850" y="279907"/>
                  </a:lnTo>
                  <a:lnTo>
                    <a:pt x="223623" y="285222"/>
                  </a:lnTo>
                  <a:lnTo>
                    <a:pt x="219568" y="290670"/>
                  </a:lnTo>
                  <a:lnTo>
                    <a:pt x="214959" y="296207"/>
                  </a:lnTo>
                  <a:lnTo>
                    <a:pt x="209981" y="301803"/>
                  </a:lnTo>
                  <a:lnTo>
                    <a:pt x="199370" y="313101"/>
                  </a:lnTo>
                  <a:lnTo>
                    <a:pt x="193874" y="317828"/>
                  </a:lnTo>
                  <a:lnTo>
                    <a:pt x="188304" y="321933"/>
                  </a:lnTo>
                  <a:lnTo>
                    <a:pt x="182686" y="325621"/>
                  </a:lnTo>
                  <a:lnTo>
                    <a:pt x="177036" y="329033"/>
                  </a:lnTo>
                  <a:lnTo>
                    <a:pt x="171364" y="332260"/>
                  </a:lnTo>
                  <a:lnTo>
                    <a:pt x="165678" y="335363"/>
                  </a:lnTo>
                  <a:lnTo>
                    <a:pt x="159982" y="337432"/>
                  </a:lnTo>
                  <a:lnTo>
                    <a:pt x="154280" y="338812"/>
                  </a:lnTo>
                  <a:lnTo>
                    <a:pt x="148573" y="339731"/>
                  </a:lnTo>
                  <a:lnTo>
                    <a:pt x="142864" y="341297"/>
                  </a:lnTo>
                  <a:lnTo>
                    <a:pt x="137153" y="343293"/>
                  </a:lnTo>
                  <a:lnTo>
                    <a:pt x="131441" y="345577"/>
                  </a:lnTo>
                  <a:lnTo>
                    <a:pt x="125727" y="347099"/>
                  </a:lnTo>
                  <a:lnTo>
                    <a:pt x="120014" y="348113"/>
                  </a:lnTo>
                  <a:lnTo>
                    <a:pt x="114299" y="348790"/>
                  </a:lnTo>
                  <a:lnTo>
                    <a:pt x="108584" y="349241"/>
                  </a:lnTo>
                  <a:lnTo>
                    <a:pt x="102870" y="349542"/>
                  </a:lnTo>
                  <a:lnTo>
                    <a:pt x="91440" y="349876"/>
                  </a:lnTo>
                  <a:lnTo>
                    <a:pt x="80010" y="350024"/>
                  </a:lnTo>
                  <a:lnTo>
                    <a:pt x="74296" y="349111"/>
                  </a:lnTo>
                  <a:lnTo>
                    <a:pt x="68581" y="347550"/>
                  </a:lnTo>
                  <a:lnTo>
                    <a:pt x="62865" y="345557"/>
                  </a:lnTo>
                  <a:lnTo>
                    <a:pt x="57151" y="344228"/>
                  </a:lnTo>
                  <a:lnTo>
                    <a:pt x="51436" y="343342"/>
                  </a:lnTo>
                  <a:lnTo>
                    <a:pt x="45720" y="342752"/>
                  </a:lnTo>
                  <a:lnTo>
                    <a:pt x="40958" y="342358"/>
                  </a:lnTo>
                  <a:lnTo>
                    <a:pt x="36831" y="342096"/>
                  </a:lnTo>
                  <a:lnTo>
                    <a:pt x="33126" y="341921"/>
                  </a:lnTo>
                  <a:lnTo>
                    <a:pt x="23931" y="341726"/>
                  </a:lnTo>
                  <a:lnTo>
                    <a:pt x="18812" y="341675"/>
                  </a:lnTo>
                  <a:lnTo>
                    <a:pt x="14446" y="340687"/>
                  </a:lnTo>
                  <a:lnTo>
                    <a:pt x="10584" y="339077"/>
                  </a:lnTo>
                  <a:lnTo>
                    <a:pt x="2091" y="334199"/>
                  </a:lnTo>
                  <a:lnTo>
                    <a:pt x="1394" y="332846"/>
                  </a:lnTo>
                  <a:lnTo>
                    <a:pt x="0" y="32442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04"/>
            <p:cNvSpPr/>
            <p:nvPr/>
          </p:nvSpPr>
          <p:spPr>
            <a:xfrm>
              <a:off x="5197974" y="3257657"/>
              <a:ext cx="192993" cy="308354"/>
            </a:xfrm>
            <a:custGeom>
              <a:avLst/>
              <a:gdLst/>
              <a:ahLst/>
              <a:cxnLst/>
              <a:rect l="0" t="0" r="0" b="0"/>
              <a:pathLst>
                <a:path w="192993" h="308354">
                  <a:moveTo>
                    <a:pt x="94116" y="17038"/>
                  </a:moveTo>
                  <a:lnTo>
                    <a:pt x="94116" y="8818"/>
                  </a:lnTo>
                  <a:lnTo>
                    <a:pt x="88224" y="2643"/>
                  </a:lnTo>
                  <a:lnTo>
                    <a:pt x="86734" y="1115"/>
                  </a:lnTo>
                  <a:lnTo>
                    <a:pt x="85385" y="708"/>
                  </a:lnTo>
                  <a:lnTo>
                    <a:pt x="81345" y="255"/>
                  </a:lnTo>
                  <a:lnTo>
                    <a:pt x="76375" y="54"/>
                  </a:lnTo>
                  <a:lnTo>
                    <a:pt x="73716" y="0"/>
                  </a:lnTo>
                  <a:lnTo>
                    <a:pt x="70991" y="917"/>
                  </a:lnTo>
                  <a:lnTo>
                    <a:pt x="65423" y="4475"/>
                  </a:lnTo>
                  <a:lnTo>
                    <a:pt x="59773" y="9232"/>
                  </a:lnTo>
                  <a:lnTo>
                    <a:pt x="56933" y="11834"/>
                  </a:lnTo>
                  <a:lnTo>
                    <a:pt x="53135" y="14521"/>
                  </a:lnTo>
                  <a:lnTo>
                    <a:pt x="48697" y="17265"/>
                  </a:lnTo>
                  <a:lnTo>
                    <a:pt x="43835" y="20047"/>
                  </a:lnTo>
                  <a:lnTo>
                    <a:pt x="39640" y="22854"/>
                  </a:lnTo>
                  <a:lnTo>
                    <a:pt x="35891" y="25677"/>
                  </a:lnTo>
                  <a:lnTo>
                    <a:pt x="32440" y="28512"/>
                  </a:lnTo>
                  <a:lnTo>
                    <a:pt x="28233" y="32308"/>
                  </a:lnTo>
                  <a:lnTo>
                    <a:pt x="18479" y="41604"/>
                  </a:lnTo>
                  <a:lnTo>
                    <a:pt x="6829" y="52997"/>
                  </a:lnTo>
                  <a:lnTo>
                    <a:pt x="4492" y="56251"/>
                  </a:lnTo>
                  <a:lnTo>
                    <a:pt x="1895" y="62406"/>
                  </a:lnTo>
                  <a:lnTo>
                    <a:pt x="433" y="71226"/>
                  </a:lnTo>
                  <a:lnTo>
                    <a:pt x="0" y="79872"/>
                  </a:lnTo>
                  <a:lnTo>
                    <a:pt x="892" y="82739"/>
                  </a:lnTo>
                  <a:lnTo>
                    <a:pt x="5745" y="91326"/>
                  </a:lnTo>
                  <a:lnTo>
                    <a:pt x="7215" y="97045"/>
                  </a:lnTo>
                  <a:lnTo>
                    <a:pt x="9512" y="98951"/>
                  </a:lnTo>
                  <a:lnTo>
                    <a:pt x="12948" y="100222"/>
                  </a:lnTo>
                  <a:lnTo>
                    <a:pt x="17144" y="101068"/>
                  </a:lnTo>
                  <a:lnTo>
                    <a:pt x="20894" y="102586"/>
                  </a:lnTo>
                  <a:lnTo>
                    <a:pt x="24346" y="104550"/>
                  </a:lnTo>
                  <a:lnTo>
                    <a:pt x="27600" y="106812"/>
                  </a:lnTo>
                  <a:lnTo>
                    <a:pt x="31675" y="109272"/>
                  </a:lnTo>
                  <a:lnTo>
                    <a:pt x="36296" y="111865"/>
                  </a:lnTo>
                  <a:lnTo>
                    <a:pt x="46510" y="117285"/>
                  </a:lnTo>
                  <a:lnTo>
                    <a:pt x="108414" y="148485"/>
                  </a:lnTo>
                  <a:lnTo>
                    <a:pt x="115078" y="151342"/>
                  </a:lnTo>
                  <a:lnTo>
                    <a:pt x="122378" y="154199"/>
                  </a:lnTo>
                  <a:lnTo>
                    <a:pt x="130102" y="157056"/>
                  </a:lnTo>
                  <a:lnTo>
                    <a:pt x="136204" y="160866"/>
                  </a:lnTo>
                  <a:lnTo>
                    <a:pt x="141224" y="165311"/>
                  </a:lnTo>
                  <a:lnTo>
                    <a:pt x="145524" y="170179"/>
                  </a:lnTo>
                  <a:lnTo>
                    <a:pt x="155381" y="180668"/>
                  </a:lnTo>
                  <a:lnTo>
                    <a:pt x="160677" y="186132"/>
                  </a:lnTo>
                  <a:lnTo>
                    <a:pt x="165160" y="191680"/>
                  </a:lnTo>
                  <a:lnTo>
                    <a:pt x="169101" y="197283"/>
                  </a:lnTo>
                  <a:lnTo>
                    <a:pt x="172681" y="202924"/>
                  </a:lnTo>
                  <a:lnTo>
                    <a:pt x="176020" y="207637"/>
                  </a:lnTo>
                  <a:lnTo>
                    <a:pt x="179198" y="211731"/>
                  </a:lnTo>
                  <a:lnTo>
                    <a:pt x="182270" y="215413"/>
                  </a:lnTo>
                  <a:lnTo>
                    <a:pt x="184318" y="219773"/>
                  </a:lnTo>
                  <a:lnTo>
                    <a:pt x="185683" y="224585"/>
                  </a:lnTo>
                  <a:lnTo>
                    <a:pt x="186593" y="229697"/>
                  </a:lnTo>
                  <a:lnTo>
                    <a:pt x="188153" y="235011"/>
                  </a:lnTo>
                  <a:lnTo>
                    <a:pt x="190144" y="240458"/>
                  </a:lnTo>
                  <a:lnTo>
                    <a:pt x="192424" y="245995"/>
                  </a:lnTo>
                  <a:lnTo>
                    <a:pt x="192992" y="251591"/>
                  </a:lnTo>
                  <a:lnTo>
                    <a:pt x="192418" y="257226"/>
                  </a:lnTo>
                  <a:lnTo>
                    <a:pt x="191083" y="262888"/>
                  </a:lnTo>
                  <a:lnTo>
                    <a:pt x="189600" y="271720"/>
                  </a:lnTo>
                  <a:lnTo>
                    <a:pt x="189204" y="275408"/>
                  </a:lnTo>
                  <a:lnTo>
                    <a:pt x="187988" y="278820"/>
                  </a:lnTo>
                  <a:lnTo>
                    <a:pt x="184097" y="285150"/>
                  </a:lnTo>
                  <a:lnTo>
                    <a:pt x="180773" y="288172"/>
                  </a:lnTo>
                  <a:lnTo>
                    <a:pt x="176652" y="291139"/>
                  </a:lnTo>
                  <a:lnTo>
                    <a:pt x="172000" y="294069"/>
                  </a:lnTo>
                  <a:lnTo>
                    <a:pt x="166994" y="296976"/>
                  </a:lnTo>
                  <a:lnTo>
                    <a:pt x="156351" y="302744"/>
                  </a:lnTo>
                  <a:lnTo>
                    <a:pt x="150846" y="304664"/>
                  </a:lnTo>
                  <a:lnTo>
                    <a:pt x="145271" y="305944"/>
                  </a:lnTo>
                  <a:lnTo>
                    <a:pt x="139649" y="306797"/>
                  </a:lnTo>
                  <a:lnTo>
                    <a:pt x="133996" y="307365"/>
                  </a:lnTo>
                  <a:lnTo>
                    <a:pt x="128323" y="307744"/>
                  </a:lnTo>
                  <a:lnTo>
                    <a:pt x="117891" y="308166"/>
                  </a:lnTo>
                  <a:lnTo>
                    <a:pt x="110080" y="308353"/>
                  </a:lnTo>
                  <a:lnTo>
                    <a:pt x="106663" y="306498"/>
                  </a:lnTo>
                  <a:lnTo>
                    <a:pt x="103434" y="303356"/>
                  </a:lnTo>
                  <a:lnTo>
                    <a:pt x="100328" y="299357"/>
                  </a:lnTo>
                  <a:lnTo>
                    <a:pt x="96352" y="295738"/>
                  </a:lnTo>
                  <a:lnTo>
                    <a:pt x="91796" y="292373"/>
                  </a:lnTo>
                  <a:lnTo>
                    <a:pt x="86855" y="289177"/>
                  </a:lnTo>
                  <a:lnTo>
                    <a:pt x="82607" y="286094"/>
                  </a:lnTo>
                  <a:lnTo>
                    <a:pt x="78824" y="283086"/>
                  </a:lnTo>
                  <a:lnTo>
                    <a:pt x="75349" y="280128"/>
                  </a:lnTo>
                  <a:lnTo>
                    <a:pt x="72079" y="276251"/>
                  </a:lnTo>
                  <a:lnTo>
                    <a:pt x="68947" y="271762"/>
                  </a:lnTo>
                  <a:lnTo>
                    <a:pt x="62927" y="262646"/>
                  </a:lnTo>
                  <a:lnTo>
                    <a:pt x="57076" y="255420"/>
                  </a:lnTo>
                  <a:lnTo>
                    <a:pt x="55135" y="251206"/>
                  </a:lnTo>
                  <a:lnTo>
                    <a:pt x="53841" y="246493"/>
                  </a:lnTo>
                  <a:lnTo>
                    <a:pt x="52979" y="241445"/>
                  </a:lnTo>
                  <a:lnTo>
                    <a:pt x="53356" y="236175"/>
                  </a:lnTo>
                  <a:lnTo>
                    <a:pt x="54560" y="230757"/>
                  </a:lnTo>
                  <a:lnTo>
                    <a:pt x="56315" y="225240"/>
                  </a:lnTo>
                  <a:lnTo>
                    <a:pt x="57485" y="218704"/>
                  </a:lnTo>
                  <a:lnTo>
                    <a:pt x="58265" y="211489"/>
                  </a:lnTo>
                  <a:lnTo>
                    <a:pt x="58785" y="203822"/>
                  </a:lnTo>
                  <a:lnTo>
                    <a:pt x="60084" y="196806"/>
                  </a:lnTo>
                  <a:lnTo>
                    <a:pt x="61903" y="190223"/>
                  </a:lnTo>
                  <a:lnTo>
                    <a:pt x="64068" y="183929"/>
                  </a:lnTo>
                  <a:lnTo>
                    <a:pt x="66463" y="177829"/>
                  </a:lnTo>
                  <a:lnTo>
                    <a:pt x="69014" y="171857"/>
                  </a:lnTo>
                  <a:lnTo>
                    <a:pt x="71666" y="165970"/>
                  </a:lnTo>
                  <a:lnTo>
                    <a:pt x="75339" y="159189"/>
                  </a:lnTo>
                  <a:lnTo>
                    <a:pt x="79693" y="151810"/>
                  </a:lnTo>
                  <a:lnTo>
                    <a:pt x="84501" y="144033"/>
                  </a:lnTo>
                  <a:lnTo>
                    <a:pt x="89611" y="136944"/>
                  </a:lnTo>
                  <a:lnTo>
                    <a:pt x="94922" y="130313"/>
                  </a:lnTo>
                  <a:lnTo>
                    <a:pt x="100368" y="123987"/>
                  </a:lnTo>
                  <a:lnTo>
                    <a:pt x="105904" y="117865"/>
                  </a:lnTo>
                  <a:lnTo>
                    <a:pt x="117135" y="105982"/>
                  </a:lnTo>
                  <a:lnTo>
                    <a:pt x="134168" y="88582"/>
                  </a:lnTo>
                  <a:lnTo>
                    <a:pt x="138914" y="82832"/>
                  </a:lnTo>
                  <a:lnTo>
                    <a:pt x="143032" y="77093"/>
                  </a:lnTo>
                  <a:lnTo>
                    <a:pt x="146729" y="71362"/>
                  </a:lnTo>
                  <a:lnTo>
                    <a:pt x="150146" y="66589"/>
                  </a:lnTo>
                  <a:lnTo>
                    <a:pt x="153377" y="62454"/>
                  </a:lnTo>
                  <a:lnTo>
                    <a:pt x="156483" y="58745"/>
                  </a:lnTo>
                  <a:lnTo>
                    <a:pt x="158554" y="54368"/>
                  </a:lnTo>
                  <a:lnTo>
                    <a:pt x="159935" y="49545"/>
                  </a:lnTo>
                  <a:lnTo>
                    <a:pt x="161469" y="40057"/>
                  </a:lnTo>
                  <a:lnTo>
                    <a:pt x="162150" y="32666"/>
                  </a:lnTo>
                  <a:lnTo>
                    <a:pt x="162534" y="23150"/>
                  </a:lnTo>
                  <a:lnTo>
                    <a:pt x="161636" y="21113"/>
                  </a:lnTo>
                  <a:lnTo>
                    <a:pt x="160084" y="19754"/>
                  </a:lnTo>
                  <a:lnTo>
                    <a:pt x="158097" y="18849"/>
                  </a:lnTo>
                  <a:lnTo>
                    <a:pt x="153349" y="15302"/>
                  </a:lnTo>
                  <a:lnTo>
                    <a:pt x="150750" y="13023"/>
                  </a:lnTo>
                  <a:lnTo>
                    <a:pt x="148064" y="11504"/>
                  </a:lnTo>
                  <a:lnTo>
                    <a:pt x="142540" y="9816"/>
                  </a:lnTo>
                  <a:lnTo>
                    <a:pt x="136910" y="9066"/>
                  </a:lnTo>
                  <a:lnTo>
                    <a:pt x="134075" y="8865"/>
                  </a:lnTo>
                  <a:lnTo>
                    <a:pt x="130280" y="8732"/>
                  </a:lnTo>
                  <a:lnTo>
                    <a:pt x="120984" y="8583"/>
                  </a:lnTo>
                  <a:lnTo>
                    <a:pt x="116791" y="9497"/>
                  </a:lnTo>
                  <a:lnTo>
                    <a:pt x="113042" y="11058"/>
                  </a:lnTo>
                  <a:lnTo>
                    <a:pt x="109591" y="13051"/>
                  </a:lnTo>
                  <a:lnTo>
                    <a:pt x="105385" y="14380"/>
                  </a:lnTo>
                  <a:lnTo>
                    <a:pt x="100676" y="15266"/>
                  </a:lnTo>
                  <a:lnTo>
                    <a:pt x="85543" y="17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05"/>
            <p:cNvSpPr/>
            <p:nvPr/>
          </p:nvSpPr>
          <p:spPr>
            <a:xfrm>
              <a:off x="5669279" y="3326129"/>
              <a:ext cx="240031" cy="17147"/>
            </a:xfrm>
            <a:custGeom>
              <a:avLst/>
              <a:gdLst/>
              <a:ahLst/>
              <a:cxnLst/>
              <a:rect l="0" t="0" r="0" b="0"/>
              <a:pathLst>
                <a:path w="240031" h="17147">
                  <a:moveTo>
                    <a:pt x="0" y="17146"/>
                  </a:moveTo>
                  <a:lnTo>
                    <a:pt x="15849" y="17146"/>
                  </a:lnTo>
                  <a:lnTo>
                    <a:pt x="18187" y="16193"/>
                  </a:lnTo>
                  <a:lnTo>
                    <a:pt x="21649" y="14606"/>
                  </a:lnTo>
                  <a:lnTo>
                    <a:pt x="25863" y="12595"/>
                  </a:lnTo>
                  <a:lnTo>
                    <a:pt x="29625" y="11254"/>
                  </a:lnTo>
                  <a:lnTo>
                    <a:pt x="33085" y="10360"/>
                  </a:lnTo>
                  <a:lnTo>
                    <a:pt x="36344" y="9765"/>
                  </a:lnTo>
                  <a:lnTo>
                    <a:pt x="40422" y="9368"/>
                  </a:lnTo>
                  <a:lnTo>
                    <a:pt x="45046" y="9103"/>
                  </a:lnTo>
                  <a:lnTo>
                    <a:pt x="50033" y="8926"/>
                  </a:lnTo>
                  <a:lnTo>
                    <a:pt x="70705" y="8678"/>
                  </a:lnTo>
                  <a:lnTo>
                    <a:pt x="94928" y="8604"/>
                  </a:lnTo>
                  <a:lnTo>
                    <a:pt x="103290" y="7641"/>
                  </a:lnTo>
                  <a:lnTo>
                    <a:pt x="111723" y="6047"/>
                  </a:lnTo>
                  <a:lnTo>
                    <a:pt x="120202" y="4032"/>
                  </a:lnTo>
                  <a:lnTo>
                    <a:pt x="127760" y="2688"/>
                  </a:lnTo>
                  <a:lnTo>
                    <a:pt x="134703" y="1792"/>
                  </a:lnTo>
                  <a:lnTo>
                    <a:pt x="141238" y="1195"/>
                  </a:lnTo>
                  <a:lnTo>
                    <a:pt x="148451" y="797"/>
                  </a:lnTo>
                  <a:lnTo>
                    <a:pt x="164086" y="355"/>
                  </a:lnTo>
                  <a:lnTo>
                    <a:pt x="199114" y="47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06"/>
            <p:cNvSpPr/>
            <p:nvPr/>
          </p:nvSpPr>
          <p:spPr>
            <a:xfrm>
              <a:off x="5677852" y="3437572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0"/>
                  </a:moveTo>
                  <a:lnTo>
                    <a:pt x="12770" y="0"/>
                  </a:lnTo>
                  <a:lnTo>
                    <a:pt x="15181" y="953"/>
                  </a:lnTo>
                  <a:lnTo>
                    <a:pt x="17741" y="2540"/>
                  </a:lnTo>
                  <a:lnTo>
                    <a:pt x="20400" y="4551"/>
                  </a:lnTo>
                  <a:lnTo>
                    <a:pt x="23125" y="5892"/>
                  </a:lnTo>
                  <a:lnTo>
                    <a:pt x="25894" y="6785"/>
                  </a:lnTo>
                  <a:lnTo>
                    <a:pt x="28693" y="7381"/>
                  </a:lnTo>
                  <a:lnTo>
                    <a:pt x="32463" y="7778"/>
                  </a:lnTo>
                  <a:lnTo>
                    <a:pt x="36882" y="8043"/>
                  </a:lnTo>
                  <a:lnTo>
                    <a:pt x="45920" y="8337"/>
                  </a:lnTo>
                  <a:lnTo>
                    <a:pt x="53111" y="8468"/>
                  </a:lnTo>
                  <a:lnTo>
                    <a:pt x="58267" y="9455"/>
                  </a:lnTo>
                  <a:lnTo>
                    <a:pt x="64562" y="11066"/>
                  </a:lnTo>
                  <a:lnTo>
                    <a:pt x="71617" y="13092"/>
                  </a:lnTo>
                  <a:lnTo>
                    <a:pt x="78224" y="14444"/>
                  </a:lnTo>
                  <a:lnTo>
                    <a:pt x="84535" y="15344"/>
                  </a:lnTo>
                  <a:lnTo>
                    <a:pt x="90647" y="15944"/>
                  </a:lnTo>
                  <a:lnTo>
                    <a:pt x="96626" y="16345"/>
                  </a:lnTo>
                  <a:lnTo>
                    <a:pt x="102517" y="16611"/>
                  </a:lnTo>
                  <a:lnTo>
                    <a:pt x="114143" y="16908"/>
                  </a:lnTo>
                  <a:lnTo>
                    <a:pt x="222885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07"/>
            <p:cNvSpPr/>
            <p:nvPr/>
          </p:nvSpPr>
          <p:spPr>
            <a:xfrm>
              <a:off x="6166484" y="3300412"/>
              <a:ext cx="34292" cy="308611"/>
            </a:xfrm>
            <a:custGeom>
              <a:avLst/>
              <a:gdLst/>
              <a:ahLst/>
              <a:cxnLst/>
              <a:rect l="0" t="0" r="0" b="0"/>
              <a:pathLst>
                <a:path w="34292" h="308611">
                  <a:moveTo>
                    <a:pt x="0" y="0"/>
                  </a:moveTo>
                  <a:lnTo>
                    <a:pt x="0" y="25789"/>
                  </a:lnTo>
                  <a:lnTo>
                    <a:pt x="953" y="30528"/>
                  </a:lnTo>
                  <a:lnTo>
                    <a:pt x="2541" y="35592"/>
                  </a:lnTo>
                  <a:lnTo>
                    <a:pt x="4552" y="40873"/>
                  </a:lnTo>
                  <a:lnTo>
                    <a:pt x="5892" y="47251"/>
                  </a:lnTo>
                  <a:lnTo>
                    <a:pt x="6786" y="54361"/>
                  </a:lnTo>
                  <a:lnTo>
                    <a:pt x="7382" y="61958"/>
                  </a:lnTo>
                  <a:lnTo>
                    <a:pt x="7779" y="69880"/>
                  </a:lnTo>
                  <a:lnTo>
                    <a:pt x="8220" y="86303"/>
                  </a:lnTo>
                  <a:lnTo>
                    <a:pt x="9290" y="94683"/>
                  </a:lnTo>
                  <a:lnTo>
                    <a:pt x="10956" y="103127"/>
                  </a:lnTo>
                  <a:lnTo>
                    <a:pt x="13019" y="111614"/>
                  </a:lnTo>
                  <a:lnTo>
                    <a:pt x="14395" y="121082"/>
                  </a:lnTo>
                  <a:lnTo>
                    <a:pt x="15311" y="131204"/>
                  </a:lnTo>
                  <a:lnTo>
                    <a:pt x="15923" y="141762"/>
                  </a:lnTo>
                  <a:lnTo>
                    <a:pt x="16602" y="161113"/>
                  </a:lnTo>
                  <a:lnTo>
                    <a:pt x="17038" y="196819"/>
                  </a:lnTo>
                  <a:lnTo>
                    <a:pt x="17136" y="248572"/>
                  </a:lnTo>
                  <a:lnTo>
                    <a:pt x="18092" y="255250"/>
                  </a:lnTo>
                  <a:lnTo>
                    <a:pt x="19682" y="260654"/>
                  </a:lnTo>
                  <a:lnTo>
                    <a:pt x="21694" y="265209"/>
                  </a:lnTo>
                  <a:lnTo>
                    <a:pt x="23035" y="270151"/>
                  </a:lnTo>
                  <a:lnTo>
                    <a:pt x="23930" y="275351"/>
                  </a:lnTo>
                  <a:lnTo>
                    <a:pt x="24526" y="280722"/>
                  </a:lnTo>
                  <a:lnTo>
                    <a:pt x="25876" y="285256"/>
                  </a:lnTo>
                  <a:lnTo>
                    <a:pt x="27728" y="289231"/>
                  </a:lnTo>
                  <a:lnTo>
                    <a:pt x="29916" y="292833"/>
                  </a:lnTo>
                  <a:lnTo>
                    <a:pt x="31374" y="296187"/>
                  </a:lnTo>
                  <a:lnTo>
                    <a:pt x="32346" y="299376"/>
                  </a:lnTo>
                  <a:lnTo>
                    <a:pt x="34291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8"/>
            <p:cNvSpPr/>
            <p:nvPr/>
          </p:nvSpPr>
          <p:spPr>
            <a:xfrm>
              <a:off x="6363652" y="3248977"/>
              <a:ext cx="17146" cy="325756"/>
            </a:xfrm>
            <a:custGeom>
              <a:avLst/>
              <a:gdLst/>
              <a:ahLst/>
              <a:cxnLst/>
              <a:rect l="0" t="0" r="0" b="0"/>
              <a:pathLst>
                <a:path w="17146" h="325756">
                  <a:moveTo>
                    <a:pt x="17145" y="0"/>
                  </a:moveTo>
                  <a:lnTo>
                    <a:pt x="17145" y="24951"/>
                  </a:lnTo>
                  <a:lnTo>
                    <a:pt x="16193" y="29016"/>
                  </a:lnTo>
                  <a:lnTo>
                    <a:pt x="14605" y="32679"/>
                  </a:lnTo>
                  <a:lnTo>
                    <a:pt x="12594" y="36074"/>
                  </a:lnTo>
                  <a:lnTo>
                    <a:pt x="11253" y="40242"/>
                  </a:lnTo>
                  <a:lnTo>
                    <a:pt x="10360" y="44925"/>
                  </a:lnTo>
                  <a:lnTo>
                    <a:pt x="9764" y="49953"/>
                  </a:lnTo>
                  <a:lnTo>
                    <a:pt x="9367" y="55209"/>
                  </a:lnTo>
                  <a:lnTo>
                    <a:pt x="9102" y="60619"/>
                  </a:lnTo>
                  <a:lnTo>
                    <a:pt x="8808" y="72662"/>
                  </a:lnTo>
                  <a:lnTo>
                    <a:pt x="8582" y="129938"/>
                  </a:lnTo>
                  <a:lnTo>
                    <a:pt x="7626" y="138061"/>
                  </a:lnTo>
                  <a:lnTo>
                    <a:pt x="6037" y="146333"/>
                  </a:lnTo>
                  <a:lnTo>
                    <a:pt x="4025" y="154705"/>
                  </a:lnTo>
                  <a:lnTo>
                    <a:pt x="2683" y="162192"/>
                  </a:lnTo>
                  <a:lnTo>
                    <a:pt x="1789" y="169088"/>
                  </a:lnTo>
                  <a:lnTo>
                    <a:pt x="1192" y="175590"/>
                  </a:lnTo>
                  <a:lnTo>
                    <a:pt x="795" y="182783"/>
                  </a:lnTo>
                  <a:lnTo>
                    <a:pt x="354" y="198394"/>
                  </a:lnTo>
                  <a:lnTo>
                    <a:pt x="31" y="236778"/>
                  </a:lnTo>
                  <a:lnTo>
                    <a:pt x="0" y="311350"/>
                  </a:lnTo>
                  <a:lnTo>
                    <a:pt x="953" y="313294"/>
                  </a:lnTo>
                  <a:lnTo>
                    <a:pt x="2540" y="314590"/>
                  </a:lnTo>
                  <a:lnTo>
                    <a:pt x="4551" y="315455"/>
                  </a:lnTo>
                  <a:lnTo>
                    <a:pt x="5892" y="316983"/>
                  </a:lnTo>
                  <a:lnTo>
                    <a:pt x="6785" y="318954"/>
                  </a:lnTo>
                  <a:lnTo>
                    <a:pt x="8573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09"/>
            <p:cNvSpPr/>
            <p:nvPr/>
          </p:nvSpPr>
          <p:spPr>
            <a:xfrm>
              <a:off x="6483680" y="3274695"/>
              <a:ext cx="238773" cy="282743"/>
            </a:xfrm>
            <a:custGeom>
              <a:avLst/>
              <a:gdLst/>
              <a:ahLst/>
              <a:cxnLst/>
              <a:rect l="0" t="0" r="0" b="0"/>
              <a:pathLst>
                <a:path w="238773" h="282743">
                  <a:moveTo>
                    <a:pt x="68567" y="0"/>
                  </a:moveTo>
                  <a:lnTo>
                    <a:pt x="60348" y="0"/>
                  </a:lnTo>
                  <a:lnTo>
                    <a:pt x="55548" y="4550"/>
                  </a:lnTo>
                  <a:lnTo>
                    <a:pt x="54173" y="7796"/>
                  </a:lnTo>
                  <a:lnTo>
                    <a:pt x="52645" y="16482"/>
                  </a:lnTo>
                  <a:lnTo>
                    <a:pt x="50332" y="21465"/>
                  </a:lnTo>
                  <a:lnTo>
                    <a:pt x="46886" y="26693"/>
                  </a:lnTo>
                  <a:lnTo>
                    <a:pt x="42682" y="32083"/>
                  </a:lnTo>
                  <a:lnTo>
                    <a:pt x="38928" y="37581"/>
                  </a:lnTo>
                  <a:lnTo>
                    <a:pt x="35473" y="43151"/>
                  </a:lnTo>
                  <a:lnTo>
                    <a:pt x="32216" y="48770"/>
                  </a:lnTo>
                  <a:lnTo>
                    <a:pt x="26059" y="60093"/>
                  </a:lnTo>
                  <a:lnTo>
                    <a:pt x="23083" y="65779"/>
                  </a:lnTo>
                  <a:lnTo>
                    <a:pt x="20147" y="72428"/>
                  </a:lnTo>
                  <a:lnTo>
                    <a:pt x="17237" y="79718"/>
                  </a:lnTo>
                  <a:lnTo>
                    <a:pt x="11464" y="95437"/>
                  </a:lnTo>
                  <a:lnTo>
                    <a:pt x="5723" y="111949"/>
                  </a:lnTo>
                  <a:lnTo>
                    <a:pt x="3811" y="119400"/>
                  </a:lnTo>
                  <a:lnTo>
                    <a:pt x="2536" y="126272"/>
                  </a:lnTo>
                  <a:lnTo>
                    <a:pt x="1686" y="132759"/>
                  </a:lnTo>
                  <a:lnTo>
                    <a:pt x="1120" y="139941"/>
                  </a:lnTo>
                  <a:lnTo>
                    <a:pt x="743" y="147586"/>
                  </a:lnTo>
                  <a:lnTo>
                    <a:pt x="323" y="162749"/>
                  </a:lnTo>
                  <a:lnTo>
                    <a:pt x="31" y="193916"/>
                  </a:lnTo>
                  <a:lnTo>
                    <a:pt x="0" y="211338"/>
                  </a:lnTo>
                  <a:lnTo>
                    <a:pt x="948" y="216139"/>
                  </a:lnTo>
                  <a:lnTo>
                    <a:pt x="4542" y="224014"/>
                  </a:lnTo>
                  <a:lnTo>
                    <a:pt x="11920" y="238354"/>
                  </a:lnTo>
                  <a:lnTo>
                    <a:pt x="17355" y="246587"/>
                  </a:lnTo>
                  <a:lnTo>
                    <a:pt x="22946" y="253422"/>
                  </a:lnTo>
                  <a:lnTo>
                    <a:pt x="28606" y="259634"/>
                  </a:lnTo>
                  <a:lnTo>
                    <a:pt x="32402" y="262624"/>
                  </a:lnTo>
                  <a:lnTo>
                    <a:pt x="36837" y="265570"/>
                  </a:lnTo>
                  <a:lnTo>
                    <a:pt x="41699" y="268487"/>
                  </a:lnTo>
                  <a:lnTo>
                    <a:pt x="45892" y="271383"/>
                  </a:lnTo>
                  <a:lnTo>
                    <a:pt x="53092" y="277142"/>
                  </a:lnTo>
                  <a:lnTo>
                    <a:pt x="57298" y="279059"/>
                  </a:lnTo>
                  <a:lnTo>
                    <a:pt x="62007" y="280337"/>
                  </a:lnTo>
                  <a:lnTo>
                    <a:pt x="67051" y="281189"/>
                  </a:lnTo>
                  <a:lnTo>
                    <a:pt x="72319" y="281756"/>
                  </a:lnTo>
                  <a:lnTo>
                    <a:pt x="77736" y="282135"/>
                  </a:lnTo>
                  <a:lnTo>
                    <a:pt x="87882" y="282556"/>
                  </a:lnTo>
                  <a:lnTo>
                    <a:pt x="95567" y="282742"/>
                  </a:lnTo>
                  <a:lnTo>
                    <a:pt x="100854" y="281840"/>
                  </a:lnTo>
                  <a:lnTo>
                    <a:pt x="107237" y="280286"/>
                  </a:lnTo>
                  <a:lnTo>
                    <a:pt x="114349" y="278297"/>
                  </a:lnTo>
                  <a:lnTo>
                    <a:pt x="120044" y="276971"/>
                  </a:lnTo>
                  <a:lnTo>
                    <a:pt x="124792" y="276087"/>
                  </a:lnTo>
                  <a:lnTo>
                    <a:pt x="128910" y="275498"/>
                  </a:lnTo>
                  <a:lnTo>
                    <a:pt x="133561" y="273200"/>
                  </a:lnTo>
                  <a:lnTo>
                    <a:pt x="138566" y="269763"/>
                  </a:lnTo>
                  <a:lnTo>
                    <a:pt x="143808" y="265567"/>
                  </a:lnTo>
                  <a:lnTo>
                    <a:pt x="149208" y="261817"/>
                  </a:lnTo>
                  <a:lnTo>
                    <a:pt x="154713" y="258365"/>
                  </a:lnTo>
                  <a:lnTo>
                    <a:pt x="160287" y="255110"/>
                  </a:lnTo>
                  <a:lnTo>
                    <a:pt x="165909" y="251988"/>
                  </a:lnTo>
                  <a:lnTo>
                    <a:pt x="177235" y="245980"/>
                  </a:lnTo>
                  <a:lnTo>
                    <a:pt x="181970" y="242091"/>
                  </a:lnTo>
                  <a:lnTo>
                    <a:pt x="186079" y="237594"/>
                  </a:lnTo>
                  <a:lnTo>
                    <a:pt x="189771" y="232691"/>
                  </a:lnTo>
                  <a:lnTo>
                    <a:pt x="193185" y="227517"/>
                  </a:lnTo>
                  <a:lnTo>
                    <a:pt x="196413" y="222163"/>
                  </a:lnTo>
                  <a:lnTo>
                    <a:pt x="199518" y="216689"/>
                  </a:lnTo>
                  <a:lnTo>
                    <a:pt x="203492" y="211134"/>
                  </a:lnTo>
                  <a:lnTo>
                    <a:pt x="208047" y="205526"/>
                  </a:lnTo>
                  <a:lnTo>
                    <a:pt x="212989" y="199882"/>
                  </a:lnTo>
                  <a:lnTo>
                    <a:pt x="217236" y="194214"/>
                  </a:lnTo>
                  <a:lnTo>
                    <a:pt x="221020" y="188531"/>
                  </a:lnTo>
                  <a:lnTo>
                    <a:pt x="224495" y="182838"/>
                  </a:lnTo>
                  <a:lnTo>
                    <a:pt x="226811" y="177136"/>
                  </a:lnTo>
                  <a:lnTo>
                    <a:pt x="228356" y="171431"/>
                  </a:lnTo>
                  <a:lnTo>
                    <a:pt x="229386" y="165722"/>
                  </a:lnTo>
                  <a:lnTo>
                    <a:pt x="230072" y="159059"/>
                  </a:lnTo>
                  <a:lnTo>
                    <a:pt x="230529" y="151759"/>
                  </a:lnTo>
                  <a:lnTo>
                    <a:pt x="230834" y="144035"/>
                  </a:lnTo>
                  <a:lnTo>
                    <a:pt x="231990" y="136981"/>
                  </a:lnTo>
                  <a:lnTo>
                    <a:pt x="233713" y="130373"/>
                  </a:lnTo>
                  <a:lnTo>
                    <a:pt x="235815" y="124063"/>
                  </a:lnTo>
                  <a:lnTo>
                    <a:pt x="237215" y="117951"/>
                  </a:lnTo>
                  <a:lnTo>
                    <a:pt x="238149" y="111971"/>
                  </a:lnTo>
                  <a:lnTo>
                    <a:pt x="238772" y="106080"/>
                  </a:lnTo>
                  <a:lnTo>
                    <a:pt x="238234" y="100247"/>
                  </a:lnTo>
                  <a:lnTo>
                    <a:pt x="236924" y="94454"/>
                  </a:lnTo>
                  <a:lnTo>
                    <a:pt x="235097" y="88686"/>
                  </a:lnTo>
                  <a:lnTo>
                    <a:pt x="233879" y="82937"/>
                  </a:lnTo>
                  <a:lnTo>
                    <a:pt x="233068" y="77199"/>
                  </a:lnTo>
                  <a:lnTo>
                    <a:pt x="232527" y="71468"/>
                  </a:lnTo>
                  <a:lnTo>
                    <a:pt x="231214" y="65742"/>
                  </a:lnTo>
                  <a:lnTo>
                    <a:pt x="229386" y="60021"/>
                  </a:lnTo>
                  <a:lnTo>
                    <a:pt x="227215" y="54301"/>
                  </a:lnTo>
                  <a:lnTo>
                    <a:pt x="223862" y="49536"/>
                  </a:lnTo>
                  <a:lnTo>
                    <a:pt x="219722" y="45406"/>
                  </a:lnTo>
                  <a:lnTo>
                    <a:pt x="215057" y="41701"/>
                  </a:lnTo>
                  <a:lnTo>
                    <a:pt x="210042" y="38278"/>
                  </a:lnTo>
                  <a:lnTo>
                    <a:pt x="204793" y="35044"/>
                  </a:lnTo>
                  <a:lnTo>
                    <a:pt x="199390" y="31935"/>
                  </a:lnTo>
                  <a:lnTo>
                    <a:pt x="188306" y="25941"/>
                  </a:lnTo>
                  <a:lnTo>
                    <a:pt x="182682" y="23009"/>
                  </a:lnTo>
                  <a:lnTo>
                    <a:pt x="176077" y="20101"/>
                  </a:lnTo>
                  <a:lnTo>
                    <a:pt x="168815" y="17211"/>
                  </a:lnTo>
                  <a:lnTo>
                    <a:pt x="161116" y="14331"/>
                  </a:lnTo>
                  <a:lnTo>
                    <a:pt x="154079" y="12412"/>
                  </a:lnTo>
                  <a:lnTo>
                    <a:pt x="147483" y="11132"/>
                  </a:lnTo>
                  <a:lnTo>
                    <a:pt x="141180" y="10278"/>
                  </a:lnTo>
                  <a:lnTo>
                    <a:pt x="135073" y="9710"/>
                  </a:lnTo>
                  <a:lnTo>
                    <a:pt x="129097" y="9330"/>
                  </a:lnTo>
                  <a:lnTo>
                    <a:pt x="123208" y="9078"/>
                  </a:lnTo>
                  <a:lnTo>
                    <a:pt x="117376" y="9861"/>
                  </a:lnTo>
                  <a:lnTo>
                    <a:pt x="111584" y="11337"/>
                  </a:lnTo>
                  <a:lnTo>
                    <a:pt x="105818" y="13273"/>
                  </a:lnTo>
                  <a:lnTo>
                    <a:pt x="100068" y="14563"/>
                  </a:lnTo>
                  <a:lnTo>
                    <a:pt x="94330" y="15424"/>
                  </a:lnTo>
                  <a:lnTo>
                    <a:pt x="88601" y="15997"/>
                  </a:lnTo>
                  <a:lnTo>
                    <a:pt x="82875" y="17332"/>
                  </a:lnTo>
                  <a:lnTo>
                    <a:pt x="77153" y="19175"/>
                  </a:lnTo>
                  <a:lnTo>
                    <a:pt x="71434" y="21356"/>
                  </a:lnTo>
                  <a:lnTo>
                    <a:pt x="65715" y="22809"/>
                  </a:lnTo>
                  <a:lnTo>
                    <a:pt x="59998" y="23778"/>
                  </a:lnTo>
                  <a:lnTo>
                    <a:pt x="42850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10"/>
            <p:cNvSpPr/>
            <p:nvPr/>
          </p:nvSpPr>
          <p:spPr>
            <a:xfrm>
              <a:off x="6989444" y="3437572"/>
              <a:ext cx="360047" cy="60008"/>
            </a:xfrm>
            <a:custGeom>
              <a:avLst/>
              <a:gdLst/>
              <a:ahLst/>
              <a:cxnLst/>
              <a:rect l="0" t="0" r="0" b="0"/>
              <a:pathLst>
                <a:path w="360047" h="60008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8221" y="7381"/>
                  </a:lnTo>
                  <a:lnTo>
                    <a:pt x="9290" y="7778"/>
                  </a:lnTo>
                  <a:lnTo>
                    <a:pt x="19142" y="8526"/>
                  </a:lnTo>
                  <a:lnTo>
                    <a:pt x="33521" y="8563"/>
                  </a:lnTo>
                  <a:lnTo>
                    <a:pt x="38540" y="9519"/>
                  </a:lnTo>
                  <a:lnTo>
                    <a:pt x="43791" y="11108"/>
                  </a:lnTo>
                  <a:lnTo>
                    <a:pt x="49197" y="13121"/>
                  </a:lnTo>
                  <a:lnTo>
                    <a:pt x="53753" y="14462"/>
                  </a:lnTo>
                  <a:lnTo>
                    <a:pt x="61356" y="15953"/>
                  </a:lnTo>
                  <a:lnTo>
                    <a:pt x="66622" y="16350"/>
                  </a:lnTo>
                  <a:lnTo>
                    <a:pt x="72990" y="16615"/>
                  </a:lnTo>
                  <a:lnTo>
                    <a:pt x="80092" y="16792"/>
                  </a:lnTo>
                  <a:lnTo>
                    <a:pt x="86733" y="17862"/>
                  </a:lnTo>
                  <a:lnTo>
                    <a:pt x="93064" y="19528"/>
                  </a:lnTo>
                  <a:lnTo>
                    <a:pt x="99191" y="21592"/>
                  </a:lnTo>
                  <a:lnTo>
                    <a:pt x="106132" y="22967"/>
                  </a:lnTo>
                  <a:lnTo>
                    <a:pt x="113617" y="23884"/>
                  </a:lnTo>
                  <a:lnTo>
                    <a:pt x="121466" y="24495"/>
                  </a:lnTo>
                  <a:lnTo>
                    <a:pt x="128602" y="24903"/>
                  </a:lnTo>
                  <a:lnTo>
                    <a:pt x="141612" y="25356"/>
                  </a:lnTo>
                  <a:lnTo>
                    <a:pt x="148700" y="26428"/>
                  </a:lnTo>
                  <a:lnTo>
                    <a:pt x="156284" y="28097"/>
                  </a:lnTo>
                  <a:lnTo>
                    <a:pt x="164197" y="30161"/>
                  </a:lnTo>
                  <a:lnTo>
                    <a:pt x="172330" y="31537"/>
                  </a:lnTo>
                  <a:lnTo>
                    <a:pt x="180609" y="32455"/>
                  </a:lnTo>
                  <a:lnTo>
                    <a:pt x="188986" y="33067"/>
                  </a:lnTo>
                  <a:lnTo>
                    <a:pt x="197428" y="33475"/>
                  </a:lnTo>
                  <a:lnTo>
                    <a:pt x="214429" y="33928"/>
                  </a:lnTo>
                  <a:lnTo>
                    <a:pt x="222010" y="35001"/>
                  </a:lnTo>
                  <a:lnTo>
                    <a:pt x="228970" y="36669"/>
                  </a:lnTo>
                  <a:lnTo>
                    <a:pt x="235514" y="38734"/>
                  </a:lnTo>
                  <a:lnTo>
                    <a:pt x="241782" y="40110"/>
                  </a:lnTo>
                  <a:lnTo>
                    <a:pt x="247866" y="41027"/>
                  </a:lnTo>
                  <a:lnTo>
                    <a:pt x="253827" y="41639"/>
                  </a:lnTo>
                  <a:lnTo>
                    <a:pt x="260658" y="42047"/>
                  </a:lnTo>
                  <a:lnTo>
                    <a:pt x="275868" y="42500"/>
                  </a:lnTo>
                  <a:lnTo>
                    <a:pt x="282973" y="43574"/>
                  </a:lnTo>
                  <a:lnTo>
                    <a:pt x="289614" y="45241"/>
                  </a:lnTo>
                  <a:lnTo>
                    <a:pt x="295946" y="47306"/>
                  </a:lnTo>
                  <a:lnTo>
                    <a:pt x="301120" y="48683"/>
                  </a:lnTo>
                  <a:lnTo>
                    <a:pt x="309408" y="50212"/>
                  </a:lnTo>
                  <a:lnTo>
                    <a:pt x="318808" y="50891"/>
                  </a:lnTo>
                  <a:lnTo>
                    <a:pt x="328382" y="51193"/>
                  </a:lnTo>
                  <a:lnTo>
                    <a:pt x="335814" y="51328"/>
                  </a:lnTo>
                  <a:lnTo>
                    <a:pt x="339128" y="52316"/>
                  </a:lnTo>
                  <a:lnTo>
                    <a:pt x="342291" y="53928"/>
                  </a:lnTo>
                  <a:lnTo>
                    <a:pt x="345351" y="55954"/>
                  </a:lnTo>
                  <a:lnTo>
                    <a:pt x="348344" y="57305"/>
                  </a:lnTo>
                  <a:lnTo>
                    <a:pt x="351293" y="58206"/>
                  </a:lnTo>
                  <a:lnTo>
                    <a:pt x="360046" y="600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11"/>
            <p:cNvSpPr/>
            <p:nvPr/>
          </p:nvSpPr>
          <p:spPr>
            <a:xfrm>
              <a:off x="7387414" y="3343275"/>
              <a:ext cx="227824" cy="257176"/>
            </a:xfrm>
            <a:custGeom>
              <a:avLst/>
              <a:gdLst/>
              <a:ahLst/>
              <a:cxnLst/>
              <a:rect l="0" t="0" r="0" b="0"/>
              <a:pathLst>
                <a:path w="227824" h="257176">
                  <a:moveTo>
                    <a:pt x="4938" y="0"/>
                  </a:moveTo>
                  <a:lnTo>
                    <a:pt x="0" y="0"/>
                  </a:lnTo>
                  <a:lnTo>
                    <a:pt x="4099" y="0"/>
                  </a:lnTo>
                  <a:lnTo>
                    <a:pt x="4379" y="952"/>
                  </a:lnTo>
                  <a:lnTo>
                    <a:pt x="4865" y="7380"/>
                  </a:lnTo>
                  <a:lnTo>
                    <a:pt x="10815" y="15181"/>
                  </a:lnTo>
                  <a:lnTo>
                    <a:pt x="13664" y="23124"/>
                  </a:lnTo>
                  <a:lnTo>
                    <a:pt x="17706" y="28692"/>
                  </a:lnTo>
                  <a:lnTo>
                    <a:pt x="20118" y="32463"/>
                  </a:lnTo>
                  <a:lnTo>
                    <a:pt x="22678" y="36882"/>
                  </a:lnTo>
                  <a:lnTo>
                    <a:pt x="28062" y="46872"/>
                  </a:lnTo>
                  <a:lnTo>
                    <a:pt x="33630" y="57662"/>
                  </a:lnTo>
                  <a:lnTo>
                    <a:pt x="37401" y="63206"/>
                  </a:lnTo>
                  <a:lnTo>
                    <a:pt x="41820" y="68807"/>
                  </a:lnTo>
                  <a:lnTo>
                    <a:pt x="46671" y="74447"/>
                  </a:lnTo>
                  <a:lnTo>
                    <a:pt x="49905" y="80111"/>
                  </a:lnTo>
                  <a:lnTo>
                    <a:pt x="52061" y="85792"/>
                  </a:lnTo>
                  <a:lnTo>
                    <a:pt x="53499" y="91485"/>
                  </a:lnTo>
                  <a:lnTo>
                    <a:pt x="56362" y="97185"/>
                  </a:lnTo>
                  <a:lnTo>
                    <a:pt x="60176" y="102890"/>
                  </a:lnTo>
                  <a:lnTo>
                    <a:pt x="64623" y="108598"/>
                  </a:lnTo>
                  <a:lnTo>
                    <a:pt x="68540" y="114308"/>
                  </a:lnTo>
                  <a:lnTo>
                    <a:pt x="72105" y="120020"/>
                  </a:lnTo>
                  <a:lnTo>
                    <a:pt x="75434" y="125734"/>
                  </a:lnTo>
                  <a:lnTo>
                    <a:pt x="79558" y="131447"/>
                  </a:lnTo>
                  <a:lnTo>
                    <a:pt x="84212" y="137161"/>
                  </a:lnTo>
                  <a:lnTo>
                    <a:pt x="93511" y="147638"/>
                  </a:lnTo>
                  <a:lnTo>
                    <a:pt x="100819" y="155469"/>
                  </a:lnTo>
                  <a:lnTo>
                    <a:pt x="114839" y="169784"/>
                  </a:lnTo>
                  <a:lnTo>
                    <a:pt x="120116" y="174149"/>
                  </a:lnTo>
                  <a:lnTo>
                    <a:pt x="125538" y="178012"/>
                  </a:lnTo>
                  <a:lnTo>
                    <a:pt x="131058" y="181540"/>
                  </a:lnTo>
                  <a:lnTo>
                    <a:pt x="136643" y="185796"/>
                  </a:lnTo>
                  <a:lnTo>
                    <a:pt x="142272" y="190539"/>
                  </a:lnTo>
                  <a:lnTo>
                    <a:pt x="152652" y="199936"/>
                  </a:lnTo>
                  <a:lnTo>
                    <a:pt x="160442" y="207288"/>
                  </a:lnTo>
                  <a:lnTo>
                    <a:pt x="164805" y="210582"/>
                  </a:lnTo>
                  <a:lnTo>
                    <a:pt x="169619" y="213730"/>
                  </a:lnTo>
                  <a:lnTo>
                    <a:pt x="174732" y="216782"/>
                  </a:lnTo>
                  <a:lnTo>
                    <a:pt x="179094" y="219769"/>
                  </a:lnTo>
                  <a:lnTo>
                    <a:pt x="182955" y="222712"/>
                  </a:lnTo>
                  <a:lnTo>
                    <a:pt x="186481" y="225627"/>
                  </a:lnTo>
                  <a:lnTo>
                    <a:pt x="192939" y="228866"/>
                  </a:lnTo>
                  <a:lnTo>
                    <a:pt x="195994" y="229730"/>
                  </a:lnTo>
                  <a:lnTo>
                    <a:pt x="201930" y="233229"/>
                  </a:lnTo>
                  <a:lnTo>
                    <a:pt x="207742" y="237960"/>
                  </a:lnTo>
                  <a:lnTo>
                    <a:pt x="213501" y="243237"/>
                  </a:lnTo>
                  <a:lnTo>
                    <a:pt x="216370" y="245026"/>
                  </a:lnTo>
                  <a:lnTo>
                    <a:pt x="222098" y="247012"/>
                  </a:lnTo>
                  <a:lnTo>
                    <a:pt x="226126" y="248131"/>
                  </a:lnTo>
                  <a:lnTo>
                    <a:pt x="226692" y="249240"/>
                  </a:lnTo>
                  <a:lnTo>
                    <a:pt x="227823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12"/>
            <p:cNvSpPr/>
            <p:nvPr/>
          </p:nvSpPr>
          <p:spPr>
            <a:xfrm>
              <a:off x="7383780" y="3386137"/>
              <a:ext cx="231458" cy="257176"/>
            </a:xfrm>
            <a:custGeom>
              <a:avLst/>
              <a:gdLst/>
              <a:ahLst/>
              <a:cxnLst/>
              <a:rect l="0" t="0" r="0" b="0"/>
              <a:pathLst>
                <a:path w="231458" h="257176">
                  <a:moveTo>
                    <a:pt x="231457" y="0"/>
                  </a:moveTo>
                  <a:lnTo>
                    <a:pt x="226906" y="0"/>
                  </a:lnTo>
                  <a:lnTo>
                    <a:pt x="225566" y="953"/>
                  </a:lnTo>
                  <a:lnTo>
                    <a:pt x="224672" y="2540"/>
                  </a:lnTo>
                  <a:lnTo>
                    <a:pt x="224076" y="4551"/>
                  </a:lnTo>
                  <a:lnTo>
                    <a:pt x="222727" y="5892"/>
                  </a:lnTo>
                  <a:lnTo>
                    <a:pt x="220874" y="6785"/>
                  </a:lnTo>
                  <a:lnTo>
                    <a:pt x="215324" y="8731"/>
                  </a:lnTo>
                  <a:lnTo>
                    <a:pt x="211176" y="10583"/>
                  </a:lnTo>
                  <a:lnTo>
                    <a:pt x="206507" y="12771"/>
                  </a:lnTo>
                  <a:lnTo>
                    <a:pt x="201488" y="16134"/>
                  </a:lnTo>
                  <a:lnTo>
                    <a:pt x="196238" y="20281"/>
                  </a:lnTo>
                  <a:lnTo>
                    <a:pt x="190832" y="24950"/>
                  </a:lnTo>
                  <a:lnTo>
                    <a:pt x="185324" y="29969"/>
                  </a:lnTo>
                  <a:lnTo>
                    <a:pt x="174124" y="40625"/>
                  </a:lnTo>
                  <a:lnTo>
                    <a:pt x="168470" y="47085"/>
                  </a:lnTo>
                  <a:lnTo>
                    <a:pt x="162795" y="54250"/>
                  </a:lnTo>
                  <a:lnTo>
                    <a:pt x="157107" y="61884"/>
                  </a:lnTo>
                  <a:lnTo>
                    <a:pt x="150458" y="69831"/>
                  </a:lnTo>
                  <a:lnTo>
                    <a:pt x="143168" y="77987"/>
                  </a:lnTo>
                  <a:lnTo>
                    <a:pt x="127447" y="94668"/>
                  </a:lnTo>
                  <a:lnTo>
                    <a:pt x="110936" y="111608"/>
                  </a:lnTo>
                  <a:lnTo>
                    <a:pt x="103484" y="120125"/>
                  </a:lnTo>
                  <a:lnTo>
                    <a:pt x="96612" y="128661"/>
                  </a:lnTo>
                  <a:lnTo>
                    <a:pt x="90125" y="137209"/>
                  </a:lnTo>
                  <a:lnTo>
                    <a:pt x="77838" y="154327"/>
                  </a:lnTo>
                  <a:lnTo>
                    <a:pt x="54428" y="188599"/>
                  </a:lnTo>
                  <a:lnTo>
                    <a:pt x="48667" y="196218"/>
                  </a:lnTo>
                  <a:lnTo>
                    <a:pt x="42923" y="203202"/>
                  </a:lnTo>
                  <a:lnTo>
                    <a:pt x="37187" y="209763"/>
                  </a:lnTo>
                  <a:lnTo>
                    <a:pt x="32412" y="216042"/>
                  </a:lnTo>
                  <a:lnTo>
                    <a:pt x="28275" y="222133"/>
                  </a:lnTo>
                  <a:lnTo>
                    <a:pt x="24565" y="228099"/>
                  </a:lnTo>
                  <a:lnTo>
                    <a:pt x="20186" y="233981"/>
                  </a:lnTo>
                  <a:lnTo>
                    <a:pt x="15362" y="239807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13"/>
            <p:cNvSpPr/>
            <p:nvPr/>
          </p:nvSpPr>
          <p:spPr>
            <a:xfrm>
              <a:off x="7023734" y="3686175"/>
              <a:ext cx="8574" cy="265748"/>
            </a:xfrm>
            <a:custGeom>
              <a:avLst/>
              <a:gdLst/>
              <a:ahLst/>
              <a:cxnLst/>
              <a:rect l="0" t="0" r="0" b="0"/>
              <a:pathLst>
                <a:path w="8574" h="265748">
                  <a:moveTo>
                    <a:pt x="0" y="0"/>
                  </a:moveTo>
                  <a:lnTo>
                    <a:pt x="0" y="241046"/>
                  </a:lnTo>
                  <a:lnTo>
                    <a:pt x="953" y="244517"/>
                  </a:lnTo>
                  <a:lnTo>
                    <a:pt x="2541" y="247784"/>
                  </a:lnTo>
                  <a:lnTo>
                    <a:pt x="4551" y="250914"/>
                  </a:lnTo>
                  <a:lnTo>
                    <a:pt x="5892" y="253953"/>
                  </a:lnTo>
                  <a:lnTo>
                    <a:pt x="6786" y="256932"/>
                  </a:lnTo>
                  <a:lnTo>
                    <a:pt x="8573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14"/>
            <p:cNvSpPr/>
            <p:nvPr/>
          </p:nvSpPr>
          <p:spPr>
            <a:xfrm>
              <a:off x="6946582" y="3849052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4551" y="17145"/>
                  </a:lnTo>
                  <a:lnTo>
                    <a:pt x="6844" y="16193"/>
                  </a:lnTo>
                  <a:lnTo>
                    <a:pt x="9325" y="14605"/>
                  </a:lnTo>
                  <a:lnTo>
                    <a:pt x="11932" y="12594"/>
                  </a:lnTo>
                  <a:lnTo>
                    <a:pt x="14622" y="11254"/>
                  </a:lnTo>
                  <a:lnTo>
                    <a:pt x="17368" y="10360"/>
                  </a:lnTo>
                  <a:lnTo>
                    <a:pt x="20151" y="9764"/>
                  </a:lnTo>
                  <a:lnTo>
                    <a:pt x="23912" y="9367"/>
                  </a:lnTo>
                  <a:lnTo>
                    <a:pt x="28324" y="9102"/>
                  </a:lnTo>
                  <a:lnTo>
                    <a:pt x="33171" y="8926"/>
                  </a:lnTo>
                  <a:lnTo>
                    <a:pt x="53644" y="8677"/>
                  </a:lnTo>
                  <a:lnTo>
                    <a:pt x="128645" y="8576"/>
                  </a:lnTo>
                  <a:lnTo>
                    <a:pt x="137199" y="7622"/>
                  </a:lnTo>
                  <a:lnTo>
                    <a:pt x="145758" y="6034"/>
                  </a:lnTo>
                  <a:lnTo>
                    <a:pt x="154322" y="4023"/>
                  </a:lnTo>
                  <a:lnTo>
                    <a:pt x="161937" y="2682"/>
                  </a:lnTo>
                  <a:lnTo>
                    <a:pt x="168917" y="178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15"/>
            <p:cNvSpPr/>
            <p:nvPr/>
          </p:nvSpPr>
          <p:spPr>
            <a:xfrm>
              <a:off x="7349490" y="3780472"/>
              <a:ext cx="120016" cy="171451"/>
            </a:xfrm>
            <a:custGeom>
              <a:avLst/>
              <a:gdLst/>
              <a:ahLst/>
              <a:cxnLst/>
              <a:rect l="0" t="0" r="0" b="0"/>
              <a:pathLst>
                <a:path w="120016" h="171451">
                  <a:moveTo>
                    <a:pt x="0" y="0"/>
                  </a:moveTo>
                  <a:lnTo>
                    <a:pt x="4551" y="0"/>
                  </a:lnTo>
                  <a:lnTo>
                    <a:pt x="5891" y="1905"/>
                  </a:lnTo>
                  <a:lnTo>
                    <a:pt x="6785" y="5080"/>
                  </a:lnTo>
                  <a:lnTo>
                    <a:pt x="7381" y="9102"/>
                  </a:lnTo>
                  <a:lnTo>
                    <a:pt x="8731" y="12736"/>
                  </a:lnTo>
                  <a:lnTo>
                    <a:pt x="10583" y="16110"/>
                  </a:lnTo>
                  <a:lnTo>
                    <a:pt x="12770" y="19313"/>
                  </a:lnTo>
                  <a:lnTo>
                    <a:pt x="14228" y="22400"/>
                  </a:lnTo>
                  <a:lnTo>
                    <a:pt x="15201" y="25411"/>
                  </a:lnTo>
                  <a:lnTo>
                    <a:pt x="15848" y="28371"/>
                  </a:lnTo>
                  <a:lnTo>
                    <a:pt x="17233" y="32249"/>
                  </a:lnTo>
                  <a:lnTo>
                    <a:pt x="19109" y="36739"/>
                  </a:lnTo>
                  <a:lnTo>
                    <a:pt x="21311" y="41638"/>
                  </a:lnTo>
                  <a:lnTo>
                    <a:pt x="26299" y="52161"/>
                  </a:lnTo>
                  <a:lnTo>
                    <a:pt x="54302" y="108597"/>
                  </a:lnTo>
                  <a:lnTo>
                    <a:pt x="58109" y="113356"/>
                  </a:lnTo>
                  <a:lnTo>
                    <a:pt x="62552" y="117481"/>
                  </a:lnTo>
                  <a:lnTo>
                    <a:pt x="67418" y="121183"/>
                  </a:lnTo>
                  <a:lnTo>
                    <a:pt x="71615" y="125556"/>
                  </a:lnTo>
                  <a:lnTo>
                    <a:pt x="75366" y="130377"/>
                  </a:lnTo>
                  <a:lnTo>
                    <a:pt x="78819" y="135495"/>
                  </a:lnTo>
                  <a:lnTo>
                    <a:pt x="83026" y="139860"/>
                  </a:lnTo>
                  <a:lnTo>
                    <a:pt x="87735" y="143723"/>
                  </a:lnTo>
                  <a:lnTo>
                    <a:pt x="92780" y="147251"/>
                  </a:lnTo>
                  <a:lnTo>
                    <a:pt x="97096" y="150554"/>
                  </a:lnTo>
                  <a:lnTo>
                    <a:pt x="100926" y="153709"/>
                  </a:lnTo>
                  <a:lnTo>
                    <a:pt x="104430" y="156766"/>
                  </a:lnTo>
                  <a:lnTo>
                    <a:pt x="107720" y="159756"/>
                  </a:lnTo>
                  <a:lnTo>
                    <a:pt x="12001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16"/>
            <p:cNvSpPr/>
            <p:nvPr/>
          </p:nvSpPr>
          <p:spPr>
            <a:xfrm>
              <a:off x="7323772" y="3789045"/>
              <a:ext cx="205741" cy="171451"/>
            </a:xfrm>
            <a:custGeom>
              <a:avLst/>
              <a:gdLst/>
              <a:ahLst/>
              <a:cxnLst/>
              <a:rect l="0" t="0" r="0" b="0"/>
              <a:pathLst>
                <a:path w="205741" h="171451">
                  <a:moveTo>
                    <a:pt x="205740" y="0"/>
                  </a:moveTo>
                  <a:lnTo>
                    <a:pt x="201189" y="4550"/>
                  </a:lnTo>
                  <a:lnTo>
                    <a:pt x="197944" y="6844"/>
                  </a:lnTo>
                  <a:lnTo>
                    <a:pt x="193875" y="9325"/>
                  </a:lnTo>
                  <a:lnTo>
                    <a:pt x="189257" y="11931"/>
                  </a:lnTo>
                  <a:lnTo>
                    <a:pt x="185227" y="13669"/>
                  </a:lnTo>
                  <a:lnTo>
                    <a:pt x="181587" y="14828"/>
                  </a:lnTo>
                  <a:lnTo>
                    <a:pt x="178208" y="15600"/>
                  </a:lnTo>
                  <a:lnTo>
                    <a:pt x="174050" y="17068"/>
                  </a:lnTo>
                  <a:lnTo>
                    <a:pt x="169374" y="18998"/>
                  </a:lnTo>
                  <a:lnTo>
                    <a:pt x="164351" y="21238"/>
                  </a:lnTo>
                  <a:lnTo>
                    <a:pt x="159097" y="24636"/>
                  </a:lnTo>
                  <a:lnTo>
                    <a:pt x="153690" y="28806"/>
                  </a:lnTo>
                  <a:lnTo>
                    <a:pt x="148180" y="33492"/>
                  </a:lnTo>
                  <a:lnTo>
                    <a:pt x="141649" y="38520"/>
                  </a:lnTo>
                  <a:lnTo>
                    <a:pt x="134438" y="43778"/>
                  </a:lnTo>
                  <a:lnTo>
                    <a:pt x="126773" y="49187"/>
                  </a:lnTo>
                  <a:lnTo>
                    <a:pt x="119758" y="55652"/>
                  </a:lnTo>
                  <a:lnTo>
                    <a:pt x="113176" y="62818"/>
                  </a:lnTo>
                  <a:lnTo>
                    <a:pt x="106884" y="70454"/>
                  </a:lnTo>
                  <a:lnTo>
                    <a:pt x="99831" y="77449"/>
                  </a:lnTo>
                  <a:lnTo>
                    <a:pt x="92272" y="84018"/>
                  </a:lnTo>
                  <a:lnTo>
                    <a:pt x="84375" y="90301"/>
                  </a:lnTo>
                  <a:lnTo>
                    <a:pt x="76252" y="97349"/>
                  </a:lnTo>
                  <a:lnTo>
                    <a:pt x="67980" y="104904"/>
                  </a:lnTo>
                  <a:lnTo>
                    <a:pt x="45225" y="126650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17"/>
            <p:cNvSpPr/>
            <p:nvPr/>
          </p:nvSpPr>
          <p:spPr>
            <a:xfrm>
              <a:off x="5232082" y="3831907"/>
              <a:ext cx="8573" cy="222886"/>
            </a:xfrm>
            <a:custGeom>
              <a:avLst/>
              <a:gdLst/>
              <a:ahLst/>
              <a:cxnLst/>
              <a:rect l="0" t="0" r="0" b="0"/>
              <a:pathLst>
                <a:path w="8573" h="222886">
                  <a:moveTo>
                    <a:pt x="8572" y="0"/>
                  </a:moveTo>
                  <a:lnTo>
                    <a:pt x="8572" y="32331"/>
                  </a:lnTo>
                  <a:lnTo>
                    <a:pt x="7620" y="37747"/>
                  </a:lnTo>
                  <a:lnTo>
                    <a:pt x="6033" y="43262"/>
                  </a:lnTo>
                  <a:lnTo>
                    <a:pt x="4022" y="48844"/>
                  </a:lnTo>
                  <a:lnTo>
                    <a:pt x="2681" y="55423"/>
                  </a:lnTo>
                  <a:lnTo>
                    <a:pt x="1787" y="62666"/>
                  </a:lnTo>
                  <a:lnTo>
                    <a:pt x="1191" y="70352"/>
                  </a:lnTo>
                  <a:lnTo>
                    <a:pt x="794" y="78334"/>
                  </a:lnTo>
                  <a:lnTo>
                    <a:pt x="353" y="94823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18"/>
            <p:cNvSpPr/>
            <p:nvPr/>
          </p:nvSpPr>
          <p:spPr>
            <a:xfrm>
              <a:off x="5094922" y="3926205"/>
              <a:ext cx="274321" cy="17146"/>
            </a:xfrm>
            <a:custGeom>
              <a:avLst/>
              <a:gdLst/>
              <a:ahLst/>
              <a:cxnLst/>
              <a:rect l="0" t="0" r="0" b="0"/>
              <a:pathLst>
                <a:path w="274321" h="17146">
                  <a:moveTo>
                    <a:pt x="0" y="17145"/>
                  </a:moveTo>
                  <a:lnTo>
                    <a:pt x="7381" y="9764"/>
                  </a:lnTo>
                  <a:lnTo>
                    <a:pt x="8730" y="9367"/>
                  </a:lnTo>
                  <a:lnTo>
                    <a:pt x="12770" y="8925"/>
                  </a:lnTo>
                  <a:lnTo>
                    <a:pt x="20281" y="8729"/>
                  </a:lnTo>
                  <a:lnTo>
                    <a:pt x="40624" y="8603"/>
                  </a:lnTo>
                  <a:lnTo>
                    <a:pt x="47085" y="7640"/>
                  </a:lnTo>
                  <a:lnTo>
                    <a:pt x="54250" y="6046"/>
                  </a:lnTo>
                  <a:lnTo>
                    <a:pt x="61884" y="4031"/>
                  </a:lnTo>
                  <a:lnTo>
                    <a:pt x="68879" y="2687"/>
                  </a:lnTo>
                  <a:lnTo>
                    <a:pt x="75447" y="1791"/>
                  </a:lnTo>
                  <a:lnTo>
                    <a:pt x="81730" y="1194"/>
                  </a:lnTo>
                  <a:lnTo>
                    <a:pt x="88777" y="796"/>
                  </a:lnTo>
                  <a:lnTo>
                    <a:pt x="104227" y="353"/>
                  </a:lnTo>
                  <a:lnTo>
                    <a:pt x="139126" y="46"/>
                  </a:lnTo>
                  <a:lnTo>
                    <a:pt x="244062" y="0"/>
                  </a:lnTo>
                  <a:lnTo>
                    <a:pt x="250338" y="952"/>
                  </a:lnTo>
                  <a:lnTo>
                    <a:pt x="256427" y="2540"/>
                  </a:lnTo>
                  <a:lnTo>
                    <a:pt x="27432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19"/>
            <p:cNvSpPr/>
            <p:nvPr/>
          </p:nvSpPr>
          <p:spPr>
            <a:xfrm>
              <a:off x="5437825" y="3831907"/>
              <a:ext cx="162876" cy="188596"/>
            </a:xfrm>
            <a:custGeom>
              <a:avLst/>
              <a:gdLst/>
              <a:ahLst/>
              <a:cxnLst/>
              <a:rect l="0" t="0" r="0" b="0"/>
              <a:pathLst>
                <a:path w="162876" h="188596">
                  <a:moveTo>
                    <a:pt x="8570" y="0"/>
                  </a:moveTo>
                  <a:lnTo>
                    <a:pt x="101" y="8468"/>
                  </a:lnTo>
                  <a:lnTo>
                    <a:pt x="28" y="13092"/>
                  </a:lnTo>
                  <a:lnTo>
                    <a:pt x="0" y="28721"/>
                  </a:lnTo>
                  <a:lnTo>
                    <a:pt x="951" y="31530"/>
                  </a:lnTo>
                  <a:lnTo>
                    <a:pt x="4549" y="37191"/>
                  </a:lnTo>
                  <a:lnTo>
                    <a:pt x="5889" y="40987"/>
                  </a:lnTo>
                  <a:lnTo>
                    <a:pt x="6783" y="45422"/>
                  </a:lnTo>
                  <a:lnTo>
                    <a:pt x="7378" y="50284"/>
                  </a:lnTo>
                  <a:lnTo>
                    <a:pt x="9680" y="54478"/>
                  </a:lnTo>
                  <a:lnTo>
                    <a:pt x="13120" y="58226"/>
                  </a:lnTo>
                  <a:lnTo>
                    <a:pt x="17318" y="61677"/>
                  </a:lnTo>
                  <a:lnTo>
                    <a:pt x="20117" y="65883"/>
                  </a:lnTo>
                  <a:lnTo>
                    <a:pt x="21983" y="70592"/>
                  </a:lnTo>
                  <a:lnTo>
                    <a:pt x="23226" y="75637"/>
                  </a:lnTo>
                  <a:lnTo>
                    <a:pt x="25008" y="79952"/>
                  </a:lnTo>
                  <a:lnTo>
                    <a:pt x="27149" y="83781"/>
                  </a:lnTo>
                  <a:lnTo>
                    <a:pt x="29528" y="87287"/>
                  </a:lnTo>
                  <a:lnTo>
                    <a:pt x="33020" y="91529"/>
                  </a:lnTo>
                  <a:lnTo>
                    <a:pt x="37252" y="96262"/>
                  </a:lnTo>
                  <a:lnTo>
                    <a:pt x="46082" y="105648"/>
                  </a:lnTo>
                  <a:lnTo>
                    <a:pt x="57361" y="117240"/>
                  </a:lnTo>
                  <a:lnTo>
                    <a:pt x="67085" y="127037"/>
                  </a:lnTo>
                  <a:lnTo>
                    <a:pt x="72345" y="131363"/>
                  </a:lnTo>
                  <a:lnTo>
                    <a:pt x="77756" y="135201"/>
                  </a:lnTo>
                  <a:lnTo>
                    <a:pt x="83269" y="138711"/>
                  </a:lnTo>
                  <a:lnTo>
                    <a:pt x="87897" y="142004"/>
                  </a:lnTo>
                  <a:lnTo>
                    <a:pt x="91934" y="145152"/>
                  </a:lnTo>
                  <a:lnTo>
                    <a:pt x="95579" y="148203"/>
                  </a:lnTo>
                  <a:lnTo>
                    <a:pt x="99913" y="151190"/>
                  </a:lnTo>
                  <a:lnTo>
                    <a:pt x="104708" y="154133"/>
                  </a:lnTo>
                  <a:lnTo>
                    <a:pt x="109809" y="157048"/>
                  </a:lnTo>
                  <a:lnTo>
                    <a:pt x="114163" y="159943"/>
                  </a:lnTo>
                  <a:lnTo>
                    <a:pt x="118018" y="162827"/>
                  </a:lnTo>
                  <a:lnTo>
                    <a:pt x="121540" y="165701"/>
                  </a:lnTo>
                  <a:lnTo>
                    <a:pt x="124841" y="168570"/>
                  </a:lnTo>
                  <a:lnTo>
                    <a:pt x="127994" y="171435"/>
                  </a:lnTo>
                  <a:lnTo>
                    <a:pt x="131049" y="174298"/>
                  </a:lnTo>
                  <a:lnTo>
                    <a:pt x="134989" y="176206"/>
                  </a:lnTo>
                  <a:lnTo>
                    <a:pt x="139522" y="177478"/>
                  </a:lnTo>
                  <a:lnTo>
                    <a:pt x="144448" y="178326"/>
                  </a:lnTo>
                  <a:lnTo>
                    <a:pt x="148686" y="179844"/>
                  </a:lnTo>
                  <a:lnTo>
                    <a:pt x="152463" y="181809"/>
                  </a:lnTo>
                  <a:lnTo>
                    <a:pt x="162875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20"/>
            <p:cNvSpPr/>
            <p:nvPr/>
          </p:nvSpPr>
          <p:spPr>
            <a:xfrm>
              <a:off x="5420677" y="3849052"/>
              <a:ext cx="180024" cy="205741"/>
            </a:xfrm>
            <a:custGeom>
              <a:avLst/>
              <a:gdLst/>
              <a:ahLst/>
              <a:cxnLst/>
              <a:rect l="0" t="0" r="0" b="0"/>
              <a:pathLst>
                <a:path w="180024" h="205741">
                  <a:moveTo>
                    <a:pt x="180023" y="0"/>
                  </a:moveTo>
                  <a:lnTo>
                    <a:pt x="175472" y="4551"/>
                  </a:lnTo>
                  <a:lnTo>
                    <a:pt x="173179" y="5892"/>
                  </a:lnTo>
                  <a:lnTo>
                    <a:pt x="168091" y="7381"/>
                  </a:lnTo>
                  <a:lnTo>
                    <a:pt x="165401" y="9683"/>
                  </a:lnTo>
                  <a:lnTo>
                    <a:pt x="162655" y="13123"/>
                  </a:lnTo>
                  <a:lnTo>
                    <a:pt x="159871" y="17321"/>
                  </a:lnTo>
                  <a:lnTo>
                    <a:pt x="156111" y="22025"/>
                  </a:lnTo>
                  <a:lnTo>
                    <a:pt x="151699" y="27066"/>
                  </a:lnTo>
                  <a:lnTo>
                    <a:pt x="146853" y="32332"/>
                  </a:lnTo>
                  <a:lnTo>
                    <a:pt x="140764" y="37747"/>
                  </a:lnTo>
                  <a:lnTo>
                    <a:pt x="133848" y="43262"/>
                  </a:lnTo>
                  <a:lnTo>
                    <a:pt x="126380" y="48844"/>
                  </a:lnTo>
                  <a:lnTo>
                    <a:pt x="119496" y="55423"/>
                  </a:lnTo>
                  <a:lnTo>
                    <a:pt x="113001" y="62666"/>
                  </a:lnTo>
                  <a:lnTo>
                    <a:pt x="106767" y="70352"/>
                  </a:lnTo>
                  <a:lnTo>
                    <a:pt x="100705" y="77382"/>
                  </a:lnTo>
                  <a:lnTo>
                    <a:pt x="94759" y="83973"/>
                  </a:lnTo>
                  <a:lnTo>
                    <a:pt x="83073" y="96376"/>
                  </a:lnTo>
                  <a:lnTo>
                    <a:pt x="71529" y="108239"/>
                  </a:lnTo>
                  <a:lnTo>
                    <a:pt x="65783" y="115022"/>
                  </a:lnTo>
                  <a:lnTo>
                    <a:pt x="60048" y="122401"/>
                  </a:lnTo>
                  <a:lnTo>
                    <a:pt x="54320" y="130178"/>
                  </a:lnTo>
                  <a:lnTo>
                    <a:pt x="49548" y="136315"/>
                  </a:lnTo>
                  <a:lnTo>
                    <a:pt x="45415" y="141360"/>
                  </a:lnTo>
                  <a:lnTo>
                    <a:pt x="41706" y="145675"/>
                  </a:lnTo>
                  <a:lnTo>
                    <a:pt x="37329" y="150457"/>
                  </a:lnTo>
                  <a:lnTo>
                    <a:pt x="27386" y="160850"/>
                  </a:lnTo>
                  <a:lnTo>
                    <a:pt x="23020" y="166288"/>
                  </a:lnTo>
                  <a:lnTo>
                    <a:pt x="19157" y="171819"/>
                  </a:lnTo>
                  <a:lnTo>
                    <a:pt x="15629" y="177411"/>
                  </a:lnTo>
                  <a:lnTo>
                    <a:pt x="13277" y="182091"/>
                  </a:lnTo>
                  <a:lnTo>
                    <a:pt x="11709" y="186164"/>
                  </a:lnTo>
                  <a:lnTo>
                    <a:pt x="10663" y="189832"/>
                  </a:lnTo>
                  <a:lnTo>
                    <a:pt x="9014" y="193230"/>
                  </a:lnTo>
                  <a:lnTo>
                    <a:pt x="6962" y="196447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21"/>
            <p:cNvSpPr/>
            <p:nvPr/>
          </p:nvSpPr>
          <p:spPr>
            <a:xfrm>
              <a:off x="4400550" y="4380557"/>
              <a:ext cx="212963" cy="282839"/>
            </a:xfrm>
            <a:custGeom>
              <a:avLst/>
              <a:gdLst/>
              <a:ahLst/>
              <a:cxnLst/>
              <a:rect l="0" t="0" r="0" b="0"/>
              <a:pathLst>
                <a:path w="212963" h="282839">
                  <a:moveTo>
                    <a:pt x="8572" y="17135"/>
                  </a:moveTo>
                  <a:lnTo>
                    <a:pt x="51466" y="17135"/>
                  </a:lnTo>
                  <a:lnTo>
                    <a:pt x="55266" y="16183"/>
                  </a:lnTo>
                  <a:lnTo>
                    <a:pt x="58751" y="14596"/>
                  </a:lnTo>
                  <a:lnTo>
                    <a:pt x="65164" y="11243"/>
                  </a:lnTo>
                  <a:lnTo>
                    <a:pt x="71189" y="9754"/>
                  </a:lnTo>
                  <a:lnTo>
                    <a:pt x="77042" y="6552"/>
                  </a:lnTo>
                  <a:lnTo>
                    <a:pt x="79936" y="4365"/>
                  </a:lnTo>
                  <a:lnTo>
                    <a:pt x="83771" y="2906"/>
                  </a:lnTo>
                  <a:lnTo>
                    <a:pt x="88232" y="1934"/>
                  </a:lnTo>
                  <a:lnTo>
                    <a:pt x="93111" y="1286"/>
                  </a:lnTo>
                  <a:lnTo>
                    <a:pt x="97316" y="855"/>
                  </a:lnTo>
                  <a:lnTo>
                    <a:pt x="101072" y="567"/>
                  </a:lnTo>
                  <a:lnTo>
                    <a:pt x="104529" y="374"/>
                  </a:lnTo>
                  <a:lnTo>
                    <a:pt x="110909" y="161"/>
                  </a:lnTo>
                  <a:lnTo>
                    <a:pt x="126862" y="0"/>
                  </a:lnTo>
                  <a:lnTo>
                    <a:pt x="130361" y="2535"/>
                  </a:lnTo>
                  <a:lnTo>
                    <a:pt x="135817" y="7372"/>
                  </a:lnTo>
                  <a:lnTo>
                    <a:pt x="136264" y="8721"/>
                  </a:lnTo>
                  <a:lnTo>
                    <a:pt x="136894" y="15171"/>
                  </a:lnTo>
                  <a:lnTo>
                    <a:pt x="137042" y="20390"/>
                  </a:lnTo>
                  <a:lnTo>
                    <a:pt x="137150" y="49105"/>
                  </a:lnTo>
                  <a:lnTo>
                    <a:pt x="136200" y="53688"/>
                  </a:lnTo>
                  <a:lnTo>
                    <a:pt x="132606" y="61321"/>
                  </a:lnTo>
                  <a:lnTo>
                    <a:pt x="127833" y="70428"/>
                  </a:lnTo>
                  <a:lnTo>
                    <a:pt x="117008" y="91797"/>
                  </a:lnTo>
                  <a:lnTo>
                    <a:pt x="111376" y="100483"/>
                  </a:lnTo>
                  <a:lnTo>
                    <a:pt x="105697" y="107519"/>
                  </a:lnTo>
                  <a:lnTo>
                    <a:pt x="99999" y="113820"/>
                  </a:lnTo>
                  <a:lnTo>
                    <a:pt x="94291" y="119796"/>
                  </a:lnTo>
                  <a:lnTo>
                    <a:pt x="91436" y="122723"/>
                  </a:lnTo>
                  <a:lnTo>
                    <a:pt x="89532" y="125627"/>
                  </a:lnTo>
                  <a:lnTo>
                    <a:pt x="87417" y="131394"/>
                  </a:lnTo>
                  <a:lnTo>
                    <a:pt x="85900" y="133313"/>
                  </a:lnTo>
                  <a:lnTo>
                    <a:pt x="83937" y="134592"/>
                  </a:lnTo>
                  <a:lnTo>
                    <a:pt x="78492" y="136645"/>
                  </a:lnTo>
                  <a:lnTo>
                    <a:pt x="72998" y="137000"/>
                  </a:lnTo>
                  <a:lnTo>
                    <a:pt x="68695" y="137147"/>
                  </a:lnTo>
                  <a:lnTo>
                    <a:pt x="97273" y="137150"/>
                  </a:lnTo>
                  <a:lnTo>
                    <a:pt x="101043" y="136198"/>
                  </a:lnTo>
                  <a:lnTo>
                    <a:pt x="105462" y="134610"/>
                  </a:lnTo>
                  <a:lnTo>
                    <a:pt x="110313" y="132600"/>
                  </a:lnTo>
                  <a:lnTo>
                    <a:pt x="115451" y="131259"/>
                  </a:lnTo>
                  <a:lnTo>
                    <a:pt x="120782" y="130365"/>
                  </a:lnTo>
                  <a:lnTo>
                    <a:pt x="126242" y="129769"/>
                  </a:lnTo>
                  <a:lnTo>
                    <a:pt x="130834" y="129372"/>
                  </a:lnTo>
                  <a:lnTo>
                    <a:pt x="134847" y="129107"/>
                  </a:lnTo>
                  <a:lnTo>
                    <a:pt x="138476" y="128931"/>
                  </a:lnTo>
                  <a:lnTo>
                    <a:pt x="142799" y="129765"/>
                  </a:lnTo>
                  <a:lnTo>
                    <a:pt x="147587" y="131275"/>
                  </a:lnTo>
                  <a:lnTo>
                    <a:pt x="152684" y="133233"/>
                  </a:lnTo>
                  <a:lnTo>
                    <a:pt x="157034" y="133586"/>
                  </a:lnTo>
                  <a:lnTo>
                    <a:pt x="160887" y="132869"/>
                  </a:lnTo>
                  <a:lnTo>
                    <a:pt x="164407" y="131439"/>
                  </a:lnTo>
                  <a:lnTo>
                    <a:pt x="168660" y="131438"/>
                  </a:lnTo>
                  <a:lnTo>
                    <a:pt x="173399" y="132389"/>
                  </a:lnTo>
                  <a:lnTo>
                    <a:pt x="178464" y="133976"/>
                  </a:lnTo>
                  <a:lnTo>
                    <a:pt x="182793" y="135034"/>
                  </a:lnTo>
                  <a:lnTo>
                    <a:pt x="186632" y="135739"/>
                  </a:lnTo>
                  <a:lnTo>
                    <a:pt x="190144" y="136210"/>
                  </a:lnTo>
                  <a:lnTo>
                    <a:pt x="193437" y="137476"/>
                  </a:lnTo>
                  <a:lnTo>
                    <a:pt x="199637" y="141422"/>
                  </a:lnTo>
                  <a:lnTo>
                    <a:pt x="201671" y="143808"/>
                  </a:lnTo>
                  <a:lnTo>
                    <a:pt x="203027" y="146351"/>
                  </a:lnTo>
                  <a:lnTo>
                    <a:pt x="203931" y="148999"/>
                  </a:lnTo>
                  <a:lnTo>
                    <a:pt x="207476" y="154481"/>
                  </a:lnTo>
                  <a:lnTo>
                    <a:pt x="209755" y="157277"/>
                  </a:lnTo>
                  <a:lnTo>
                    <a:pt x="211273" y="161046"/>
                  </a:lnTo>
                  <a:lnTo>
                    <a:pt x="212287" y="165463"/>
                  </a:lnTo>
                  <a:lnTo>
                    <a:pt x="212962" y="170312"/>
                  </a:lnTo>
                  <a:lnTo>
                    <a:pt x="212459" y="174498"/>
                  </a:lnTo>
                  <a:lnTo>
                    <a:pt x="211172" y="178241"/>
                  </a:lnTo>
                  <a:lnTo>
                    <a:pt x="204809" y="190601"/>
                  </a:lnTo>
                  <a:lnTo>
                    <a:pt x="202262" y="195643"/>
                  </a:lnTo>
                  <a:lnTo>
                    <a:pt x="198658" y="200911"/>
                  </a:lnTo>
                  <a:lnTo>
                    <a:pt x="194352" y="206327"/>
                  </a:lnTo>
                  <a:lnTo>
                    <a:pt x="189575" y="211844"/>
                  </a:lnTo>
                  <a:lnTo>
                    <a:pt x="185438" y="217426"/>
                  </a:lnTo>
                  <a:lnTo>
                    <a:pt x="181728" y="223052"/>
                  </a:lnTo>
                  <a:lnTo>
                    <a:pt x="178302" y="228708"/>
                  </a:lnTo>
                  <a:lnTo>
                    <a:pt x="174113" y="234384"/>
                  </a:lnTo>
                  <a:lnTo>
                    <a:pt x="169415" y="240072"/>
                  </a:lnTo>
                  <a:lnTo>
                    <a:pt x="164378" y="245770"/>
                  </a:lnTo>
                  <a:lnTo>
                    <a:pt x="159115" y="250521"/>
                  </a:lnTo>
                  <a:lnTo>
                    <a:pt x="153702" y="254641"/>
                  </a:lnTo>
                  <a:lnTo>
                    <a:pt x="148187" y="258340"/>
                  </a:lnTo>
                  <a:lnTo>
                    <a:pt x="142607" y="261758"/>
                  </a:lnTo>
                  <a:lnTo>
                    <a:pt x="136981" y="264990"/>
                  </a:lnTo>
                  <a:lnTo>
                    <a:pt x="125650" y="271120"/>
                  </a:lnTo>
                  <a:lnTo>
                    <a:pt x="114264" y="277020"/>
                  </a:lnTo>
                  <a:lnTo>
                    <a:pt x="108561" y="278974"/>
                  </a:lnTo>
                  <a:lnTo>
                    <a:pt x="102854" y="280277"/>
                  </a:lnTo>
                  <a:lnTo>
                    <a:pt x="97144" y="281146"/>
                  </a:lnTo>
                  <a:lnTo>
                    <a:pt x="91432" y="281725"/>
                  </a:lnTo>
                  <a:lnTo>
                    <a:pt x="85720" y="282111"/>
                  </a:lnTo>
                  <a:lnTo>
                    <a:pt x="80006" y="282368"/>
                  </a:lnTo>
                  <a:lnTo>
                    <a:pt x="68578" y="282654"/>
                  </a:lnTo>
                  <a:lnTo>
                    <a:pt x="50270" y="282838"/>
                  </a:lnTo>
                  <a:lnTo>
                    <a:pt x="45896" y="281900"/>
                  </a:lnTo>
                  <a:lnTo>
                    <a:pt x="41075" y="280322"/>
                  </a:lnTo>
                  <a:lnTo>
                    <a:pt x="35955" y="278319"/>
                  </a:lnTo>
                  <a:lnTo>
                    <a:pt x="31590" y="276030"/>
                  </a:lnTo>
                  <a:lnTo>
                    <a:pt x="27728" y="273551"/>
                  </a:lnTo>
                  <a:lnTo>
                    <a:pt x="24200" y="270947"/>
                  </a:lnTo>
                  <a:lnTo>
                    <a:pt x="17740" y="268053"/>
                  </a:lnTo>
                  <a:lnTo>
                    <a:pt x="11694" y="266767"/>
                  </a:lnTo>
                  <a:lnTo>
                    <a:pt x="5832" y="266195"/>
                  </a:lnTo>
                  <a:lnTo>
                    <a:pt x="3888" y="265090"/>
                  </a:lnTo>
                  <a:lnTo>
                    <a:pt x="2592" y="263401"/>
                  </a:lnTo>
                  <a:lnTo>
                    <a:pt x="0" y="2571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22"/>
            <p:cNvSpPr/>
            <p:nvPr/>
          </p:nvSpPr>
          <p:spPr>
            <a:xfrm>
              <a:off x="4735389" y="4355217"/>
              <a:ext cx="282382" cy="205354"/>
            </a:xfrm>
            <a:custGeom>
              <a:avLst/>
              <a:gdLst/>
              <a:ahLst/>
              <a:cxnLst/>
              <a:rect l="0" t="0" r="0" b="0"/>
              <a:pathLst>
                <a:path w="282382" h="205354">
                  <a:moveTo>
                    <a:pt x="153793" y="42475"/>
                  </a:moveTo>
                  <a:lnTo>
                    <a:pt x="153793" y="29705"/>
                  </a:lnTo>
                  <a:lnTo>
                    <a:pt x="152841" y="27294"/>
                  </a:lnTo>
                  <a:lnTo>
                    <a:pt x="149243" y="22075"/>
                  </a:lnTo>
                  <a:lnTo>
                    <a:pt x="145063" y="16856"/>
                  </a:lnTo>
                  <a:lnTo>
                    <a:pt x="141023" y="12674"/>
                  </a:lnTo>
                  <a:lnTo>
                    <a:pt x="138612" y="11178"/>
                  </a:lnTo>
                  <a:lnTo>
                    <a:pt x="130668" y="8119"/>
                  </a:lnTo>
                  <a:lnTo>
                    <a:pt x="122282" y="2556"/>
                  </a:lnTo>
                  <a:lnTo>
                    <a:pt x="116610" y="921"/>
                  </a:lnTo>
                  <a:lnTo>
                    <a:pt x="108375" y="194"/>
                  </a:lnTo>
                  <a:lnTo>
                    <a:pt x="103512" y="0"/>
                  </a:lnTo>
                  <a:lnTo>
                    <a:pt x="99317" y="824"/>
                  </a:lnTo>
                  <a:lnTo>
                    <a:pt x="92117" y="4278"/>
                  </a:lnTo>
                  <a:lnTo>
                    <a:pt x="83201" y="8989"/>
                  </a:lnTo>
                  <a:lnTo>
                    <a:pt x="61956" y="19774"/>
                  </a:lnTo>
                  <a:lnTo>
                    <a:pt x="57326" y="23531"/>
                  </a:lnTo>
                  <a:lnTo>
                    <a:pt x="53286" y="27941"/>
                  </a:lnTo>
                  <a:lnTo>
                    <a:pt x="49641" y="32786"/>
                  </a:lnTo>
                  <a:lnTo>
                    <a:pt x="45306" y="37921"/>
                  </a:lnTo>
                  <a:lnTo>
                    <a:pt x="40511" y="43249"/>
                  </a:lnTo>
                  <a:lnTo>
                    <a:pt x="27200" y="57310"/>
                  </a:lnTo>
                  <a:lnTo>
                    <a:pt x="23678" y="60937"/>
                  </a:lnTo>
                  <a:lnTo>
                    <a:pt x="20377" y="65260"/>
                  </a:lnTo>
                  <a:lnTo>
                    <a:pt x="17224" y="70048"/>
                  </a:lnTo>
                  <a:lnTo>
                    <a:pt x="14170" y="75145"/>
                  </a:lnTo>
                  <a:lnTo>
                    <a:pt x="11181" y="79495"/>
                  </a:lnTo>
                  <a:lnTo>
                    <a:pt x="8236" y="83347"/>
                  </a:lnTo>
                  <a:lnTo>
                    <a:pt x="5320" y="86869"/>
                  </a:lnTo>
                  <a:lnTo>
                    <a:pt x="3376" y="90168"/>
                  </a:lnTo>
                  <a:lnTo>
                    <a:pt x="1216" y="96374"/>
                  </a:lnTo>
                  <a:lnTo>
                    <a:pt x="640" y="100316"/>
                  </a:lnTo>
                  <a:lnTo>
                    <a:pt x="256" y="104848"/>
                  </a:lnTo>
                  <a:lnTo>
                    <a:pt x="0" y="109775"/>
                  </a:lnTo>
                  <a:lnTo>
                    <a:pt x="782" y="113059"/>
                  </a:lnTo>
                  <a:lnTo>
                    <a:pt x="2256" y="115249"/>
                  </a:lnTo>
                  <a:lnTo>
                    <a:pt x="8881" y="120870"/>
                  </a:lnTo>
                  <a:lnTo>
                    <a:pt x="14140" y="125895"/>
                  </a:lnTo>
                  <a:lnTo>
                    <a:pt x="19652" y="131303"/>
                  </a:lnTo>
                  <a:lnTo>
                    <a:pt x="23408" y="133126"/>
                  </a:lnTo>
                  <a:lnTo>
                    <a:pt x="27817" y="134342"/>
                  </a:lnTo>
                  <a:lnTo>
                    <a:pt x="32662" y="135152"/>
                  </a:lnTo>
                  <a:lnTo>
                    <a:pt x="37796" y="135692"/>
                  </a:lnTo>
                  <a:lnTo>
                    <a:pt x="43124" y="136052"/>
                  </a:lnTo>
                  <a:lnTo>
                    <a:pt x="48582" y="136292"/>
                  </a:lnTo>
                  <a:lnTo>
                    <a:pt x="59725" y="136559"/>
                  </a:lnTo>
                  <a:lnTo>
                    <a:pt x="162411" y="136771"/>
                  </a:lnTo>
                  <a:lnTo>
                    <a:pt x="170015" y="137724"/>
                  </a:lnTo>
                  <a:lnTo>
                    <a:pt x="176990" y="139312"/>
                  </a:lnTo>
                  <a:lnTo>
                    <a:pt x="183546" y="141324"/>
                  </a:lnTo>
                  <a:lnTo>
                    <a:pt x="190773" y="142664"/>
                  </a:lnTo>
                  <a:lnTo>
                    <a:pt x="198449" y="143558"/>
                  </a:lnTo>
                  <a:lnTo>
                    <a:pt x="206424" y="144154"/>
                  </a:lnTo>
                  <a:lnTo>
                    <a:pt x="213645" y="146456"/>
                  </a:lnTo>
                  <a:lnTo>
                    <a:pt x="220364" y="149895"/>
                  </a:lnTo>
                  <a:lnTo>
                    <a:pt x="226749" y="154094"/>
                  </a:lnTo>
                  <a:lnTo>
                    <a:pt x="232910" y="157845"/>
                  </a:lnTo>
                  <a:lnTo>
                    <a:pt x="238923" y="161298"/>
                  </a:lnTo>
                  <a:lnTo>
                    <a:pt x="244836" y="164553"/>
                  </a:lnTo>
                  <a:lnTo>
                    <a:pt x="250684" y="168628"/>
                  </a:lnTo>
                  <a:lnTo>
                    <a:pt x="256487" y="173249"/>
                  </a:lnTo>
                  <a:lnTo>
                    <a:pt x="262260" y="178236"/>
                  </a:lnTo>
                  <a:lnTo>
                    <a:pt x="271216" y="186316"/>
                  </a:lnTo>
                  <a:lnTo>
                    <a:pt x="274937" y="189804"/>
                  </a:lnTo>
                  <a:lnTo>
                    <a:pt x="277418" y="193082"/>
                  </a:lnTo>
                  <a:lnTo>
                    <a:pt x="279073" y="196220"/>
                  </a:lnTo>
                  <a:lnTo>
                    <a:pt x="282381" y="2053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23"/>
            <p:cNvSpPr/>
            <p:nvPr/>
          </p:nvSpPr>
          <p:spPr>
            <a:xfrm>
              <a:off x="4846752" y="4389120"/>
              <a:ext cx="128156" cy="248603"/>
            </a:xfrm>
            <a:custGeom>
              <a:avLst/>
              <a:gdLst/>
              <a:ahLst/>
              <a:cxnLst/>
              <a:rect l="0" t="0" r="0" b="0"/>
              <a:pathLst>
                <a:path w="128156" h="248603">
                  <a:moveTo>
                    <a:pt x="128155" y="248602"/>
                  </a:moveTo>
                  <a:lnTo>
                    <a:pt x="61368" y="248602"/>
                  </a:lnTo>
                  <a:lnTo>
                    <a:pt x="56008" y="247650"/>
                  </a:lnTo>
                  <a:lnTo>
                    <a:pt x="50530" y="246062"/>
                  </a:lnTo>
                  <a:lnTo>
                    <a:pt x="44972" y="244052"/>
                  </a:lnTo>
                  <a:lnTo>
                    <a:pt x="40315" y="241758"/>
                  </a:lnTo>
                  <a:lnTo>
                    <a:pt x="36258" y="239277"/>
                  </a:lnTo>
                  <a:lnTo>
                    <a:pt x="32600" y="236670"/>
                  </a:lnTo>
                  <a:lnTo>
                    <a:pt x="28257" y="233980"/>
                  </a:lnTo>
                  <a:lnTo>
                    <a:pt x="23456" y="231234"/>
                  </a:lnTo>
                  <a:lnTo>
                    <a:pt x="18351" y="228451"/>
                  </a:lnTo>
                  <a:lnTo>
                    <a:pt x="14947" y="224691"/>
                  </a:lnTo>
                  <a:lnTo>
                    <a:pt x="12678" y="220278"/>
                  </a:lnTo>
                  <a:lnTo>
                    <a:pt x="11166" y="215432"/>
                  </a:lnTo>
                  <a:lnTo>
                    <a:pt x="9205" y="210296"/>
                  </a:lnTo>
                  <a:lnTo>
                    <a:pt x="6945" y="204967"/>
                  </a:lnTo>
                  <a:lnTo>
                    <a:pt x="4486" y="199510"/>
                  </a:lnTo>
                  <a:lnTo>
                    <a:pt x="2846" y="193966"/>
                  </a:lnTo>
                  <a:lnTo>
                    <a:pt x="1753" y="188366"/>
                  </a:lnTo>
                  <a:lnTo>
                    <a:pt x="1024" y="182727"/>
                  </a:lnTo>
                  <a:lnTo>
                    <a:pt x="539" y="176111"/>
                  </a:lnTo>
                  <a:lnTo>
                    <a:pt x="215" y="168842"/>
                  </a:lnTo>
                  <a:lnTo>
                    <a:pt x="0" y="161139"/>
                  </a:lnTo>
                  <a:lnTo>
                    <a:pt x="808" y="154098"/>
                  </a:lnTo>
                  <a:lnTo>
                    <a:pt x="2300" y="147499"/>
                  </a:lnTo>
                  <a:lnTo>
                    <a:pt x="8950" y="126571"/>
                  </a:lnTo>
                  <a:lnTo>
                    <a:pt x="11537" y="118670"/>
                  </a:lnTo>
                  <a:lnTo>
                    <a:pt x="13262" y="111499"/>
                  </a:lnTo>
                  <a:lnTo>
                    <a:pt x="14412" y="104812"/>
                  </a:lnTo>
                  <a:lnTo>
                    <a:pt x="15179" y="98450"/>
                  </a:lnTo>
                  <a:lnTo>
                    <a:pt x="16643" y="91350"/>
                  </a:lnTo>
                  <a:lnTo>
                    <a:pt x="18571" y="83760"/>
                  </a:lnTo>
                  <a:lnTo>
                    <a:pt x="20809" y="75843"/>
                  </a:lnTo>
                  <a:lnTo>
                    <a:pt x="23253" y="68659"/>
                  </a:lnTo>
                  <a:lnTo>
                    <a:pt x="25836" y="61965"/>
                  </a:lnTo>
                  <a:lnTo>
                    <a:pt x="28510" y="55597"/>
                  </a:lnTo>
                  <a:lnTo>
                    <a:pt x="32197" y="49447"/>
                  </a:lnTo>
                  <a:lnTo>
                    <a:pt x="36561" y="43442"/>
                  </a:lnTo>
                  <a:lnTo>
                    <a:pt x="41375" y="37534"/>
                  </a:lnTo>
                  <a:lnTo>
                    <a:pt x="45536" y="32643"/>
                  </a:lnTo>
                  <a:lnTo>
                    <a:pt x="49263" y="28429"/>
                  </a:lnTo>
                  <a:lnTo>
                    <a:pt x="55945" y="21208"/>
                  </a:lnTo>
                  <a:lnTo>
                    <a:pt x="62089" y="14823"/>
                  </a:lnTo>
                  <a:lnTo>
                    <a:pt x="64109" y="11787"/>
                  </a:lnTo>
                  <a:lnTo>
                    <a:pt x="66352" y="5873"/>
                  </a:lnTo>
                  <a:lnTo>
                    <a:pt x="681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24"/>
            <p:cNvSpPr/>
            <p:nvPr/>
          </p:nvSpPr>
          <p:spPr>
            <a:xfrm>
              <a:off x="5214937" y="4354829"/>
              <a:ext cx="34291" cy="248604"/>
            </a:xfrm>
            <a:custGeom>
              <a:avLst/>
              <a:gdLst/>
              <a:ahLst/>
              <a:cxnLst/>
              <a:rect l="0" t="0" r="0" b="0"/>
              <a:pathLst>
                <a:path w="34291" h="248604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1"/>
                  </a:lnTo>
                  <a:lnTo>
                    <a:pt x="5892" y="16134"/>
                  </a:lnTo>
                  <a:lnTo>
                    <a:pt x="6785" y="20281"/>
                  </a:lnTo>
                  <a:lnTo>
                    <a:pt x="7381" y="24951"/>
                  </a:lnTo>
                  <a:lnTo>
                    <a:pt x="7778" y="29969"/>
                  </a:lnTo>
                  <a:lnTo>
                    <a:pt x="8043" y="35220"/>
                  </a:lnTo>
                  <a:lnTo>
                    <a:pt x="8219" y="40625"/>
                  </a:lnTo>
                  <a:lnTo>
                    <a:pt x="9290" y="46134"/>
                  </a:lnTo>
                  <a:lnTo>
                    <a:pt x="10956" y="51711"/>
                  </a:lnTo>
                  <a:lnTo>
                    <a:pt x="15347" y="63941"/>
                  </a:lnTo>
                  <a:lnTo>
                    <a:pt x="20473" y="78901"/>
                  </a:lnTo>
                  <a:lnTo>
                    <a:pt x="22221" y="86891"/>
                  </a:lnTo>
                  <a:lnTo>
                    <a:pt x="23387" y="95075"/>
                  </a:lnTo>
                  <a:lnTo>
                    <a:pt x="24164" y="103389"/>
                  </a:lnTo>
                  <a:lnTo>
                    <a:pt x="24681" y="111789"/>
                  </a:lnTo>
                  <a:lnTo>
                    <a:pt x="25257" y="128741"/>
                  </a:lnTo>
                  <a:lnTo>
                    <a:pt x="25657" y="168931"/>
                  </a:lnTo>
                  <a:lnTo>
                    <a:pt x="25714" y="211308"/>
                  </a:lnTo>
                  <a:lnTo>
                    <a:pt x="26668" y="216120"/>
                  </a:lnTo>
                  <a:lnTo>
                    <a:pt x="28256" y="220280"/>
                  </a:lnTo>
                  <a:lnTo>
                    <a:pt x="30268" y="224007"/>
                  </a:lnTo>
                  <a:lnTo>
                    <a:pt x="31609" y="227443"/>
                  </a:lnTo>
                  <a:lnTo>
                    <a:pt x="32502" y="230686"/>
                  </a:lnTo>
                  <a:lnTo>
                    <a:pt x="33495" y="236830"/>
                  </a:lnTo>
                  <a:lnTo>
                    <a:pt x="33937" y="242736"/>
                  </a:lnTo>
                  <a:lnTo>
                    <a:pt x="34290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25"/>
            <p:cNvSpPr/>
            <p:nvPr/>
          </p:nvSpPr>
          <p:spPr>
            <a:xfrm>
              <a:off x="5112067" y="4457700"/>
              <a:ext cx="162879" cy="42863"/>
            </a:xfrm>
            <a:custGeom>
              <a:avLst/>
              <a:gdLst/>
              <a:ahLst/>
              <a:cxnLst/>
              <a:rect l="0" t="0" r="0" b="0"/>
              <a:pathLst>
                <a:path w="162879" h="42863">
                  <a:moveTo>
                    <a:pt x="0" y="42862"/>
                  </a:moveTo>
                  <a:lnTo>
                    <a:pt x="0" y="34643"/>
                  </a:lnTo>
                  <a:lnTo>
                    <a:pt x="4551" y="34394"/>
                  </a:lnTo>
                  <a:lnTo>
                    <a:pt x="7381" y="34320"/>
                  </a:lnTo>
                  <a:lnTo>
                    <a:pt x="9683" y="33358"/>
                  </a:lnTo>
                  <a:lnTo>
                    <a:pt x="17321" y="29748"/>
                  </a:lnTo>
                  <a:lnTo>
                    <a:pt x="22025" y="28404"/>
                  </a:lnTo>
                  <a:lnTo>
                    <a:pt x="27066" y="27509"/>
                  </a:lnTo>
                  <a:lnTo>
                    <a:pt x="32332" y="26911"/>
                  </a:lnTo>
                  <a:lnTo>
                    <a:pt x="37747" y="25561"/>
                  </a:lnTo>
                  <a:lnTo>
                    <a:pt x="43262" y="23708"/>
                  </a:lnTo>
                  <a:lnTo>
                    <a:pt x="48844" y="21520"/>
                  </a:lnTo>
                  <a:lnTo>
                    <a:pt x="54470" y="20061"/>
                  </a:lnTo>
                  <a:lnTo>
                    <a:pt x="60126" y="19089"/>
                  </a:lnTo>
                  <a:lnTo>
                    <a:pt x="65802" y="18441"/>
                  </a:lnTo>
                  <a:lnTo>
                    <a:pt x="72443" y="17056"/>
                  </a:lnTo>
                  <a:lnTo>
                    <a:pt x="79728" y="15181"/>
                  </a:lnTo>
                  <a:lnTo>
                    <a:pt x="87442" y="12978"/>
                  </a:lnTo>
                  <a:lnTo>
                    <a:pt x="95442" y="11510"/>
                  </a:lnTo>
                  <a:lnTo>
                    <a:pt x="103633" y="10531"/>
                  </a:lnTo>
                  <a:lnTo>
                    <a:pt x="111952" y="9878"/>
                  </a:lnTo>
                  <a:lnTo>
                    <a:pt x="120354" y="8490"/>
                  </a:lnTo>
                  <a:lnTo>
                    <a:pt x="128813" y="6612"/>
                  </a:lnTo>
                  <a:lnTo>
                    <a:pt x="137311" y="4408"/>
                  </a:lnTo>
                  <a:lnTo>
                    <a:pt x="143928" y="2938"/>
                  </a:lnTo>
                  <a:lnTo>
                    <a:pt x="149292" y="1959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26"/>
            <p:cNvSpPr/>
            <p:nvPr/>
          </p:nvSpPr>
          <p:spPr>
            <a:xfrm>
              <a:off x="5540692" y="4406265"/>
              <a:ext cx="188596" cy="171451"/>
            </a:xfrm>
            <a:custGeom>
              <a:avLst/>
              <a:gdLst/>
              <a:ahLst/>
              <a:cxnLst/>
              <a:rect l="0" t="0" r="0" b="0"/>
              <a:pathLst>
                <a:path w="188596" h="171451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10583" y="9325"/>
                  </a:lnTo>
                  <a:lnTo>
                    <a:pt x="15849" y="15600"/>
                  </a:lnTo>
                  <a:lnTo>
                    <a:pt x="19109" y="18998"/>
                  </a:lnTo>
                  <a:lnTo>
                    <a:pt x="21312" y="21238"/>
                  </a:lnTo>
                  <a:lnTo>
                    <a:pt x="24686" y="23683"/>
                  </a:lnTo>
                  <a:lnTo>
                    <a:pt x="28840" y="26267"/>
                  </a:lnTo>
                  <a:lnTo>
                    <a:pt x="33514" y="28941"/>
                  </a:lnTo>
                  <a:lnTo>
                    <a:pt x="37583" y="31676"/>
                  </a:lnTo>
                  <a:lnTo>
                    <a:pt x="41248" y="34452"/>
                  </a:lnTo>
                  <a:lnTo>
                    <a:pt x="44644" y="37256"/>
                  </a:lnTo>
                  <a:lnTo>
                    <a:pt x="48812" y="40077"/>
                  </a:lnTo>
                  <a:lnTo>
                    <a:pt x="53497" y="42910"/>
                  </a:lnTo>
                  <a:lnTo>
                    <a:pt x="58525" y="45752"/>
                  </a:lnTo>
                  <a:lnTo>
                    <a:pt x="63782" y="49551"/>
                  </a:lnTo>
                  <a:lnTo>
                    <a:pt x="69191" y="53989"/>
                  </a:lnTo>
                  <a:lnTo>
                    <a:pt x="79329" y="63047"/>
                  </a:lnTo>
                  <a:lnTo>
                    <a:pt x="87010" y="70248"/>
                  </a:lnTo>
                  <a:lnTo>
                    <a:pt x="91344" y="73502"/>
                  </a:lnTo>
                  <a:lnTo>
                    <a:pt x="96139" y="76624"/>
                  </a:lnTo>
                  <a:lnTo>
                    <a:pt x="101240" y="79657"/>
                  </a:lnTo>
                  <a:lnTo>
                    <a:pt x="105593" y="83584"/>
                  </a:lnTo>
                  <a:lnTo>
                    <a:pt x="109448" y="88108"/>
                  </a:lnTo>
                  <a:lnTo>
                    <a:pt x="112970" y="93029"/>
                  </a:lnTo>
                  <a:lnTo>
                    <a:pt x="117224" y="97262"/>
                  </a:lnTo>
                  <a:lnTo>
                    <a:pt x="121964" y="101036"/>
                  </a:lnTo>
                  <a:lnTo>
                    <a:pt x="127029" y="104505"/>
                  </a:lnTo>
                  <a:lnTo>
                    <a:pt x="131359" y="108722"/>
                  </a:lnTo>
                  <a:lnTo>
                    <a:pt x="135197" y="113439"/>
                  </a:lnTo>
                  <a:lnTo>
                    <a:pt x="138709" y="118488"/>
                  </a:lnTo>
                  <a:lnTo>
                    <a:pt x="142955" y="122807"/>
                  </a:lnTo>
                  <a:lnTo>
                    <a:pt x="147691" y="126638"/>
                  </a:lnTo>
                  <a:lnTo>
                    <a:pt x="152753" y="130146"/>
                  </a:lnTo>
                  <a:lnTo>
                    <a:pt x="157081" y="133436"/>
                  </a:lnTo>
                  <a:lnTo>
                    <a:pt x="160918" y="136582"/>
                  </a:lnTo>
                  <a:lnTo>
                    <a:pt x="164428" y="139632"/>
                  </a:lnTo>
                  <a:lnTo>
                    <a:pt x="167721" y="142618"/>
                  </a:lnTo>
                  <a:lnTo>
                    <a:pt x="173921" y="148475"/>
                  </a:lnTo>
                  <a:lnTo>
                    <a:pt x="182765" y="157128"/>
                  </a:lnTo>
                  <a:lnTo>
                    <a:pt x="184708" y="159997"/>
                  </a:lnTo>
                  <a:lnTo>
                    <a:pt x="186004" y="162862"/>
                  </a:lnTo>
                  <a:lnTo>
                    <a:pt x="18859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27"/>
            <p:cNvSpPr/>
            <p:nvPr/>
          </p:nvSpPr>
          <p:spPr>
            <a:xfrm>
              <a:off x="5532120" y="4380547"/>
              <a:ext cx="180023" cy="197169"/>
            </a:xfrm>
            <a:custGeom>
              <a:avLst/>
              <a:gdLst/>
              <a:ahLst/>
              <a:cxnLst/>
              <a:rect l="0" t="0" r="0" b="0"/>
              <a:pathLst>
                <a:path w="180023" h="197169">
                  <a:moveTo>
                    <a:pt x="180022" y="0"/>
                  </a:moveTo>
                  <a:lnTo>
                    <a:pt x="168090" y="0"/>
                  </a:lnTo>
                  <a:lnTo>
                    <a:pt x="166353" y="953"/>
                  </a:lnTo>
                  <a:lnTo>
                    <a:pt x="165195" y="2540"/>
                  </a:lnTo>
                  <a:lnTo>
                    <a:pt x="164422" y="4551"/>
                  </a:lnTo>
                  <a:lnTo>
                    <a:pt x="161024" y="9325"/>
                  </a:lnTo>
                  <a:lnTo>
                    <a:pt x="158784" y="11932"/>
                  </a:lnTo>
                  <a:lnTo>
                    <a:pt x="155386" y="14622"/>
                  </a:lnTo>
                  <a:lnTo>
                    <a:pt x="151216" y="17368"/>
                  </a:lnTo>
                  <a:lnTo>
                    <a:pt x="146530" y="20151"/>
                  </a:lnTo>
                  <a:lnTo>
                    <a:pt x="142454" y="23912"/>
                  </a:lnTo>
                  <a:lnTo>
                    <a:pt x="138784" y="28324"/>
                  </a:lnTo>
                  <a:lnTo>
                    <a:pt x="131214" y="39258"/>
                  </a:lnTo>
                  <a:lnTo>
                    <a:pt x="121500" y="53643"/>
                  </a:lnTo>
                  <a:lnTo>
                    <a:pt x="116242" y="60527"/>
                  </a:lnTo>
                  <a:lnTo>
                    <a:pt x="110832" y="67021"/>
                  </a:lnTo>
                  <a:lnTo>
                    <a:pt x="105321" y="73256"/>
                  </a:lnTo>
                  <a:lnTo>
                    <a:pt x="99741" y="80270"/>
                  </a:lnTo>
                  <a:lnTo>
                    <a:pt x="94116" y="87803"/>
                  </a:lnTo>
                  <a:lnTo>
                    <a:pt x="88462" y="95683"/>
                  </a:lnTo>
                  <a:lnTo>
                    <a:pt x="82787" y="102841"/>
                  </a:lnTo>
                  <a:lnTo>
                    <a:pt x="77099" y="109519"/>
                  </a:lnTo>
                  <a:lnTo>
                    <a:pt x="71401" y="115875"/>
                  </a:lnTo>
                  <a:lnTo>
                    <a:pt x="66651" y="122018"/>
                  </a:lnTo>
                  <a:lnTo>
                    <a:pt x="62531" y="128018"/>
                  </a:lnTo>
                  <a:lnTo>
                    <a:pt x="58832" y="133922"/>
                  </a:lnTo>
                  <a:lnTo>
                    <a:pt x="54461" y="139764"/>
                  </a:lnTo>
                  <a:lnTo>
                    <a:pt x="49642" y="145563"/>
                  </a:lnTo>
                  <a:lnTo>
                    <a:pt x="44525" y="151335"/>
                  </a:lnTo>
                  <a:lnTo>
                    <a:pt x="40161" y="157088"/>
                  </a:lnTo>
                  <a:lnTo>
                    <a:pt x="36299" y="162828"/>
                  </a:lnTo>
                  <a:lnTo>
                    <a:pt x="32772" y="168559"/>
                  </a:lnTo>
                  <a:lnTo>
                    <a:pt x="29468" y="173333"/>
                  </a:lnTo>
                  <a:lnTo>
                    <a:pt x="26312" y="177468"/>
                  </a:lnTo>
                  <a:lnTo>
                    <a:pt x="23256" y="181177"/>
                  </a:lnTo>
                  <a:lnTo>
                    <a:pt x="19314" y="184603"/>
                  </a:lnTo>
                  <a:lnTo>
                    <a:pt x="14781" y="187838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28"/>
            <p:cNvSpPr/>
            <p:nvPr/>
          </p:nvSpPr>
          <p:spPr>
            <a:xfrm>
              <a:off x="4914900" y="4551997"/>
              <a:ext cx="119618" cy="94299"/>
            </a:xfrm>
            <a:custGeom>
              <a:avLst/>
              <a:gdLst/>
              <a:ahLst/>
              <a:cxnLst/>
              <a:rect l="0" t="0" r="0" b="0"/>
              <a:pathLst>
                <a:path w="119618" h="94299">
                  <a:moveTo>
                    <a:pt x="0" y="94298"/>
                  </a:moveTo>
                  <a:lnTo>
                    <a:pt x="37182" y="94298"/>
                  </a:lnTo>
                  <a:lnTo>
                    <a:pt x="40028" y="93345"/>
                  </a:lnTo>
                  <a:lnTo>
                    <a:pt x="42878" y="91758"/>
                  </a:lnTo>
                  <a:lnTo>
                    <a:pt x="45730" y="89747"/>
                  </a:lnTo>
                  <a:lnTo>
                    <a:pt x="48584" y="88406"/>
                  </a:lnTo>
                  <a:lnTo>
                    <a:pt x="51439" y="87512"/>
                  </a:lnTo>
                  <a:lnTo>
                    <a:pt x="54295" y="86917"/>
                  </a:lnTo>
                  <a:lnTo>
                    <a:pt x="57152" y="86519"/>
                  </a:lnTo>
                  <a:lnTo>
                    <a:pt x="60009" y="86255"/>
                  </a:lnTo>
                  <a:lnTo>
                    <a:pt x="62865" y="86078"/>
                  </a:lnTo>
                  <a:lnTo>
                    <a:pt x="65723" y="85008"/>
                  </a:lnTo>
                  <a:lnTo>
                    <a:pt x="68580" y="83342"/>
                  </a:lnTo>
                  <a:lnTo>
                    <a:pt x="71437" y="81279"/>
                  </a:lnTo>
                  <a:lnTo>
                    <a:pt x="74295" y="79904"/>
                  </a:lnTo>
                  <a:lnTo>
                    <a:pt x="77152" y="78986"/>
                  </a:lnTo>
                  <a:lnTo>
                    <a:pt x="80009" y="78375"/>
                  </a:lnTo>
                  <a:lnTo>
                    <a:pt x="82867" y="77015"/>
                  </a:lnTo>
                  <a:lnTo>
                    <a:pt x="85725" y="75156"/>
                  </a:lnTo>
                  <a:lnTo>
                    <a:pt x="88582" y="72964"/>
                  </a:lnTo>
                  <a:lnTo>
                    <a:pt x="91440" y="70550"/>
                  </a:lnTo>
                  <a:lnTo>
                    <a:pt x="94297" y="67988"/>
                  </a:lnTo>
                  <a:lnTo>
                    <a:pt x="100012" y="62602"/>
                  </a:lnTo>
                  <a:lnTo>
                    <a:pt x="113229" y="49632"/>
                  </a:lnTo>
                  <a:lnTo>
                    <a:pt x="115491" y="47376"/>
                  </a:lnTo>
                  <a:lnTo>
                    <a:pt x="116999" y="44919"/>
                  </a:lnTo>
                  <a:lnTo>
                    <a:pt x="118004" y="42328"/>
                  </a:lnTo>
                  <a:lnTo>
                    <a:pt x="119617" y="35878"/>
                  </a:lnTo>
                  <a:lnTo>
                    <a:pt x="118797" y="34396"/>
                  </a:lnTo>
                  <a:lnTo>
                    <a:pt x="117298" y="32456"/>
                  </a:lnTo>
                  <a:lnTo>
                    <a:pt x="115346" y="30210"/>
                  </a:lnTo>
                  <a:lnTo>
                    <a:pt x="114044" y="27760"/>
                  </a:lnTo>
                  <a:lnTo>
                    <a:pt x="113177" y="25174"/>
                  </a:lnTo>
                  <a:lnTo>
                    <a:pt x="112599" y="22498"/>
                  </a:lnTo>
                  <a:lnTo>
                    <a:pt x="112213" y="19761"/>
                  </a:lnTo>
                  <a:lnTo>
                    <a:pt x="111956" y="16984"/>
                  </a:lnTo>
                  <a:lnTo>
                    <a:pt x="111543" y="10234"/>
                  </a:lnTo>
                  <a:lnTo>
                    <a:pt x="111488" y="6771"/>
                  </a:lnTo>
                  <a:lnTo>
                    <a:pt x="111472" y="4514"/>
                  </a:lnTo>
                  <a:lnTo>
                    <a:pt x="110509" y="3010"/>
                  </a:lnTo>
                  <a:lnTo>
                    <a:pt x="108915" y="2007"/>
                  </a:ln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29"/>
            <p:cNvSpPr/>
            <p:nvPr/>
          </p:nvSpPr>
          <p:spPr>
            <a:xfrm>
              <a:off x="5969317" y="4371975"/>
              <a:ext cx="162879" cy="17145"/>
            </a:xfrm>
            <a:custGeom>
              <a:avLst/>
              <a:gdLst/>
              <a:ahLst/>
              <a:cxnLst/>
              <a:rect l="0" t="0" r="0" b="0"/>
              <a:pathLst>
                <a:path w="162879" h="17145">
                  <a:moveTo>
                    <a:pt x="0" y="8572"/>
                  </a:moveTo>
                  <a:lnTo>
                    <a:pt x="7381" y="15953"/>
                  </a:lnTo>
                  <a:lnTo>
                    <a:pt x="8730" y="16350"/>
                  </a:lnTo>
                  <a:lnTo>
                    <a:pt x="12770" y="16791"/>
                  </a:lnTo>
                  <a:lnTo>
                    <a:pt x="17741" y="16988"/>
                  </a:lnTo>
                  <a:lnTo>
                    <a:pt x="24077" y="17075"/>
                  </a:lnTo>
                  <a:lnTo>
                    <a:pt x="82915" y="17144"/>
                  </a:lnTo>
                  <a:lnTo>
                    <a:pt x="87662" y="16192"/>
                  </a:lnTo>
                  <a:lnTo>
                    <a:pt x="91779" y="14604"/>
                  </a:lnTo>
                  <a:lnTo>
                    <a:pt x="95476" y="12594"/>
                  </a:lnTo>
                  <a:lnTo>
                    <a:pt x="99846" y="11253"/>
                  </a:lnTo>
                  <a:lnTo>
                    <a:pt x="104664" y="10359"/>
                  </a:lnTo>
                  <a:lnTo>
                    <a:pt x="109781" y="9764"/>
                  </a:lnTo>
                  <a:lnTo>
                    <a:pt x="115097" y="9367"/>
                  </a:lnTo>
                  <a:lnTo>
                    <a:pt x="120546" y="9102"/>
                  </a:lnTo>
                  <a:lnTo>
                    <a:pt x="126084" y="8925"/>
                  </a:lnTo>
                  <a:lnTo>
                    <a:pt x="130729" y="7855"/>
                  </a:lnTo>
                  <a:lnTo>
                    <a:pt x="134778" y="6189"/>
                  </a:lnTo>
                  <a:lnTo>
                    <a:pt x="138429" y="4126"/>
                  </a:lnTo>
                  <a:lnTo>
                    <a:pt x="142768" y="2750"/>
                  </a:lnTo>
                  <a:lnTo>
                    <a:pt x="147566" y="1833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30"/>
            <p:cNvSpPr/>
            <p:nvPr/>
          </p:nvSpPr>
          <p:spPr>
            <a:xfrm>
              <a:off x="5943600" y="4466377"/>
              <a:ext cx="248603" cy="17041"/>
            </a:xfrm>
            <a:custGeom>
              <a:avLst/>
              <a:gdLst/>
              <a:ahLst/>
              <a:cxnLst/>
              <a:rect l="0" t="0" r="0" b="0"/>
              <a:pathLst>
                <a:path w="248603" h="17041">
                  <a:moveTo>
                    <a:pt x="0" y="17040"/>
                  </a:moveTo>
                  <a:lnTo>
                    <a:pt x="8219" y="17040"/>
                  </a:lnTo>
                  <a:lnTo>
                    <a:pt x="9289" y="16088"/>
                  </a:lnTo>
                  <a:lnTo>
                    <a:pt x="13018" y="12489"/>
                  </a:lnTo>
                  <a:lnTo>
                    <a:pt x="16299" y="11148"/>
                  </a:lnTo>
                  <a:lnTo>
                    <a:pt x="20391" y="10255"/>
                  </a:lnTo>
                  <a:lnTo>
                    <a:pt x="25024" y="9659"/>
                  </a:lnTo>
                  <a:lnTo>
                    <a:pt x="30017" y="9262"/>
                  </a:lnTo>
                  <a:lnTo>
                    <a:pt x="35252" y="8997"/>
                  </a:lnTo>
                  <a:lnTo>
                    <a:pt x="46147" y="8703"/>
                  </a:lnTo>
                  <a:lnTo>
                    <a:pt x="103388" y="8477"/>
                  </a:lnTo>
                  <a:lnTo>
                    <a:pt x="111788" y="7521"/>
                  </a:lnTo>
                  <a:lnTo>
                    <a:pt x="120245" y="5932"/>
                  </a:lnTo>
                  <a:lnTo>
                    <a:pt x="128741" y="3920"/>
                  </a:lnTo>
                  <a:lnTo>
                    <a:pt x="137262" y="2578"/>
                  </a:lnTo>
                  <a:lnTo>
                    <a:pt x="145801" y="1684"/>
                  </a:lnTo>
                  <a:lnTo>
                    <a:pt x="154350" y="1087"/>
                  </a:lnTo>
                  <a:lnTo>
                    <a:pt x="162907" y="690"/>
                  </a:lnTo>
                  <a:lnTo>
                    <a:pt x="180035" y="249"/>
                  </a:lnTo>
                  <a:lnTo>
                    <a:pt x="201193" y="0"/>
                  </a:lnTo>
                  <a:lnTo>
                    <a:pt x="207471" y="918"/>
                  </a:lnTo>
                  <a:lnTo>
                    <a:pt x="213561" y="2482"/>
                  </a:lnTo>
                  <a:lnTo>
                    <a:pt x="219526" y="4477"/>
                  </a:lnTo>
                  <a:lnTo>
                    <a:pt x="225409" y="5808"/>
                  </a:lnTo>
                  <a:lnTo>
                    <a:pt x="231235" y="6694"/>
                  </a:lnTo>
                  <a:lnTo>
                    <a:pt x="248602" y="84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31"/>
            <p:cNvSpPr/>
            <p:nvPr/>
          </p:nvSpPr>
          <p:spPr>
            <a:xfrm>
              <a:off x="6372225" y="4320540"/>
              <a:ext cx="17146" cy="248603"/>
            </a:xfrm>
            <a:custGeom>
              <a:avLst/>
              <a:gdLst/>
              <a:ahLst/>
              <a:cxnLst/>
              <a:rect l="0" t="0" r="0" b="0"/>
              <a:pathLst>
                <a:path w="17146" h="248603">
                  <a:moveTo>
                    <a:pt x="0" y="0"/>
                  </a:moveTo>
                  <a:lnTo>
                    <a:pt x="0" y="7381"/>
                  </a:lnTo>
                  <a:lnTo>
                    <a:pt x="952" y="9683"/>
                  </a:lnTo>
                  <a:lnTo>
                    <a:pt x="2540" y="13122"/>
                  </a:lnTo>
                  <a:lnTo>
                    <a:pt x="4550" y="17321"/>
                  </a:lnTo>
                  <a:lnTo>
                    <a:pt x="5891" y="21072"/>
                  </a:lnTo>
                  <a:lnTo>
                    <a:pt x="6785" y="24525"/>
                  </a:lnTo>
                  <a:lnTo>
                    <a:pt x="7380" y="27780"/>
                  </a:lnTo>
                  <a:lnTo>
                    <a:pt x="8730" y="32808"/>
                  </a:lnTo>
                  <a:lnTo>
                    <a:pt x="12770" y="46014"/>
                  </a:lnTo>
                  <a:lnTo>
                    <a:pt x="14228" y="52583"/>
                  </a:lnTo>
                  <a:lnTo>
                    <a:pt x="15200" y="58868"/>
                  </a:lnTo>
                  <a:lnTo>
                    <a:pt x="15849" y="64962"/>
                  </a:lnTo>
                  <a:lnTo>
                    <a:pt x="16281" y="71883"/>
                  </a:lnTo>
                  <a:lnTo>
                    <a:pt x="16760" y="87193"/>
                  </a:lnTo>
                  <a:lnTo>
                    <a:pt x="17069" y="114414"/>
                  </a:lnTo>
                  <a:lnTo>
                    <a:pt x="17145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32"/>
            <p:cNvSpPr/>
            <p:nvPr/>
          </p:nvSpPr>
          <p:spPr>
            <a:xfrm>
              <a:off x="6475105" y="4346257"/>
              <a:ext cx="34280" cy="274321"/>
            </a:xfrm>
            <a:custGeom>
              <a:avLst/>
              <a:gdLst/>
              <a:ahLst/>
              <a:cxnLst/>
              <a:rect l="0" t="0" r="0" b="0"/>
              <a:pathLst>
                <a:path w="34280" h="274321">
                  <a:moveTo>
                    <a:pt x="34279" y="0"/>
                  </a:moveTo>
                  <a:lnTo>
                    <a:pt x="34279" y="12770"/>
                  </a:lnTo>
                  <a:lnTo>
                    <a:pt x="33327" y="16134"/>
                  </a:lnTo>
                  <a:lnTo>
                    <a:pt x="31740" y="20281"/>
                  </a:lnTo>
                  <a:lnTo>
                    <a:pt x="29729" y="24950"/>
                  </a:lnTo>
                  <a:lnTo>
                    <a:pt x="28388" y="29969"/>
                  </a:lnTo>
                  <a:lnTo>
                    <a:pt x="27494" y="35219"/>
                  </a:lnTo>
                  <a:lnTo>
                    <a:pt x="26898" y="40624"/>
                  </a:lnTo>
                  <a:lnTo>
                    <a:pt x="26501" y="46133"/>
                  </a:lnTo>
                  <a:lnTo>
                    <a:pt x="26236" y="51710"/>
                  </a:lnTo>
                  <a:lnTo>
                    <a:pt x="26060" y="57334"/>
                  </a:lnTo>
                  <a:lnTo>
                    <a:pt x="24990" y="63940"/>
                  </a:lnTo>
                  <a:lnTo>
                    <a:pt x="23324" y="71202"/>
                  </a:lnTo>
                  <a:lnTo>
                    <a:pt x="21261" y="78901"/>
                  </a:lnTo>
                  <a:lnTo>
                    <a:pt x="16428" y="95075"/>
                  </a:lnTo>
                  <a:lnTo>
                    <a:pt x="13806" y="103388"/>
                  </a:lnTo>
                  <a:lnTo>
                    <a:pt x="12058" y="111788"/>
                  </a:lnTo>
                  <a:lnTo>
                    <a:pt x="10893" y="120245"/>
                  </a:lnTo>
                  <a:lnTo>
                    <a:pt x="10116" y="128741"/>
                  </a:lnTo>
                  <a:lnTo>
                    <a:pt x="8646" y="137263"/>
                  </a:lnTo>
                  <a:lnTo>
                    <a:pt x="6713" y="145800"/>
                  </a:lnTo>
                  <a:lnTo>
                    <a:pt x="4472" y="154351"/>
                  </a:lnTo>
                  <a:lnTo>
                    <a:pt x="2978" y="162908"/>
                  </a:lnTo>
                  <a:lnTo>
                    <a:pt x="1982" y="171471"/>
                  </a:lnTo>
                  <a:lnTo>
                    <a:pt x="1317" y="180036"/>
                  </a:lnTo>
                  <a:lnTo>
                    <a:pt x="875" y="187652"/>
                  </a:lnTo>
                  <a:lnTo>
                    <a:pt x="383" y="201193"/>
                  </a:lnTo>
                  <a:lnTo>
                    <a:pt x="106" y="219527"/>
                  </a:lnTo>
                  <a:lnTo>
                    <a:pt x="0" y="249723"/>
                  </a:lnTo>
                  <a:lnTo>
                    <a:pt x="949" y="253159"/>
                  </a:lnTo>
                  <a:lnTo>
                    <a:pt x="2534" y="256403"/>
                  </a:lnTo>
                  <a:lnTo>
                    <a:pt x="4544" y="259518"/>
                  </a:lnTo>
                  <a:lnTo>
                    <a:pt x="5883" y="262547"/>
                  </a:lnTo>
                  <a:lnTo>
                    <a:pt x="6776" y="265519"/>
                  </a:lnTo>
                  <a:lnTo>
                    <a:pt x="8562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33"/>
            <p:cNvSpPr/>
            <p:nvPr/>
          </p:nvSpPr>
          <p:spPr>
            <a:xfrm>
              <a:off x="6629400" y="4339069"/>
              <a:ext cx="170917" cy="255277"/>
            </a:xfrm>
            <a:custGeom>
              <a:avLst/>
              <a:gdLst/>
              <a:ahLst/>
              <a:cxnLst/>
              <a:rect l="0" t="0" r="0" b="0"/>
              <a:pathLst>
                <a:path w="170917" h="255277">
                  <a:moveTo>
                    <a:pt x="42862" y="7188"/>
                  </a:moveTo>
                  <a:lnTo>
                    <a:pt x="34642" y="7188"/>
                  </a:lnTo>
                  <a:lnTo>
                    <a:pt x="29843" y="11739"/>
                  </a:lnTo>
                  <a:lnTo>
                    <a:pt x="28468" y="14032"/>
                  </a:lnTo>
                  <a:lnTo>
                    <a:pt x="25579" y="22763"/>
                  </a:lnTo>
                  <a:lnTo>
                    <a:pt x="23721" y="27096"/>
                  </a:lnTo>
                  <a:lnTo>
                    <a:pt x="21528" y="31890"/>
                  </a:lnTo>
                  <a:lnTo>
                    <a:pt x="20067" y="37944"/>
                  </a:lnTo>
                  <a:lnTo>
                    <a:pt x="19093" y="44837"/>
                  </a:lnTo>
                  <a:lnTo>
                    <a:pt x="18443" y="52290"/>
                  </a:lnTo>
                  <a:lnTo>
                    <a:pt x="17058" y="59164"/>
                  </a:lnTo>
                  <a:lnTo>
                    <a:pt x="15182" y="65651"/>
                  </a:lnTo>
                  <a:lnTo>
                    <a:pt x="5327" y="94301"/>
                  </a:lnTo>
                  <a:lnTo>
                    <a:pt x="3551" y="102411"/>
                  </a:lnTo>
                  <a:lnTo>
                    <a:pt x="2368" y="110675"/>
                  </a:lnTo>
                  <a:lnTo>
                    <a:pt x="1578" y="119042"/>
                  </a:lnTo>
                  <a:lnTo>
                    <a:pt x="1051" y="126525"/>
                  </a:lnTo>
                  <a:lnTo>
                    <a:pt x="701" y="133418"/>
                  </a:lnTo>
                  <a:lnTo>
                    <a:pt x="467" y="139919"/>
                  </a:lnTo>
                  <a:lnTo>
                    <a:pt x="138" y="162721"/>
                  </a:lnTo>
                  <a:lnTo>
                    <a:pt x="0" y="231203"/>
                  </a:lnTo>
                  <a:lnTo>
                    <a:pt x="953" y="234636"/>
                  </a:lnTo>
                  <a:lnTo>
                    <a:pt x="4551" y="240991"/>
                  </a:lnTo>
                  <a:lnTo>
                    <a:pt x="9325" y="246990"/>
                  </a:lnTo>
                  <a:lnTo>
                    <a:pt x="11931" y="249924"/>
                  </a:lnTo>
                  <a:lnTo>
                    <a:pt x="15575" y="251879"/>
                  </a:lnTo>
                  <a:lnTo>
                    <a:pt x="19908" y="253184"/>
                  </a:lnTo>
                  <a:lnTo>
                    <a:pt x="24701" y="254052"/>
                  </a:lnTo>
                  <a:lnTo>
                    <a:pt x="28850" y="254632"/>
                  </a:lnTo>
                  <a:lnTo>
                    <a:pt x="32568" y="255018"/>
                  </a:lnTo>
                  <a:lnTo>
                    <a:pt x="36000" y="255276"/>
                  </a:lnTo>
                  <a:lnTo>
                    <a:pt x="40192" y="254495"/>
                  </a:lnTo>
                  <a:lnTo>
                    <a:pt x="44892" y="253022"/>
                  </a:lnTo>
                  <a:lnTo>
                    <a:pt x="49931" y="251087"/>
                  </a:lnTo>
                  <a:lnTo>
                    <a:pt x="55195" y="248845"/>
                  </a:lnTo>
                  <a:lnTo>
                    <a:pt x="66123" y="243814"/>
                  </a:lnTo>
                  <a:lnTo>
                    <a:pt x="70752" y="241139"/>
                  </a:lnTo>
                  <a:lnTo>
                    <a:pt x="74790" y="238403"/>
                  </a:lnTo>
                  <a:lnTo>
                    <a:pt x="78435" y="235626"/>
                  </a:lnTo>
                  <a:lnTo>
                    <a:pt x="82770" y="231870"/>
                  </a:lnTo>
                  <a:lnTo>
                    <a:pt x="87565" y="227461"/>
                  </a:lnTo>
                  <a:lnTo>
                    <a:pt x="97973" y="217482"/>
                  </a:lnTo>
                  <a:lnTo>
                    <a:pt x="108949" y="206697"/>
                  </a:lnTo>
                  <a:lnTo>
                    <a:pt x="113589" y="201154"/>
                  </a:lnTo>
                  <a:lnTo>
                    <a:pt x="117637" y="195554"/>
                  </a:lnTo>
                  <a:lnTo>
                    <a:pt x="121287" y="189915"/>
                  </a:lnTo>
                  <a:lnTo>
                    <a:pt x="124673" y="183299"/>
                  </a:lnTo>
                  <a:lnTo>
                    <a:pt x="127882" y="176030"/>
                  </a:lnTo>
                  <a:lnTo>
                    <a:pt x="130975" y="168327"/>
                  </a:lnTo>
                  <a:lnTo>
                    <a:pt x="134942" y="161286"/>
                  </a:lnTo>
                  <a:lnTo>
                    <a:pt x="139491" y="154688"/>
                  </a:lnTo>
                  <a:lnTo>
                    <a:pt x="144429" y="148384"/>
                  </a:lnTo>
                  <a:lnTo>
                    <a:pt x="148673" y="141324"/>
                  </a:lnTo>
                  <a:lnTo>
                    <a:pt x="152455" y="133759"/>
                  </a:lnTo>
                  <a:lnTo>
                    <a:pt x="155929" y="125859"/>
                  </a:lnTo>
                  <a:lnTo>
                    <a:pt x="159198" y="117734"/>
                  </a:lnTo>
                  <a:lnTo>
                    <a:pt x="165369" y="101087"/>
                  </a:lnTo>
                  <a:lnTo>
                    <a:pt x="167396" y="93600"/>
                  </a:lnTo>
                  <a:lnTo>
                    <a:pt x="168747" y="86703"/>
                  </a:lnTo>
                  <a:lnTo>
                    <a:pt x="169648" y="80201"/>
                  </a:lnTo>
                  <a:lnTo>
                    <a:pt x="170249" y="73961"/>
                  </a:lnTo>
                  <a:lnTo>
                    <a:pt x="170649" y="67896"/>
                  </a:lnTo>
                  <a:lnTo>
                    <a:pt x="170916" y="61948"/>
                  </a:lnTo>
                  <a:lnTo>
                    <a:pt x="170142" y="56077"/>
                  </a:lnTo>
                  <a:lnTo>
                    <a:pt x="168672" y="50258"/>
                  </a:lnTo>
                  <a:lnTo>
                    <a:pt x="166740" y="44474"/>
                  </a:lnTo>
                  <a:lnTo>
                    <a:pt x="164500" y="38713"/>
                  </a:lnTo>
                  <a:lnTo>
                    <a:pt x="162055" y="32967"/>
                  </a:lnTo>
                  <a:lnTo>
                    <a:pt x="159471" y="27231"/>
                  </a:lnTo>
                  <a:lnTo>
                    <a:pt x="155843" y="22455"/>
                  </a:lnTo>
                  <a:lnTo>
                    <a:pt x="151521" y="18319"/>
                  </a:lnTo>
                  <a:lnTo>
                    <a:pt x="146734" y="14609"/>
                  </a:lnTo>
                  <a:lnTo>
                    <a:pt x="141637" y="12135"/>
                  </a:lnTo>
                  <a:lnTo>
                    <a:pt x="136335" y="10486"/>
                  </a:lnTo>
                  <a:lnTo>
                    <a:pt x="130895" y="9387"/>
                  </a:lnTo>
                  <a:lnTo>
                    <a:pt x="125363" y="7701"/>
                  </a:lnTo>
                  <a:lnTo>
                    <a:pt x="119770" y="5625"/>
                  </a:lnTo>
                  <a:lnTo>
                    <a:pt x="114137" y="3289"/>
                  </a:lnTo>
                  <a:lnTo>
                    <a:pt x="107524" y="1731"/>
                  </a:lnTo>
                  <a:lnTo>
                    <a:pt x="100257" y="692"/>
                  </a:lnTo>
                  <a:lnTo>
                    <a:pt x="92556" y="0"/>
                  </a:lnTo>
                  <a:lnTo>
                    <a:pt x="84563" y="491"/>
                  </a:lnTo>
                  <a:lnTo>
                    <a:pt x="76378" y="1771"/>
                  </a:lnTo>
                  <a:lnTo>
                    <a:pt x="68064" y="3577"/>
                  </a:lnTo>
                  <a:lnTo>
                    <a:pt x="60615" y="4781"/>
                  </a:lnTo>
                  <a:lnTo>
                    <a:pt x="53745" y="5583"/>
                  </a:lnTo>
                  <a:lnTo>
                    <a:pt x="47259" y="6118"/>
                  </a:lnTo>
                  <a:lnTo>
                    <a:pt x="41031" y="7427"/>
                  </a:lnTo>
                  <a:lnTo>
                    <a:pt x="34974" y="9252"/>
                  </a:lnTo>
                  <a:lnTo>
                    <a:pt x="17144" y="157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34"/>
            <p:cNvSpPr/>
            <p:nvPr/>
          </p:nvSpPr>
          <p:spPr>
            <a:xfrm>
              <a:off x="4349115" y="4972050"/>
              <a:ext cx="162878" cy="34291"/>
            </a:xfrm>
            <a:custGeom>
              <a:avLst/>
              <a:gdLst/>
              <a:ahLst/>
              <a:cxnLst/>
              <a:rect l="0" t="0" r="0" b="0"/>
              <a:pathLst>
                <a:path w="162878" h="34291">
                  <a:moveTo>
                    <a:pt x="0" y="34290"/>
                  </a:moveTo>
                  <a:lnTo>
                    <a:pt x="11931" y="34290"/>
                  </a:lnTo>
                  <a:lnTo>
                    <a:pt x="14622" y="33337"/>
                  </a:lnTo>
                  <a:lnTo>
                    <a:pt x="17367" y="31750"/>
                  </a:lnTo>
                  <a:lnTo>
                    <a:pt x="20150" y="29739"/>
                  </a:lnTo>
                  <a:lnTo>
                    <a:pt x="23911" y="28398"/>
                  </a:lnTo>
                  <a:lnTo>
                    <a:pt x="28323" y="27504"/>
                  </a:lnTo>
                  <a:lnTo>
                    <a:pt x="33169" y="26908"/>
                  </a:lnTo>
                  <a:lnTo>
                    <a:pt x="37352" y="26511"/>
                  </a:lnTo>
                  <a:lnTo>
                    <a:pt x="41094" y="26247"/>
                  </a:lnTo>
                  <a:lnTo>
                    <a:pt x="44541" y="26070"/>
                  </a:lnTo>
                  <a:lnTo>
                    <a:pt x="47791" y="25000"/>
                  </a:lnTo>
                  <a:lnTo>
                    <a:pt x="50911" y="23335"/>
                  </a:lnTo>
                  <a:lnTo>
                    <a:pt x="53943" y="21271"/>
                  </a:lnTo>
                  <a:lnTo>
                    <a:pt x="57869" y="19896"/>
                  </a:lnTo>
                  <a:lnTo>
                    <a:pt x="62392" y="18979"/>
                  </a:lnTo>
                  <a:lnTo>
                    <a:pt x="67312" y="18367"/>
                  </a:lnTo>
                  <a:lnTo>
                    <a:pt x="72497" y="17960"/>
                  </a:lnTo>
                  <a:lnTo>
                    <a:pt x="77859" y="17688"/>
                  </a:lnTo>
                  <a:lnTo>
                    <a:pt x="83338" y="17507"/>
                  </a:lnTo>
                  <a:lnTo>
                    <a:pt x="89848" y="16433"/>
                  </a:lnTo>
                  <a:lnTo>
                    <a:pt x="97046" y="14766"/>
                  </a:lnTo>
                  <a:lnTo>
                    <a:pt x="104702" y="12701"/>
                  </a:lnTo>
                  <a:lnTo>
                    <a:pt x="111711" y="11325"/>
                  </a:lnTo>
                  <a:lnTo>
                    <a:pt x="118289" y="10407"/>
                  </a:lnTo>
                  <a:lnTo>
                    <a:pt x="124579" y="9795"/>
                  </a:lnTo>
                  <a:lnTo>
                    <a:pt x="129725" y="9388"/>
                  </a:lnTo>
                  <a:lnTo>
                    <a:pt x="134109" y="9116"/>
                  </a:lnTo>
                  <a:lnTo>
                    <a:pt x="137982" y="8935"/>
                  </a:lnTo>
                  <a:lnTo>
                    <a:pt x="142471" y="7861"/>
                  </a:lnTo>
                  <a:lnTo>
                    <a:pt x="147368" y="6194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35"/>
            <p:cNvSpPr/>
            <p:nvPr/>
          </p:nvSpPr>
          <p:spPr>
            <a:xfrm>
              <a:off x="4632007" y="4834924"/>
              <a:ext cx="135808" cy="317149"/>
            </a:xfrm>
            <a:custGeom>
              <a:avLst/>
              <a:gdLst/>
              <a:ahLst/>
              <a:cxnLst/>
              <a:rect l="0" t="0" r="0" b="0"/>
              <a:pathLst>
                <a:path w="135808" h="317149">
                  <a:moveTo>
                    <a:pt x="8572" y="42828"/>
                  </a:moveTo>
                  <a:lnTo>
                    <a:pt x="8572" y="29809"/>
                  </a:lnTo>
                  <a:lnTo>
                    <a:pt x="9525" y="28434"/>
                  </a:lnTo>
                  <a:lnTo>
                    <a:pt x="11113" y="27517"/>
                  </a:lnTo>
                  <a:lnTo>
                    <a:pt x="13123" y="26906"/>
                  </a:lnTo>
                  <a:lnTo>
                    <a:pt x="15416" y="25545"/>
                  </a:lnTo>
                  <a:lnTo>
                    <a:pt x="17897" y="23686"/>
                  </a:lnTo>
                  <a:lnTo>
                    <a:pt x="20504" y="21495"/>
                  </a:lnTo>
                  <a:lnTo>
                    <a:pt x="23194" y="19080"/>
                  </a:lnTo>
                  <a:lnTo>
                    <a:pt x="28724" y="13859"/>
                  </a:lnTo>
                  <a:lnTo>
                    <a:pt x="32484" y="12085"/>
                  </a:lnTo>
                  <a:lnTo>
                    <a:pt x="36896" y="10903"/>
                  </a:lnTo>
                  <a:lnTo>
                    <a:pt x="41742" y="10115"/>
                  </a:lnTo>
                  <a:lnTo>
                    <a:pt x="45926" y="8637"/>
                  </a:lnTo>
                  <a:lnTo>
                    <a:pt x="49667" y="6699"/>
                  </a:lnTo>
                  <a:lnTo>
                    <a:pt x="53114" y="4454"/>
                  </a:lnTo>
                  <a:lnTo>
                    <a:pt x="56364" y="2958"/>
                  </a:lnTo>
                  <a:lnTo>
                    <a:pt x="59484" y="1960"/>
                  </a:lnTo>
                  <a:lnTo>
                    <a:pt x="62516" y="1296"/>
                  </a:lnTo>
                  <a:lnTo>
                    <a:pt x="66442" y="852"/>
                  </a:lnTo>
                  <a:lnTo>
                    <a:pt x="70965" y="557"/>
                  </a:lnTo>
                  <a:lnTo>
                    <a:pt x="75885" y="359"/>
                  </a:lnTo>
                  <a:lnTo>
                    <a:pt x="86432" y="141"/>
                  </a:lnTo>
                  <a:lnTo>
                    <a:pt x="99623" y="0"/>
                  </a:lnTo>
                  <a:lnTo>
                    <a:pt x="101658" y="942"/>
                  </a:lnTo>
                  <a:lnTo>
                    <a:pt x="103967" y="2521"/>
                  </a:lnTo>
                  <a:lnTo>
                    <a:pt x="106459" y="4527"/>
                  </a:lnTo>
                  <a:lnTo>
                    <a:pt x="109072" y="6817"/>
                  </a:lnTo>
                  <a:lnTo>
                    <a:pt x="111767" y="9295"/>
                  </a:lnTo>
                  <a:lnTo>
                    <a:pt x="114517" y="11900"/>
                  </a:lnTo>
                  <a:lnTo>
                    <a:pt x="116349" y="15542"/>
                  </a:lnTo>
                  <a:lnTo>
                    <a:pt x="118386" y="24668"/>
                  </a:lnTo>
                  <a:lnTo>
                    <a:pt x="117977" y="29770"/>
                  </a:lnTo>
                  <a:lnTo>
                    <a:pt x="116751" y="35075"/>
                  </a:lnTo>
                  <a:lnTo>
                    <a:pt x="114981" y="40517"/>
                  </a:lnTo>
                  <a:lnTo>
                    <a:pt x="113802" y="46050"/>
                  </a:lnTo>
                  <a:lnTo>
                    <a:pt x="113015" y="51644"/>
                  </a:lnTo>
                  <a:lnTo>
                    <a:pt x="112491" y="57277"/>
                  </a:lnTo>
                  <a:lnTo>
                    <a:pt x="111189" y="62939"/>
                  </a:lnTo>
                  <a:lnTo>
                    <a:pt x="109369" y="68618"/>
                  </a:lnTo>
                  <a:lnTo>
                    <a:pt x="107202" y="74309"/>
                  </a:lnTo>
                  <a:lnTo>
                    <a:pt x="103853" y="80008"/>
                  </a:lnTo>
                  <a:lnTo>
                    <a:pt x="99715" y="85712"/>
                  </a:lnTo>
                  <a:lnTo>
                    <a:pt x="95052" y="91420"/>
                  </a:lnTo>
                  <a:lnTo>
                    <a:pt x="90038" y="96178"/>
                  </a:lnTo>
                  <a:lnTo>
                    <a:pt x="84791" y="100302"/>
                  </a:lnTo>
                  <a:lnTo>
                    <a:pt x="79387" y="104004"/>
                  </a:lnTo>
                  <a:lnTo>
                    <a:pt x="74832" y="108377"/>
                  </a:lnTo>
                  <a:lnTo>
                    <a:pt x="70843" y="113198"/>
                  </a:lnTo>
                  <a:lnTo>
                    <a:pt x="67231" y="118316"/>
                  </a:lnTo>
                  <a:lnTo>
                    <a:pt x="62918" y="122681"/>
                  </a:lnTo>
                  <a:lnTo>
                    <a:pt x="58138" y="126543"/>
                  </a:lnTo>
                  <a:lnTo>
                    <a:pt x="53046" y="130071"/>
                  </a:lnTo>
                  <a:lnTo>
                    <a:pt x="48699" y="133375"/>
                  </a:lnTo>
                  <a:lnTo>
                    <a:pt x="44849" y="136530"/>
                  </a:lnTo>
                  <a:lnTo>
                    <a:pt x="41329" y="139586"/>
                  </a:lnTo>
                  <a:lnTo>
                    <a:pt x="38030" y="142576"/>
                  </a:lnTo>
                  <a:lnTo>
                    <a:pt x="27527" y="152542"/>
                  </a:lnTo>
                  <a:lnTo>
                    <a:pt x="25972" y="153118"/>
                  </a:lnTo>
                  <a:lnTo>
                    <a:pt x="23982" y="153502"/>
                  </a:lnTo>
                  <a:lnTo>
                    <a:pt x="17264" y="154257"/>
                  </a:lnTo>
                  <a:lnTo>
                    <a:pt x="17180" y="149716"/>
                  </a:lnTo>
                  <a:lnTo>
                    <a:pt x="18121" y="148376"/>
                  </a:lnTo>
                  <a:lnTo>
                    <a:pt x="19701" y="147484"/>
                  </a:lnTo>
                  <a:lnTo>
                    <a:pt x="21707" y="146888"/>
                  </a:lnTo>
                  <a:lnTo>
                    <a:pt x="23043" y="145539"/>
                  </a:lnTo>
                  <a:lnTo>
                    <a:pt x="23935" y="143688"/>
                  </a:lnTo>
                  <a:lnTo>
                    <a:pt x="24529" y="141500"/>
                  </a:lnTo>
                  <a:lnTo>
                    <a:pt x="26830" y="140042"/>
                  </a:lnTo>
                  <a:lnTo>
                    <a:pt x="30270" y="139070"/>
                  </a:lnTo>
                  <a:lnTo>
                    <a:pt x="34467" y="138422"/>
                  </a:lnTo>
                  <a:lnTo>
                    <a:pt x="38218" y="137037"/>
                  </a:lnTo>
                  <a:lnTo>
                    <a:pt x="41671" y="135162"/>
                  </a:lnTo>
                  <a:lnTo>
                    <a:pt x="44926" y="132959"/>
                  </a:lnTo>
                  <a:lnTo>
                    <a:pt x="49001" y="131491"/>
                  </a:lnTo>
                  <a:lnTo>
                    <a:pt x="53622" y="130511"/>
                  </a:lnTo>
                  <a:lnTo>
                    <a:pt x="58609" y="129859"/>
                  </a:lnTo>
                  <a:lnTo>
                    <a:pt x="62885" y="129423"/>
                  </a:lnTo>
                  <a:lnTo>
                    <a:pt x="66688" y="129133"/>
                  </a:lnTo>
                  <a:lnTo>
                    <a:pt x="70176" y="128940"/>
                  </a:lnTo>
                  <a:lnTo>
                    <a:pt x="79132" y="128725"/>
                  </a:lnTo>
                  <a:lnTo>
                    <a:pt x="100404" y="128587"/>
                  </a:lnTo>
                  <a:lnTo>
                    <a:pt x="105036" y="129528"/>
                  </a:lnTo>
                  <a:lnTo>
                    <a:pt x="109076" y="131108"/>
                  </a:lnTo>
                  <a:lnTo>
                    <a:pt x="112722" y="133114"/>
                  </a:lnTo>
                  <a:lnTo>
                    <a:pt x="116106" y="135404"/>
                  </a:lnTo>
                  <a:lnTo>
                    <a:pt x="119314" y="137883"/>
                  </a:lnTo>
                  <a:lnTo>
                    <a:pt x="122405" y="140488"/>
                  </a:lnTo>
                  <a:lnTo>
                    <a:pt x="124466" y="143177"/>
                  </a:lnTo>
                  <a:lnTo>
                    <a:pt x="128319" y="151513"/>
                  </a:lnTo>
                  <a:lnTo>
                    <a:pt x="130313" y="154337"/>
                  </a:lnTo>
                  <a:lnTo>
                    <a:pt x="132596" y="157172"/>
                  </a:lnTo>
                  <a:lnTo>
                    <a:pt x="134117" y="160015"/>
                  </a:lnTo>
                  <a:lnTo>
                    <a:pt x="135807" y="165714"/>
                  </a:lnTo>
                  <a:lnTo>
                    <a:pt x="135306" y="169519"/>
                  </a:lnTo>
                  <a:lnTo>
                    <a:pt x="132208" y="178828"/>
                  </a:lnTo>
                  <a:lnTo>
                    <a:pt x="131002" y="184930"/>
                  </a:lnTo>
                  <a:lnTo>
                    <a:pt x="130197" y="191855"/>
                  </a:lnTo>
                  <a:lnTo>
                    <a:pt x="129660" y="199329"/>
                  </a:lnTo>
                  <a:lnTo>
                    <a:pt x="127398" y="206217"/>
                  </a:lnTo>
                  <a:lnTo>
                    <a:pt x="123984" y="212714"/>
                  </a:lnTo>
                  <a:lnTo>
                    <a:pt x="119804" y="218950"/>
                  </a:lnTo>
                  <a:lnTo>
                    <a:pt x="115112" y="225013"/>
                  </a:lnTo>
                  <a:lnTo>
                    <a:pt x="110079" y="230960"/>
                  </a:lnTo>
                  <a:lnTo>
                    <a:pt x="104818" y="236829"/>
                  </a:lnTo>
                  <a:lnTo>
                    <a:pt x="100359" y="243600"/>
                  </a:lnTo>
                  <a:lnTo>
                    <a:pt x="96433" y="250971"/>
                  </a:lnTo>
                  <a:lnTo>
                    <a:pt x="92864" y="258742"/>
                  </a:lnTo>
                  <a:lnTo>
                    <a:pt x="88579" y="264876"/>
                  </a:lnTo>
                  <a:lnTo>
                    <a:pt x="83818" y="269918"/>
                  </a:lnTo>
                  <a:lnTo>
                    <a:pt x="78739" y="274231"/>
                  </a:lnTo>
                  <a:lnTo>
                    <a:pt x="73448" y="279012"/>
                  </a:lnTo>
                  <a:lnTo>
                    <a:pt x="62488" y="289404"/>
                  </a:lnTo>
                  <a:lnTo>
                    <a:pt x="56899" y="293889"/>
                  </a:lnTo>
                  <a:lnTo>
                    <a:pt x="51267" y="297832"/>
                  </a:lnTo>
                  <a:lnTo>
                    <a:pt x="45609" y="301414"/>
                  </a:lnTo>
                  <a:lnTo>
                    <a:pt x="40883" y="303801"/>
                  </a:lnTo>
                  <a:lnTo>
                    <a:pt x="36780" y="305392"/>
                  </a:lnTo>
                  <a:lnTo>
                    <a:pt x="33093" y="306454"/>
                  </a:lnTo>
                  <a:lnTo>
                    <a:pt x="29682" y="308114"/>
                  </a:lnTo>
                  <a:lnTo>
                    <a:pt x="26456" y="310172"/>
                  </a:lnTo>
                  <a:lnTo>
                    <a:pt x="23352" y="312498"/>
                  </a:lnTo>
                  <a:lnTo>
                    <a:pt x="20330" y="314048"/>
                  </a:lnTo>
                  <a:lnTo>
                    <a:pt x="17364" y="315081"/>
                  </a:lnTo>
                  <a:lnTo>
                    <a:pt x="14433" y="315770"/>
                  </a:lnTo>
                  <a:lnTo>
                    <a:pt x="11527" y="316229"/>
                  </a:lnTo>
                  <a:lnTo>
                    <a:pt x="8638" y="316536"/>
                  </a:lnTo>
                  <a:lnTo>
                    <a:pt x="0" y="3171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36"/>
            <p:cNvSpPr/>
            <p:nvPr/>
          </p:nvSpPr>
          <p:spPr>
            <a:xfrm>
              <a:off x="4863508" y="4834935"/>
              <a:ext cx="186846" cy="299948"/>
            </a:xfrm>
            <a:custGeom>
              <a:avLst/>
              <a:gdLst/>
              <a:ahLst/>
              <a:cxnLst/>
              <a:rect l="0" t="0" r="0" b="0"/>
              <a:pathLst>
                <a:path w="186846" h="299948">
                  <a:moveTo>
                    <a:pt x="34246" y="17100"/>
                  </a:moveTo>
                  <a:lnTo>
                    <a:pt x="42466" y="17100"/>
                  </a:lnTo>
                  <a:lnTo>
                    <a:pt x="42788" y="9718"/>
                  </a:lnTo>
                  <a:lnTo>
                    <a:pt x="42817" y="17327"/>
                  </a:lnTo>
                  <a:lnTo>
                    <a:pt x="42818" y="21328"/>
                  </a:lnTo>
                  <a:lnTo>
                    <a:pt x="41866" y="23729"/>
                  </a:lnTo>
                  <a:lnTo>
                    <a:pt x="38268" y="28936"/>
                  </a:lnTo>
                  <a:lnTo>
                    <a:pt x="33494" y="34425"/>
                  </a:lnTo>
                  <a:lnTo>
                    <a:pt x="28197" y="40040"/>
                  </a:lnTo>
                  <a:lnTo>
                    <a:pt x="8510" y="59967"/>
                  </a:lnTo>
                  <a:lnTo>
                    <a:pt x="5659" y="62823"/>
                  </a:lnTo>
                  <a:lnTo>
                    <a:pt x="3758" y="65679"/>
                  </a:lnTo>
                  <a:lnTo>
                    <a:pt x="1646" y="71393"/>
                  </a:lnTo>
                  <a:lnTo>
                    <a:pt x="457" y="79965"/>
                  </a:lnTo>
                  <a:lnTo>
                    <a:pt x="105" y="88537"/>
                  </a:lnTo>
                  <a:lnTo>
                    <a:pt x="0" y="92559"/>
                  </a:lnTo>
                  <a:lnTo>
                    <a:pt x="2516" y="96039"/>
                  </a:lnTo>
                  <a:lnTo>
                    <a:pt x="6809" y="100762"/>
                  </a:lnTo>
                  <a:lnTo>
                    <a:pt x="11892" y="106035"/>
                  </a:lnTo>
                  <a:lnTo>
                    <a:pt x="14581" y="107822"/>
                  </a:lnTo>
                  <a:lnTo>
                    <a:pt x="20109" y="109808"/>
                  </a:lnTo>
                  <a:lnTo>
                    <a:pt x="23869" y="111290"/>
                  </a:lnTo>
                  <a:lnTo>
                    <a:pt x="28281" y="113231"/>
                  </a:lnTo>
                  <a:lnTo>
                    <a:pt x="33127" y="115477"/>
                  </a:lnTo>
                  <a:lnTo>
                    <a:pt x="37310" y="116975"/>
                  </a:lnTo>
                  <a:lnTo>
                    <a:pt x="41051" y="117973"/>
                  </a:lnTo>
                  <a:lnTo>
                    <a:pt x="44499" y="118638"/>
                  </a:lnTo>
                  <a:lnTo>
                    <a:pt x="48701" y="120035"/>
                  </a:lnTo>
                  <a:lnTo>
                    <a:pt x="53408" y="121918"/>
                  </a:lnTo>
                  <a:lnTo>
                    <a:pt x="58451" y="124126"/>
                  </a:lnTo>
                  <a:lnTo>
                    <a:pt x="64671" y="125598"/>
                  </a:lnTo>
                  <a:lnTo>
                    <a:pt x="71674" y="126579"/>
                  </a:lnTo>
                  <a:lnTo>
                    <a:pt x="85171" y="127670"/>
                  </a:lnTo>
                  <a:lnTo>
                    <a:pt x="94344" y="128154"/>
                  </a:lnTo>
                  <a:lnTo>
                    <a:pt x="99077" y="129236"/>
                  </a:lnTo>
                  <a:lnTo>
                    <a:pt x="104137" y="130910"/>
                  </a:lnTo>
                  <a:lnTo>
                    <a:pt x="109415" y="132978"/>
                  </a:lnTo>
                  <a:lnTo>
                    <a:pt x="114839" y="135310"/>
                  </a:lnTo>
                  <a:lnTo>
                    <a:pt x="125945" y="140440"/>
                  </a:lnTo>
                  <a:lnTo>
                    <a:pt x="131574" y="144094"/>
                  </a:lnTo>
                  <a:lnTo>
                    <a:pt x="137232" y="148435"/>
                  </a:lnTo>
                  <a:lnTo>
                    <a:pt x="142908" y="153234"/>
                  </a:lnTo>
                  <a:lnTo>
                    <a:pt x="147645" y="157386"/>
                  </a:lnTo>
                  <a:lnTo>
                    <a:pt x="155449" y="164539"/>
                  </a:lnTo>
                  <a:lnTo>
                    <a:pt x="165197" y="173921"/>
                  </a:lnTo>
                  <a:lnTo>
                    <a:pt x="168219" y="177845"/>
                  </a:lnTo>
                  <a:lnTo>
                    <a:pt x="171187" y="182366"/>
                  </a:lnTo>
                  <a:lnTo>
                    <a:pt x="174117" y="187284"/>
                  </a:lnTo>
                  <a:lnTo>
                    <a:pt x="177024" y="192468"/>
                  </a:lnTo>
                  <a:lnTo>
                    <a:pt x="182793" y="203309"/>
                  </a:lnTo>
                  <a:lnTo>
                    <a:pt x="184712" y="208867"/>
                  </a:lnTo>
                  <a:lnTo>
                    <a:pt x="185992" y="214477"/>
                  </a:lnTo>
                  <a:lnTo>
                    <a:pt x="186845" y="220122"/>
                  </a:lnTo>
                  <a:lnTo>
                    <a:pt x="186462" y="225790"/>
                  </a:lnTo>
                  <a:lnTo>
                    <a:pt x="185253" y="231474"/>
                  </a:lnTo>
                  <a:lnTo>
                    <a:pt x="183495" y="237168"/>
                  </a:lnTo>
                  <a:lnTo>
                    <a:pt x="181542" y="246036"/>
                  </a:lnTo>
                  <a:lnTo>
                    <a:pt x="181021" y="249733"/>
                  </a:lnTo>
                  <a:lnTo>
                    <a:pt x="175362" y="258923"/>
                  </a:lnTo>
                  <a:lnTo>
                    <a:pt x="171186" y="264040"/>
                  </a:lnTo>
                  <a:lnTo>
                    <a:pt x="167449" y="268404"/>
                  </a:lnTo>
                  <a:lnTo>
                    <a:pt x="164006" y="272266"/>
                  </a:lnTo>
                  <a:lnTo>
                    <a:pt x="160758" y="275793"/>
                  </a:lnTo>
                  <a:lnTo>
                    <a:pt x="156688" y="279097"/>
                  </a:lnTo>
                  <a:lnTo>
                    <a:pt x="152069" y="282252"/>
                  </a:lnTo>
                  <a:lnTo>
                    <a:pt x="147084" y="285308"/>
                  </a:lnTo>
                  <a:lnTo>
                    <a:pt x="142809" y="288298"/>
                  </a:lnTo>
                  <a:lnTo>
                    <a:pt x="139007" y="291243"/>
                  </a:lnTo>
                  <a:lnTo>
                    <a:pt x="135519" y="294160"/>
                  </a:lnTo>
                  <a:lnTo>
                    <a:pt x="131289" y="296104"/>
                  </a:lnTo>
                  <a:lnTo>
                    <a:pt x="126564" y="297400"/>
                  </a:lnTo>
                  <a:lnTo>
                    <a:pt x="121509" y="298264"/>
                  </a:lnTo>
                  <a:lnTo>
                    <a:pt x="116234" y="298840"/>
                  </a:lnTo>
                  <a:lnTo>
                    <a:pt x="110812" y="299224"/>
                  </a:lnTo>
                  <a:lnTo>
                    <a:pt x="100661" y="299651"/>
                  </a:lnTo>
                  <a:lnTo>
                    <a:pt x="89590" y="299891"/>
                  </a:lnTo>
                  <a:lnTo>
                    <a:pt x="83291" y="299947"/>
                  </a:lnTo>
                  <a:lnTo>
                    <a:pt x="80278" y="299010"/>
                  </a:lnTo>
                  <a:lnTo>
                    <a:pt x="77317" y="297432"/>
                  </a:lnTo>
                  <a:lnTo>
                    <a:pt x="74390" y="295428"/>
                  </a:lnTo>
                  <a:lnTo>
                    <a:pt x="68598" y="293201"/>
                  </a:lnTo>
                  <a:lnTo>
                    <a:pt x="65720" y="292607"/>
                  </a:lnTo>
                  <a:lnTo>
                    <a:pt x="63801" y="290307"/>
                  </a:lnTo>
                  <a:lnTo>
                    <a:pt x="62523" y="286867"/>
                  </a:lnTo>
                  <a:lnTo>
                    <a:pt x="61101" y="278919"/>
                  </a:lnTo>
                  <a:lnTo>
                    <a:pt x="60469" y="272212"/>
                  </a:lnTo>
                  <a:lnTo>
                    <a:pt x="60301" y="267184"/>
                  </a:lnTo>
                  <a:lnTo>
                    <a:pt x="60113" y="253979"/>
                  </a:lnTo>
                  <a:lnTo>
                    <a:pt x="61016" y="247409"/>
                  </a:lnTo>
                  <a:lnTo>
                    <a:pt x="62571" y="241124"/>
                  </a:lnTo>
                  <a:lnTo>
                    <a:pt x="71909" y="212799"/>
                  </a:lnTo>
                  <a:lnTo>
                    <a:pt x="75547" y="204716"/>
                  </a:lnTo>
                  <a:lnTo>
                    <a:pt x="79878" y="196470"/>
                  </a:lnTo>
                  <a:lnTo>
                    <a:pt x="84670" y="188115"/>
                  </a:lnTo>
                  <a:lnTo>
                    <a:pt x="88817" y="179687"/>
                  </a:lnTo>
                  <a:lnTo>
                    <a:pt x="92535" y="171212"/>
                  </a:lnTo>
                  <a:lnTo>
                    <a:pt x="95966" y="162703"/>
                  </a:lnTo>
                  <a:lnTo>
                    <a:pt x="100158" y="154174"/>
                  </a:lnTo>
                  <a:lnTo>
                    <a:pt x="104857" y="145630"/>
                  </a:lnTo>
                  <a:lnTo>
                    <a:pt x="109895" y="137077"/>
                  </a:lnTo>
                  <a:lnTo>
                    <a:pt x="120573" y="119953"/>
                  </a:lnTo>
                  <a:lnTo>
                    <a:pt x="126088" y="111386"/>
                  </a:lnTo>
                  <a:lnTo>
                    <a:pt x="130717" y="102817"/>
                  </a:lnTo>
                  <a:lnTo>
                    <a:pt x="134755" y="94247"/>
                  </a:lnTo>
                  <a:lnTo>
                    <a:pt x="138399" y="85677"/>
                  </a:lnTo>
                  <a:lnTo>
                    <a:pt x="141782" y="77105"/>
                  </a:lnTo>
                  <a:lnTo>
                    <a:pt x="148080" y="59961"/>
                  </a:lnTo>
                  <a:lnTo>
                    <a:pt x="151093" y="52341"/>
                  </a:lnTo>
                  <a:lnTo>
                    <a:pt x="154054" y="45357"/>
                  </a:lnTo>
                  <a:lnTo>
                    <a:pt x="156981" y="38796"/>
                  </a:lnTo>
                  <a:lnTo>
                    <a:pt x="158932" y="33469"/>
                  </a:lnTo>
                  <a:lnTo>
                    <a:pt x="161100" y="25010"/>
                  </a:lnTo>
                  <a:lnTo>
                    <a:pt x="162063" y="18075"/>
                  </a:lnTo>
                  <a:lnTo>
                    <a:pt x="162606" y="8817"/>
                  </a:lnTo>
                  <a:lnTo>
                    <a:pt x="162682" y="5862"/>
                  </a:lnTo>
                  <a:lnTo>
                    <a:pt x="161780" y="3894"/>
                  </a:lnTo>
                  <a:lnTo>
                    <a:pt x="160226" y="2580"/>
                  </a:lnTo>
                  <a:lnTo>
                    <a:pt x="158238" y="1705"/>
                  </a:lnTo>
                  <a:lnTo>
                    <a:pt x="155008" y="1122"/>
                  </a:lnTo>
                  <a:lnTo>
                    <a:pt x="150949" y="733"/>
                  </a:lnTo>
                  <a:lnTo>
                    <a:pt x="142312" y="300"/>
                  </a:lnTo>
                  <a:lnTo>
                    <a:pt x="135298" y="109"/>
                  </a:lnTo>
                  <a:lnTo>
                    <a:pt x="121444" y="0"/>
                  </a:lnTo>
                  <a:lnTo>
                    <a:pt x="116191" y="938"/>
                  </a:lnTo>
                  <a:lnTo>
                    <a:pt x="110783" y="2515"/>
                  </a:lnTo>
                  <a:lnTo>
                    <a:pt x="94254" y="85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37"/>
            <p:cNvSpPr/>
            <p:nvPr/>
          </p:nvSpPr>
          <p:spPr>
            <a:xfrm>
              <a:off x="6063615" y="4860607"/>
              <a:ext cx="171451" cy="42864"/>
            </a:xfrm>
            <a:custGeom>
              <a:avLst/>
              <a:gdLst/>
              <a:ahLst/>
              <a:cxnLst/>
              <a:rect l="0" t="0" r="0" b="0"/>
              <a:pathLst>
                <a:path w="171451" h="42864">
                  <a:moveTo>
                    <a:pt x="0" y="42863"/>
                  </a:moveTo>
                  <a:lnTo>
                    <a:pt x="11931" y="42863"/>
                  </a:lnTo>
                  <a:lnTo>
                    <a:pt x="15574" y="41910"/>
                  </a:lnTo>
                  <a:lnTo>
                    <a:pt x="19908" y="40323"/>
                  </a:lnTo>
                  <a:lnTo>
                    <a:pt x="24701" y="38312"/>
                  </a:lnTo>
                  <a:lnTo>
                    <a:pt x="29802" y="36971"/>
                  </a:lnTo>
                  <a:lnTo>
                    <a:pt x="35108" y="36077"/>
                  </a:lnTo>
                  <a:lnTo>
                    <a:pt x="40550" y="35482"/>
                  </a:lnTo>
                  <a:lnTo>
                    <a:pt x="46084" y="34132"/>
                  </a:lnTo>
                  <a:lnTo>
                    <a:pt x="51677" y="32280"/>
                  </a:lnTo>
                  <a:lnTo>
                    <a:pt x="57311" y="30092"/>
                  </a:lnTo>
                  <a:lnTo>
                    <a:pt x="62973" y="28634"/>
                  </a:lnTo>
                  <a:lnTo>
                    <a:pt x="68652" y="27662"/>
                  </a:lnTo>
                  <a:lnTo>
                    <a:pt x="74343" y="27014"/>
                  </a:lnTo>
                  <a:lnTo>
                    <a:pt x="80994" y="25629"/>
                  </a:lnTo>
                  <a:lnTo>
                    <a:pt x="88286" y="23754"/>
                  </a:lnTo>
                  <a:lnTo>
                    <a:pt x="96005" y="21551"/>
                  </a:lnTo>
                  <a:lnTo>
                    <a:pt x="103055" y="19130"/>
                  </a:lnTo>
                  <a:lnTo>
                    <a:pt x="109661" y="16563"/>
                  </a:lnTo>
                  <a:lnTo>
                    <a:pt x="115969" y="13900"/>
                  </a:lnTo>
                  <a:lnTo>
                    <a:pt x="122080" y="12124"/>
                  </a:lnTo>
                  <a:lnTo>
                    <a:pt x="128059" y="10940"/>
                  </a:lnTo>
                  <a:lnTo>
                    <a:pt x="133950" y="10151"/>
                  </a:lnTo>
                  <a:lnTo>
                    <a:pt x="139783" y="8672"/>
                  </a:lnTo>
                  <a:lnTo>
                    <a:pt x="145576" y="6734"/>
                  </a:lnTo>
                  <a:lnTo>
                    <a:pt x="151343" y="4489"/>
                  </a:lnTo>
                  <a:lnTo>
                    <a:pt x="156140" y="2993"/>
                  </a:lnTo>
                  <a:lnTo>
                    <a:pt x="160291" y="1996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38"/>
            <p:cNvSpPr/>
            <p:nvPr/>
          </p:nvSpPr>
          <p:spPr>
            <a:xfrm>
              <a:off x="6329362" y="4749174"/>
              <a:ext cx="221542" cy="291456"/>
            </a:xfrm>
            <a:custGeom>
              <a:avLst/>
              <a:gdLst/>
              <a:ahLst/>
              <a:cxnLst/>
              <a:rect l="0" t="0" r="0" b="0"/>
              <a:pathLst>
                <a:path w="221542" h="291456">
                  <a:moveTo>
                    <a:pt x="25717" y="25708"/>
                  </a:moveTo>
                  <a:lnTo>
                    <a:pt x="25717" y="21158"/>
                  </a:lnTo>
                  <a:lnTo>
                    <a:pt x="26670" y="19817"/>
                  </a:lnTo>
                  <a:lnTo>
                    <a:pt x="28258" y="18923"/>
                  </a:lnTo>
                  <a:lnTo>
                    <a:pt x="33099" y="17489"/>
                  </a:lnTo>
                  <a:lnTo>
                    <a:pt x="38488" y="12689"/>
                  </a:lnTo>
                  <a:lnTo>
                    <a:pt x="40899" y="11314"/>
                  </a:lnTo>
                  <a:lnTo>
                    <a:pt x="49795" y="8425"/>
                  </a:lnTo>
                  <a:lnTo>
                    <a:pt x="54152" y="6567"/>
                  </a:lnTo>
                  <a:lnTo>
                    <a:pt x="58961" y="4374"/>
                  </a:lnTo>
                  <a:lnTo>
                    <a:pt x="63120" y="2913"/>
                  </a:lnTo>
                  <a:lnTo>
                    <a:pt x="66845" y="1939"/>
                  </a:lnTo>
                  <a:lnTo>
                    <a:pt x="70281" y="1289"/>
                  </a:lnTo>
                  <a:lnTo>
                    <a:pt x="74476" y="856"/>
                  </a:lnTo>
                  <a:lnTo>
                    <a:pt x="79179" y="568"/>
                  </a:lnTo>
                  <a:lnTo>
                    <a:pt x="89483" y="247"/>
                  </a:lnTo>
                  <a:lnTo>
                    <a:pt x="122406" y="0"/>
                  </a:lnTo>
                  <a:lnTo>
                    <a:pt x="125419" y="950"/>
                  </a:lnTo>
                  <a:lnTo>
                    <a:pt x="131307" y="4544"/>
                  </a:lnTo>
                  <a:lnTo>
                    <a:pt x="133258" y="6836"/>
                  </a:lnTo>
                  <a:lnTo>
                    <a:pt x="134558" y="9317"/>
                  </a:lnTo>
                  <a:lnTo>
                    <a:pt x="136004" y="14613"/>
                  </a:lnTo>
                  <a:lnTo>
                    <a:pt x="136817" y="22950"/>
                  </a:lnTo>
                  <a:lnTo>
                    <a:pt x="137008" y="28610"/>
                  </a:lnTo>
                  <a:lnTo>
                    <a:pt x="136106" y="31453"/>
                  </a:lnTo>
                  <a:lnTo>
                    <a:pt x="132564" y="37151"/>
                  </a:lnTo>
                  <a:lnTo>
                    <a:pt x="127815" y="45399"/>
                  </a:lnTo>
                  <a:lnTo>
                    <a:pt x="122529" y="54463"/>
                  </a:lnTo>
                  <a:lnTo>
                    <a:pt x="117005" y="61665"/>
                  </a:lnTo>
                  <a:lnTo>
                    <a:pt x="113246" y="65872"/>
                  </a:lnTo>
                  <a:lnTo>
                    <a:pt x="103989" y="75626"/>
                  </a:lnTo>
                  <a:lnTo>
                    <a:pt x="92618" y="87277"/>
                  </a:lnTo>
                  <a:lnTo>
                    <a:pt x="88416" y="90567"/>
                  </a:lnTo>
                  <a:lnTo>
                    <a:pt x="83709" y="93712"/>
                  </a:lnTo>
                  <a:lnTo>
                    <a:pt x="78666" y="96762"/>
                  </a:lnTo>
                  <a:lnTo>
                    <a:pt x="74352" y="98795"/>
                  </a:lnTo>
                  <a:lnTo>
                    <a:pt x="70523" y="100150"/>
                  </a:lnTo>
                  <a:lnTo>
                    <a:pt x="67018" y="101053"/>
                  </a:lnTo>
                  <a:lnTo>
                    <a:pt x="64681" y="102608"/>
                  </a:lnTo>
                  <a:lnTo>
                    <a:pt x="63123" y="104598"/>
                  </a:lnTo>
                  <a:lnTo>
                    <a:pt x="62085" y="106876"/>
                  </a:lnTo>
                  <a:lnTo>
                    <a:pt x="60440" y="108395"/>
                  </a:lnTo>
                  <a:lnTo>
                    <a:pt x="58391" y="109408"/>
                  </a:lnTo>
                  <a:lnTo>
                    <a:pt x="51842" y="111315"/>
                  </a:lnTo>
                  <a:lnTo>
                    <a:pt x="56106" y="111398"/>
                  </a:lnTo>
                  <a:lnTo>
                    <a:pt x="58359" y="110457"/>
                  </a:lnTo>
                  <a:lnTo>
                    <a:pt x="63402" y="106872"/>
                  </a:lnTo>
                  <a:lnTo>
                    <a:pt x="66080" y="105535"/>
                  </a:lnTo>
                  <a:lnTo>
                    <a:pt x="71597" y="104049"/>
                  </a:lnTo>
                  <a:lnTo>
                    <a:pt x="77224" y="103389"/>
                  </a:lnTo>
                  <a:lnTo>
                    <a:pt x="80058" y="103213"/>
                  </a:lnTo>
                  <a:lnTo>
                    <a:pt x="83851" y="102143"/>
                  </a:lnTo>
                  <a:lnTo>
                    <a:pt x="88286" y="100477"/>
                  </a:lnTo>
                  <a:lnTo>
                    <a:pt x="93147" y="98414"/>
                  </a:lnTo>
                  <a:lnTo>
                    <a:pt x="103629" y="93582"/>
                  </a:lnTo>
                  <a:lnTo>
                    <a:pt x="109091" y="90960"/>
                  </a:lnTo>
                  <a:lnTo>
                    <a:pt x="114637" y="89212"/>
                  </a:lnTo>
                  <a:lnTo>
                    <a:pt x="120240" y="88047"/>
                  </a:lnTo>
                  <a:lnTo>
                    <a:pt x="125880" y="87269"/>
                  </a:lnTo>
                  <a:lnTo>
                    <a:pt x="131545" y="86752"/>
                  </a:lnTo>
                  <a:lnTo>
                    <a:pt x="137227" y="86406"/>
                  </a:lnTo>
                  <a:lnTo>
                    <a:pt x="148620" y="86023"/>
                  </a:lnTo>
                  <a:lnTo>
                    <a:pt x="171456" y="85776"/>
                  </a:lnTo>
                  <a:lnTo>
                    <a:pt x="189761" y="85728"/>
                  </a:lnTo>
                  <a:lnTo>
                    <a:pt x="193182" y="86676"/>
                  </a:lnTo>
                  <a:lnTo>
                    <a:pt x="199523" y="90270"/>
                  </a:lnTo>
                  <a:lnTo>
                    <a:pt x="205517" y="95043"/>
                  </a:lnTo>
                  <a:lnTo>
                    <a:pt x="212575" y="101316"/>
                  </a:lnTo>
                  <a:lnTo>
                    <a:pt x="216081" y="107254"/>
                  </a:lnTo>
                  <a:lnTo>
                    <a:pt x="219861" y="115291"/>
                  </a:lnTo>
                  <a:lnTo>
                    <a:pt x="221541" y="122038"/>
                  </a:lnTo>
                  <a:lnTo>
                    <a:pt x="221036" y="126123"/>
                  </a:lnTo>
                  <a:lnTo>
                    <a:pt x="219748" y="130752"/>
                  </a:lnTo>
                  <a:lnTo>
                    <a:pt x="217936" y="135742"/>
                  </a:lnTo>
                  <a:lnTo>
                    <a:pt x="215775" y="140974"/>
                  </a:lnTo>
                  <a:lnTo>
                    <a:pt x="213383" y="146367"/>
                  </a:lnTo>
                  <a:lnTo>
                    <a:pt x="210835" y="151867"/>
                  </a:lnTo>
                  <a:lnTo>
                    <a:pt x="207232" y="157440"/>
                  </a:lnTo>
                  <a:lnTo>
                    <a:pt x="202925" y="163059"/>
                  </a:lnTo>
                  <a:lnTo>
                    <a:pt x="198148" y="168711"/>
                  </a:lnTo>
                  <a:lnTo>
                    <a:pt x="193059" y="174383"/>
                  </a:lnTo>
                  <a:lnTo>
                    <a:pt x="182324" y="185766"/>
                  </a:lnTo>
                  <a:lnTo>
                    <a:pt x="176794" y="192421"/>
                  </a:lnTo>
                  <a:lnTo>
                    <a:pt x="171203" y="199715"/>
                  </a:lnTo>
                  <a:lnTo>
                    <a:pt x="165571" y="207435"/>
                  </a:lnTo>
                  <a:lnTo>
                    <a:pt x="158958" y="214487"/>
                  </a:lnTo>
                  <a:lnTo>
                    <a:pt x="151692" y="221093"/>
                  </a:lnTo>
                  <a:lnTo>
                    <a:pt x="143990" y="227402"/>
                  </a:lnTo>
                  <a:lnTo>
                    <a:pt x="135998" y="232561"/>
                  </a:lnTo>
                  <a:lnTo>
                    <a:pt x="127813" y="236953"/>
                  </a:lnTo>
                  <a:lnTo>
                    <a:pt x="119499" y="240833"/>
                  </a:lnTo>
                  <a:lnTo>
                    <a:pt x="112051" y="245325"/>
                  </a:lnTo>
                  <a:lnTo>
                    <a:pt x="105180" y="250224"/>
                  </a:lnTo>
                  <a:lnTo>
                    <a:pt x="98695" y="255396"/>
                  </a:lnTo>
                  <a:lnTo>
                    <a:pt x="91515" y="259795"/>
                  </a:lnTo>
                  <a:lnTo>
                    <a:pt x="83870" y="263681"/>
                  </a:lnTo>
                  <a:lnTo>
                    <a:pt x="68708" y="270539"/>
                  </a:lnTo>
                  <a:lnTo>
                    <a:pt x="55620" y="276762"/>
                  </a:lnTo>
                  <a:lnTo>
                    <a:pt x="50415" y="278802"/>
                  </a:lnTo>
                  <a:lnTo>
                    <a:pt x="45993" y="280163"/>
                  </a:lnTo>
                  <a:lnTo>
                    <a:pt x="42092" y="281070"/>
                  </a:lnTo>
                  <a:lnTo>
                    <a:pt x="37586" y="282627"/>
                  </a:lnTo>
                  <a:lnTo>
                    <a:pt x="32677" y="284617"/>
                  </a:lnTo>
                  <a:lnTo>
                    <a:pt x="27500" y="286897"/>
                  </a:lnTo>
                  <a:lnTo>
                    <a:pt x="23096" y="288416"/>
                  </a:lnTo>
                  <a:lnTo>
                    <a:pt x="19208" y="289429"/>
                  </a:lnTo>
                  <a:lnTo>
                    <a:pt x="12347" y="290555"/>
                  </a:lnTo>
                  <a:lnTo>
                    <a:pt x="6122" y="291055"/>
                  </a:lnTo>
                  <a:lnTo>
                    <a:pt x="0" y="2914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39"/>
            <p:cNvSpPr/>
            <p:nvPr/>
          </p:nvSpPr>
          <p:spPr>
            <a:xfrm>
              <a:off x="6587052" y="4714875"/>
              <a:ext cx="170784" cy="308179"/>
            </a:xfrm>
            <a:custGeom>
              <a:avLst/>
              <a:gdLst/>
              <a:ahLst/>
              <a:cxnLst/>
              <a:rect l="0" t="0" r="0" b="0"/>
              <a:pathLst>
                <a:path w="170784" h="308179">
                  <a:moveTo>
                    <a:pt x="110928" y="25717"/>
                  </a:moveTo>
                  <a:lnTo>
                    <a:pt x="102386" y="17176"/>
                  </a:lnTo>
                  <a:lnTo>
                    <a:pt x="97813" y="21704"/>
                  </a:lnTo>
                  <a:lnTo>
                    <a:pt x="95517" y="23042"/>
                  </a:lnTo>
                  <a:lnTo>
                    <a:pt x="90426" y="24528"/>
                  </a:lnTo>
                  <a:lnTo>
                    <a:pt x="87735" y="25877"/>
                  </a:lnTo>
                  <a:lnTo>
                    <a:pt x="84988" y="27729"/>
                  </a:lnTo>
                  <a:lnTo>
                    <a:pt x="82205" y="29916"/>
                  </a:lnTo>
                  <a:lnTo>
                    <a:pt x="78445" y="33279"/>
                  </a:lnTo>
                  <a:lnTo>
                    <a:pt x="69185" y="42095"/>
                  </a:lnTo>
                  <a:lnTo>
                    <a:pt x="64049" y="46161"/>
                  </a:lnTo>
                  <a:lnTo>
                    <a:pt x="58721" y="49824"/>
                  </a:lnTo>
                  <a:lnTo>
                    <a:pt x="53263" y="53218"/>
                  </a:lnTo>
                  <a:lnTo>
                    <a:pt x="47719" y="57386"/>
                  </a:lnTo>
                  <a:lnTo>
                    <a:pt x="42119" y="62070"/>
                  </a:lnTo>
                  <a:lnTo>
                    <a:pt x="31768" y="71401"/>
                  </a:lnTo>
                  <a:lnTo>
                    <a:pt x="23994" y="78724"/>
                  </a:lnTo>
                  <a:lnTo>
                    <a:pt x="8274" y="94127"/>
                  </a:lnTo>
                  <a:lnTo>
                    <a:pt x="5345" y="97042"/>
                  </a:lnTo>
                  <a:lnTo>
                    <a:pt x="3392" y="99937"/>
                  </a:lnTo>
                  <a:lnTo>
                    <a:pt x="1221" y="105693"/>
                  </a:lnTo>
                  <a:lnTo>
                    <a:pt x="0" y="114289"/>
                  </a:lnTo>
                  <a:lnTo>
                    <a:pt x="780" y="117150"/>
                  </a:lnTo>
                  <a:lnTo>
                    <a:pt x="5478" y="125727"/>
                  </a:lnTo>
                  <a:lnTo>
                    <a:pt x="6911" y="131444"/>
                  </a:lnTo>
                  <a:lnTo>
                    <a:pt x="8246" y="133349"/>
                  </a:lnTo>
                  <a:lnTo>
                    <a:pt x="10088" y="134619"/>
                  </a:lnTo>
                  <a:lnTo>
                    <a:pt x="12269" y="135466"/>
                  </a:lnTo>
                  <a:lnTo>
                    <a:pt x="15627" y="136030"/>
                  </a:lnTo>
                  <a:lnTo>
                    <a:pt x="19772" y="136407"/>
                  </a:lnTo>
                  <a:lnTo>
                    <a:pt x="24439" y="136658"/>
                  </a:lnTo>
                  <a:lnTo>
                    <a:pt x="28504" y="137778"/>
                  </a:lnTo>
                  <a:lnTo>
                    <a:pt x="32166" y="139477"/>
                  </a:lnTo>
                  <a:lnTo>
                    <a:pt x="35560" y="141562"/>
                  </a:lnTo>
                  <a:lnTo>
                    <a:pt x="39728" y="143904"/>
                  </a:lnTo>
                  <a:lnTo>
                    <a:pt x="49439" y="149047"/>
                  </a:lnTo>
                  <a:lnTo>
                    <a:pt x="54695" y="150800"/>
                  </a:lnTo>
                  <a:lnTo>
                    <a:pt x="60104" y="151968"/>
                  </a:lnTo>
                  <a:lnTo>
                    <a:pt x="65615" y="152747"/>
                  </a:lnTo>
                  <a:lnTo>
                    <a:pt x="71195" y="154219"/>
                  </a:lnTo>
                  <a:lnTo>
                    <a:pt x="76818" y="156152"/>
                  </a:lnTo>
                  <a:lnTo>
                    <a:pt x="82473" y="158394"/>
                  </a:lnTo>
                  <a:lnTo>
                    <a:pt x="88148" y="160841"/>
                  </a:lnTo>
                  <a:lnTo>
                    <a:pt x="99533" y="166099"/>
                  </a:lnTo>
                  <a:lnTo>
                    <a:pt x="116653" y="174415"/>
                  </a:lnTo>
                  <a:lnTo>
                    <a:pt x="122364" y="176284"/>
                  </a:lnTo>
                  <a:lnTo>
                    <a:pt x="128077" y="177531"/>
                  </a:lnTo>
                  <a:lnTo>
                    <a:pt x="133791" y="178361"/>
                  </a:lnTo>
                  <a:lnTo>
                    <a:pt x="138552" y="180819"/>
                  </a:lnTo>
                  <a:lnTo>
                    <a:pt x="142679" y="184364"/>
                  </a:lnTo>
                  <a:lnTo>
                    <a:pt x="146383" y="188632"/>
                  </a:lnTo>
                  <a:lnTo>
                    <a:pt x="149805" y="192429"/>
                  </a:lnTo>
                  <a:lnTo>
                    <a:pt x="156146" y="199189"/>
                  </a:lnTo>
                  <a:lnTo>
                    <a:pt x="165072" y="208350"/>
                  </a:lnTo>
                  <a:lnTo>
                    <a:pt x="167026" y="212242"/>
                  </a:lnTo>
                  <a:lnTo>
                    <a:pt x="169198" y="221647"/>
                  </a:lnTo>
                  <a:lnTo>
                    <a:pt x="169777" y="226822"/>
                  </a:lnTo>
                  <a:lnTo>
                    <a:pt x="170163" y="232177"/>
                  </a:lnTo>
                  <a:lnTo>
                    <a:pt x="170592" y="242255"/>
                  </a:lnTo>
                  <a:lnTo>
                    <a:pt x="170783" y="249909"/>
                  </a:lnTo>
                  <a:lnTo>
                    <a:pt x="168327" y="259025"/>
                  </a:lnTo>
                  <a:lnTo>
                    <a:pt x="164061" y="268475"/>
                  </a:lnTo>
                  <a:lnTo>
                    <a:pt x="158990" y="275849"/>
                  </a:lnTo>
                  <a:lnTo>
                    <a:pt x="155351" y="280102"/>
                  </a:lnTo>
                  <a:lnTo>
                    <a:pt x="151021" y="284842"/>
                  </a:lnTo>
                  <a:lnTo>
                    <a:pt x="146230" y="289907"/>
                  </a:lnTo>
                  <a:lnTo>
                    <a:pt x="142082" y="293284"/>
                  </a:lnTo>
                  <a:lnTo>
                    <a:pt x="138365" y="295535"/>
                  </a:lnTo>
                  <a:lnTo>
                    <a:pt x="134934" y="297036"/>
                  </a:lnTo>
                  <a:lnTo>
                    <a:pt x="126042" y="301243"/>
                  </a:lnTo>
                  <a:lnTo>
                    <a:pt x="121004" y="303699"/>
                  </a:lnTo>
                  <a:lnTo>
                    <a:pt x="115740" y="305336"/>
                  </a:lnTo>
                  <a:lnTo>
                    <a:pt x="110326" y="306427"/>
                  </a:lnTo>
                  <a:lnTo>
                    <a:pt x="104812" y="307154"/>
                  </a:lnTo>
                  <a:lnTo>
                    <a:pt x="100183" y="307640"/>
                  </a:lnTo>
                  <a:lnTo>
                    <a:pt x="96144" y="307963"/>
                  </a:lnTo>
                  <a:lnTo>
                    <a:pt x="92499" y="308178"/>
                  </a:lnTo>
                  <a:lnTo>
                    <a:pt x="88165" y="307369"/>
                  </a:lnTo>
                  <a:lnTo>
                    <a:pt x="83370" y="305879"/>
                  </a:lnTo>
                  <a:lnTo>
                    <a:pt x="78269" y="303931"/>
                  </a:lnTo>
                  <a:lnTo>
                    <a:pt x="73915" y="301681"/>
                  </a:lnTo>
                  <a:lnTo>
                    <a:pt x="70060" y="299228"/>
                  </a:lnTo>
                  <a:lnTo>
                    <a:pt x="66537" y="296640"/>
                  </a:lnTo>
                  <a:lnTo>
                    <a:pt x="63237" y="293963"/>
                  </a:lnTo>
                  <a:lnTo>
                    <a:pt x="60084" y="291225"/>
                  </a:lnTo>
                  <a:lnTo>
                    <a:pt x="57030" y="288448"/>
                  </a:lnTo>
                  <a:lnTo>
                    <a:pt x="51095" y="282821"/>
                  </a:lnTo>
                  <a:lnTo>
                    <a:pt x="48180" y="279987"/>
                  </a:lnTo>
                  <a:lnTo>
                    <a:pt x="46236" y="276193"/>
                  </a:lnTo>
                  <a:lnTo>
                    <a:pt x="44076" y="266897"/>
                  </a:lnTo>
                  <a:lnTo>
                    <a:pt x="43499" y="261751"/>
                  </a:lnTo>
                  <a:lnTo>
                    <a:pt x="43116" y="256416"/>
                  </a:lnTo>
                  <a:lnTo>
                    <a:pt x="42859" y="250954"/>
                  </a:lnTo>
                  <a:lnTo>
                    <a:pt x="43641" y="245407"/>
                  </a:lnTo>
                  <a:lnTo>
                    <a:pt x="45116" y="239805"/>
                  </a:lnTo>
                  <a:lnTo>
                    <a:pt x="54324" y="212575"/>
                  </a:lnTo>
                  <a:lnTo>
                    <a:pt x="56999" y="205534"/>
                  </a:lnTo>
                  <a:lnTo>
                    <a:pt x="59736" y="198935"/>
                  </a:lnTo>
                  <a:lnTo>
                    <a:pt x="62512" y="192631"/>
                  </a:lnTo>
                  <a:lnTo>
                    <a:pt x="66268" y="185570"/>
                  </a:lnTo>
                  <a:lnTo>
                    <a:pt x="70677" y="178006"/>
                  </a:lnTo>
                  <a:lnTo>
                    <a:pt x="75521" y="170105"/>
                  </a:lnTo>
                  <a:lnTo>
                    <a:pt x="79703" y="161981"/>
                  </a:lnTo>
                  <a:lnTo>
                    <a:pt x="83444" y="153707"/>
                  </a:lnTo>
                  <a:lnTo>
                    <a:pt x="86890" y="145334"/>
                  </a:lnTo>
                  <a:lnTo>
                    <a:pt x="91093" y="136894"/>
                  </a:lnTo>
                  <a:lnTo>
                    <a:pt x="95799" y="128410"/>
                  </a:lnTo>
                  <a:lnTo>
                    <a:pt x="100842" y="119897"/>
                  </a:lnTo>
                  <a:lnTo>
                    <a:pt x="106109" y="112316"/>
                  </a:lnTo>
                  <a:lnTo>
                    <a:pt x="111525" y="105357"/>
                  </a:lnTo>
                  <a:lnTo>
                    <a:pt x="117041" y="98813"/>
                  </a:lnTo>
                  <a:lnTo>
                    <a:pt x="121671" y="92545"/>
                  </a:lnTo>
                  <a:lnTo>
                    <a:pt x="125710" y="86462"/>
                  </a:lnTo>
                  <a:lnTo>
                    <a:pt x="129355" y="80501"/>
                  </a:lnTo>
                  <a:lnTo>
                    <a:pt x="133690" y="74622"/>
                  </a:lnTo>
                  <a:lnTo>
                    <a:pt x="138485" y="68798"/>
                  </a:lnTo>
                  <a:lnTo>
                    <a:pt x="143586" y="63010"/>
                  </a:lnTo>
                  <a:lnTo>
                    <a:pt x="154335" y="51499"/>
                  </a:lnTo>
                  <a:lnTo>
                    <a:pt x="159868" y="45763"/>
                  </a:lnTo>
                  <a:lnTo>
                    <a:pt x="163558" y="40986"/>
                  </a:lnTo>
                  <a:lnTo>
                    <a:pt x="167656" y="33139"/>
                  </a:lnTo>
                  <a:lnTo>
                    <a:pt x="169478" y="26475"/>
                  </a:lnTo>
                  <a:lnTo>
                    <a:pt x="170503" y="17370"/>
                  </a:lnTo>
                  <a:lnTo>
                    <a:pt x="170647" y="14437"/>
                  </a:lnTo>
                  <a:lnTo>
                    <a:pt x="169791" y="11529"/>
                  </a:lnTo>
                  <a:lnTo>
                    <a:pt x="166300" y="5759"/>
                  </a:lnTo>
                  <a:lnTo>
                    <a:pt x="164034" y="3839"/>
                  </a:lnTo>
                  <a:lnTo>
                    <a:pt x="161573" y="2559"/>
                  </a:lnTo>
                  <a:lnTo>
                    <a:pt x="156296" y="1137"/>
                  </a:lnTo>
                  <a:lnTo>
                    <a:pt x="153556" y="758"/>
                  </a:lnTo>
                  <a:lnTo>
                    <a:pt x="150777" y="506"/>
                  </a:lnTo>
                  <a:lnTo>
                    <a:pt x="147971" y="337"/>
                  </a:lnTo>
                  <a:lnTo>
                    <a:pt x="13664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40"/>
            <p:cNvSpPr/>
            <p:nvPr/>
          </p:nvSpPr>
          <p:spPr>
            <a:xfrm>
              <a:off x="5137784" y="5374957"/>
              <a:ext cx="197169" cy="248604"/>
            </a:xfrm>
            <a:custGeom>
              <a:avLst/>
              <a:gdLst/>
              <a:ahLst/>
              <a:cxnLst/>
              <a:rect l="0" t="0" r="0" b="0"/>
              <a:pathLst>
                <a:path w="197169" h="248604">
                  <a:moveTo>
                    <a:pt x="0" y="0"/>
                  </a:moveTo>
                  <a:lnTo>
                    <a:pt x="4552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7368" y="10583"/>
                  </a:lnTo>
                  <a:lnTo>
                    <a:pt x="22959" y="15181"/>
                  </a:lnTo>
                  <a:lnTo>
                    <a:pt x="28620" y="20400"/>
                  </a:lnTo>
                  <a:lnTo>
                    <a:pt x="32415" y="23125"/>
                  </a:lnTo>
                  <a:lnTo>
                    <a:pt x="36850" y="25895"/>
                  </a:lnTo>
                  <a:lnTo>
                    <a:pt x="41712" y="28693"/>
                  </a:lnTo>
                  <a:lnTo>
                    <a:pt x="46858" y="32464"/>
                  </a:lnTo>
                  <a:lnTo>
                    <a:pt x="52194" y="36883"/>
                  </a:lnTo>
                  <a:lnTo>
                    <a:pt x="62250" y="45920"/>
                  </a:lnTo>
                  <a:lnTo>
                    <a:pt x="69894" y="53112"/>
                  </a:lnTo>
                  <a:lnTo>
                    <a:pt x="100379" y="83266"/>
                  </a:lnTo>
                  <a:lnTo>
                    <a:pt x="105020" y="88848"/>
                  </a:lnTo>
                  <a:lnTo>
                    <a:pt x="109066" y="94475"/>
                  </a:lnTo>
                  <a:lnTo>
                    <a:pt x="112716" y="100131"/>
                  </a:lnTo>
                  <a:lnTo>
                    <a:pt x="117054" y="105806"/>
                  </a:lnTo>
                  <a:lnTo>
                    <a:pt x="121851" y="111496"/>
                  </a:lnTo>
                  <a:lnTo>
                    <a:pt x="126955" y="117193"/>
                  </a:lnTo>
                  <a:lnTo>
                    <a:pt x="131309" y="123848"/>
                  </a:lnTo>
                  <a:lnTo>
                    <a:pt x="135165" y="131143"/>
                  </a:lnTo>
                  <a:lnTo>
                    <a:pt x="138687" y="138864"/>
                  </a:lnTo>
                  <a:lnTo>
                    <a:pt x="142941" y="145916"/>
                  </a:lnTo>
                  <a:lnTo>
                    <a:pt x="147682" y="152523"/>
                  </a:lnTo>
                  <a:lnTo>
                    <a:pt x="152747" y="158831"/>
                  </a:lnTo>
                  <a:lnTo>
                    <a:pt x="157076" y="164943"/>
                  </a:lnTo>
                  <a:lnTo>
                    <a:pt x="160915" y="170922"/>
                  </a:lnTo>
                  <a:lnTo>
                    <a:pt x="164427" y="176813"/>
                  </a:lnTo>
                  <a:lnTo>
                    <a:pt x="167721" y="182646"/>
                  </a:lnTo>
                  <a:lnTo>
                    <a:pt x="173921" y="194206"/>
                  </a:lnTo>
                  <a:lnTo>
                    <a:pt x="176907" y="199003"/>
                  </a:lnTo>
                  <a:lnTo>
                    <a:pt x="179851" y="203154"/>
                  </a:lnTo>
                  <a:lnTo>
                    <a:pt x="182766" y="206873"/>
                  </a:lnTo>
                  <a:lnTo>
                    <a:pt x="184709" y="211258"/>
                  </a:lnTo>
                  <a:lnTo>
                    <a:pt x="186004" y="216087"/>
                  </a:lnTo>
                  <a:lnTo>
                    <a:pt x="186868" y="221210"/>
                  </a:lnTo>
                  <a:lnTo>
                    <a:pt x="188397" y="225579"/>
                  </a:lnTo>
                  <a:lnTo>
                    <a:pt x="192635" y="232972"/>
                  </a:lnTo>
                  <a:lnTo>
                    <a:pt x="195153" y="239433"/>
                  </a:lnTo>
                  <a:lnTo>
                    <a:pt x="197168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41"/>
            <p:cNvSpPr/>
            <p:nvPr/>
          </p:nvSpPr>
          <p:spPr>
            <a:xfrm>
              <a:off x="5120640" y="5340667"/>
              <a:ext cx="231458" cy="317184"/>
            </a:xfrm>
            <a:custGeom>
              <a:avLst/>
              <a:gdLst/>
              <a:ahLst/>
              <a:cxnLst/>
              <a:rect l="0" t="0" r="0" b="0"/>
              <a:pathLst>
                <a:path w="231458" h="317184">
                  <a:moveTo>
                    <a:pt x="231457" y="0"/>
                  </a:moveTo>
                  <a:lnTo>
                    <a:pt x="223238" y="0"/>
                  </a:lnTo>
                  <a:lnTo>
                    <a:pt x="218438" y="4551"/>
                  </a:lnTo>
                  <a:lnTo>
                    <a:pt x="206433" y="16483"/>
                  </a:lnTo>
                  <a:lnTo>
                    <a:pt x="202392" y="21466"/>
                  </a:lnTo>
                  <a:lnTo>
                    <a:pt x="198746" y="26693"/>
                  </a:lnTo>
                  <a:lnTo>
                    <a:pt x="195362" y="32083"/>
                  </a:lnTo>
                  <a:lnTo>
                    <a:pt x="191201" y="37581"/>
                  </a:lnTo>
                  <a:lnTo>
                    <a:pt x="186522" y="43152"/>
                  </a:lnTo>
                  <a:lnTo>
                    <a:pt x="181498" y="48770"/>
                  </a:lnTo>
                  <a:lnTo>
                    <a:pt x="176243" y="55374"/>
                  </a:lnTo>
                  <a:lnTo>
                    <a:pt x="170836" y="62633"/>
                  </a:lnTo>
                  <a:lnTo>
                    <a:pt x="159746" y="78320"/>
                  </a:lnTo>
                  <a:lnTo>
                    <a:pt x="131409" y="120169"/>
                  </a:lnTo>
                  <a:lnTo>
                    <a:pt x="124753" y="128690"/>
                  </a:lnTo>
                  <a:lnTo>
                    <a:pt x="117458" y="137229"/>
                  </a:lnTo>
                  <a:lnTo>
                    <a:pt x="109738" y="145778"/>
                  </a:lnTo>
                  <a:lnTo>
                    <a:pt x="103639" y="154335"/>
                  </a:lnTo>
                  <a:lnTo>
                    <a:pt x="98620" y="162898"/>
                  </a:lnTo>
                  <a:lnTo>
                    <a:pt x="94321" y="171464"/>
                  </a:lnTo>
                  <a:lnTo>
                    <a:pt x="88598" y="180032"/>
                  </a:lnTo>
                  <a:lnTo>
                    <a:pt x="81925" y="188601"/>
                  </a:lnTo>
                  <a:lnTo>
                    <a:pt x="74619" y="197172"/>
                  </a:lnTo>
                  <a:lnTo>
                    <a:pt x="68796" y="205743"/>
                  </a:lnTo>
                  <a:lnTo>
                    <a:pt x="63962" y="214315"/>
                  </a:lnTo>
                  <a:lnTo>
                    <a:pt x="59786" y="222886"/>
                  </a:lnTo>
                  <a:lnTo>
                    <a:pt x="55097" y="230506"/>
                  </a:lnTo>
                  <a:lnTo>
                    <a:pt x="50066" y="237491"/>
                  </a:lnTo>
                  <a:lnTo>
                    <a:pt x="44807" y="244052"/>
                  </a:lnTo>
                  <a:lnTo>
                    <a:pt x="39396" y="251284"/>
                  </a:lnTo>
                  <a:lnTo>
                    <a:pt x="28305" y="266939"/>
                  </a:lnTo>
                  <a:lnTo>
                    <a:pt x="23632" y="274162"/>
                  </a:lnTo>
                  <a:lnTo>
                    <a:pt x="19564" y="280882"/>
                  </a:lnTo>
                  <a:lnTo>
                    <a:pt x="15900" y="287268"/>
                  </a:lnTo>
                  <a:lnTo>
                    <a:pt x="11829" y="296902"/>
                  </a:lnTo>
                  <a:lnTo>
                    <a:pt x="10743" y="300805"/>
                  </a:lnTo>
                  <a:lnTo>
                    <a:pt x="6997" y="307681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42"/>
            <p:cNvSpPr/>
            <p:nvPr/>
          </p:nvSpPr>
          <p:spPr>
            <a:xfrm>
              <a:off x="5557837" y="5374957"/>
              <a:ext cx="231459" cy="34291"/>
            </a:xfrm>
            <a:custGeom>
              <a:avLst/>
              <a:gdLst/>
              <a:ahLst/>
              <a:cxnLst/>
              <a:rect l="0" t="0" r="0" b="0"/>
              <a:pathLst>
                <a:path w="231459" h="34291">
                  <a:moveTo>
                    <a:pt x="0" y="34290"/>
                  </a:moveTo>
                  <a:lnTo>
                    <a:pt x="7381" y="26909"/>
                  </a:lnTo>
                  <a:lnTo>
                    <a:pt x="10583" y="26247"/>
                  </a:lnTo>
                  <a:lnTo>
                    <a:pt x="12770" y="26071"/>
                  </a:lnTo>
                  <a:lnTo>
                    <a:pt x="16134" y="25001"/>
                  </a:lnTo>
                  <a:lnTo>
                    <a:pt x="20281" y="23335"/>
                  </a:lnTo>
                  <a:lnTo>
                    <a:pt x="24950" y="21271"/>
                  </a:lnTo>
                  <a:lnTo>
                    <a:pt x="29969" y="19896"/>
                  </a:lnTo>
                  <a:lnTo>
                    <a:pt x="35219" y="18979"/>
                  </a:lnTo>
                  <a:lnTo>
                    <a:pt x="40625" y="18368"/>
                  </a:lnTo>
                  <a:lnTo>
                    <a:pt x="46133" y="17960"/>
                  </a:lnTo>
                  <a:lnTo>
                    <a:pt x="51710" y="17689"/>
                  </a:lnTo>
                  <a:lnTo>
                    <a:pt x="57334" y="17507"/>
                  </a:lnTo>
                  <a:lnTo>
                    <a:pt x="62987" y="16434"/>
                  </a:lnTo>
                  <a:lnTo>
                    <a:pt x="68662" y="14766"/>
                  </a:lnTo>
                  <a:lnTo>
                    <a:pt x="74350" y="12702"/>
                  </a:lnTo>
                  <a:lnTo>
                    <a:pt x="80046" y="11325"/>
                  </a:lnTo>
                  <a:lnTo>
                    <a:pt x="85749" y="10408"/>
                  </a:lnTo>
                  <a:lnTo>
                    <a:pt x="91456" y="9796"/>
                  </a:lnTo>
                  <a:lnTo>
                    <a:pt x="97166" y="8436"/>
                  </a:lnTo>
                  <a:lnTo>
                    <a:pt x="102877" y="6576"/>
                  </a:lnTo>
                  <a:lnTo>
                    <a:pt x="108590" y="4384"/>
                  </a:lnTo>
                  <a:lnTo>
                    <a:pt x="114303" y="2923"/>
                  </a:lnTo>
                  <a:lnTo>
                    <a:pt x="120017" y="1948"/>
                  </a:lnTo>
                  <a:lnTo>
                    <a:pt x="125732" y="1299"/>
                  </a:lnTo>
                  <a:lnTo>
                    <a:pt x="131446" y="866"/>
                  </a:lnTo>
                  <a:lnTo>
                    <a:pt x="137161" y="578"/>
                  </a:lnTo>
                  <a:lnTo>
                    <a:pt x="148590" y="257"/>
                  </a:lnTo>
                  <a:lnTo>
                    <a:pt x="189759" y="10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43"/>
            <p:cNvSpPr/>
            <p:nvPr/>
          </p:nvSpPr>
          <p:spPr>
            <a:xfrm>
              <a:off x="5523547" y="5512117"/>
              <a:ext cx="188596" cy="25719"/>
            </a:xfrm>
            <a:custGeom>
              <a:avLst/>
              <a:gdLst/>
              <a:ahLst/>
              <a:cxnLst/>
              <a:rect l="0" t="0" r="0" b="0"/>
              <a:pathLst>
                <a:path w="188596" h="25719">
                  <a:moveTo>
                    <a:pt x="0" y="25718"/>
                  </a:moveTo>
                  <a:lnTo>
                    <a:pt x="11932" y="25718"/>
                  </a:lnTo>
                  <a:lnTo>
                    <a:pt x="15574" y="24765"/>
                  </a:lnTo>
                  <a:lnTo>
                    <a:pt x="19908" y="23178"/>
                  </a:lnTo>
                  <a:lnTo>
                    <a:pt x="24702" y="21167"/>
                  </a:lnTo>
                  <a:lnTo>
                    <a:pt x="29803" y="19826"/>
                  </a:lnTo>
                  <a:lnTo>
                    <a:pt x="35109" y="18932"/>
                  </a:lnTo>
                  <a:lnTo>
                    <a:pt x="40551" y="18336"/>
                  </a:lnTo>
                  <a:lnTo>
                    <a:pt x="46084" y="17940"/>
                  </a:lnTo>
                  <a:lnTo>
                    <a:pt x="51678" y="17674"/>
                  </a:lnTo>
                  <a:lnTo>
                    <a:pt x="62973" y="17381"/>
                  </a:lnTo>
                  <a:lnTo>
                    <a:pt x="74343" y="17250"/>
                  </a:lnTo>
                  <a:lnTo>
                    <a:pt x="80042" y="16262"/>
                  </a:lnTo>
                  <a:lnTo>
                    <a:pt x="85747" y="14652"/>
                  </a:lnTo>
                  <a:lnTo>
                    <a:pt x="91454" y="12626"/>
                  </a:lnTo>
                  <a:lnTo>
                    <a:pt x="98117" y="11274"/>
                  </a:lnTo>
                  <a:lnTo>
                    <a:pt x="105417" y="10374"/>
                  </a:lnTo>
                  <a:lnTo>
                    <a:pt x="113140" y="9773"/>
                  </a:lnTo>
                  <a:lnTo>
                    <a:pt x="120194" y="9373"/>
                  </a:lnTo>
                  <a:lnTo>
                    <a:pt x="133112" y="8928"/>
                  </a:lnTo>
                  <a:lnTo>
                    <a:pt x="139224" y="7857"/>
                  </a:lnTo>
                  <a:lnTo>
                    <a:pt x="145203" y="6191"/>
                  </a:lnTo>
                  <a:lnTo>
                    <a:pt x="151095" y="4127"/>
                  </a:lnTo>
                  <a:lnTo>
                    <a:pt x="156927" y="2752"/>
                  </a:lnTo>
                  <a:lnTo>
                    <a:pt x="162721" y="1835"/>
                  </a:lnTo>
                  <a:lnTo>
                    <a:pt x="168488" y="1223"/>
                  </a:lnTo>
                  <a:lnTo>
                    <a:pt x="173285" y="815"/>
                  </a:lnTo>
                  <a:lnTo>
                    <a:pt x="177436" y="544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44"/>
            <p:cNvSpPr/>
            <p:nvPr/>
          </p:nvSpPr>
          <p:spPr>
            <a:xfrm>
              <a:off x="5952172" y="5289232"/>
              <a:ext cx="231095" cy="368619"/>
            </a:xfrm>
            <a:custGeom>
              <a:avLst/>
              <a:gdLst/>
              <a:ahLst/>
              <a:cxnLst/>
              <a:rect l="0" t="0" r="0" b="0"/>
              <a:pathLst>
                <a:path w="231095" h="368619">
                  <a:moveTo>
                    <a:pt x="8573" y="68580"/>
                  </a:moveTo>
                  <a:lnTo>
                    <a:pt x="10" y="68580"/>
                  </a:lnTo>
                  <a:lnTo>
                    <a:pt x="0" y="17179"/>
                  </a:lnTo>
                  <a:lnTo>
                    <a:pt x="7381" y="17148"/>
                  </a:lnTo>
                  <a:lnTo>
                    <a:pt x="12770" y="12595"/>
                  </a:lnTo>
                  <a:lnTo>
                    <a:pt x="15181" y="11255"/>
                  </a:lnTo>
                  <a:lnTo>
                    <a:pt x="20400" y="9765"/>
                  </a:lnTo>
                  <a:lnTo>
                    <a:pt x="25894" y="9103"/>
                  </a:lnTo>
                  <a:lnTo>
                    <a:pt x="31511" y="8808"/>
                  </a:lnTo>
                  <a:lnTo>
                    <a:pt x="37182" y="8677"/>
                  </a:lnTo>
                  <a:lnTo>
                    <a:pt x="45731" y="8603"/>
                  </a:lnTo>
                  <a:lnTo>
                    <a:pt x="48584" y="7641"/>
                  </a:lnTo>
                  <a:lnTo>
                    <a:pt x="54295" y="4031"/>
                  </a:lnTo>
                  <a:lnTo>
                    <a:pt x="58104" y="2688"/>
                  </a:lnTo>
                  <a:lnTo>
                    <a:pt x="62549" y="1791"/>
                  </a:lnTo>
                  <a:lnTo>
                    <a:pt x="67417" y="1195"/>
                  </a:lnTo>
                  <a:lnTo>
                    <a:pt x="71615" y="797"/>
                  </a:lnTo>
                  <a:lnTo>
                    <a:pt x="78819" y="354"/>
                  </a:lnTo>
                  <a:lnTo>
                    <a:pt x="87736" y="157"/>
                  </a:lnTo>
                  <a:lnTo>
                    <a:pt x="221542" y="0"/>
                  </a:lnTo>
                  <a:lnTo>
                    <a:pt x="221990" y="953"/>
                  </a:lnTo>
                  <a:lnTo>
                    <a:pt x="222487" y="4551"/>
                  </a:lnTo>
                  <a:lnTo>
                    <a:pt x="223573" y="5892"/>
                  </a:lnTo>
                  <a:lnTo>
                    <a:pt x="225248" y="6785"/>
                  </a:lnTo>
                  <a:lnTo>
                    <a:pt x="227318" y="7381"/>
                  </a:lnTo>
                  <a:lnTo>
                    <a:pt x="228698" y="8731"/>
                  </a:lnTo>
                  <a:lnTo>
                    <a:pt x="229618" y="10583"/>
                  </a:lnTo>
                  <a:lnTo>
                    <a:pt x="231094" y="15849"/>
                  </a:lnTo>
                  <a:lnTo>
                    <a:pt x="225494" y="29625"/>
                  </a:lnTo>
                  <a:lnTo>
                    <a:pt x="224045" y="36344"/>
                  </a:lnTo>
                  <a:lnTo>
                    <a:pt x="223401" y="45045"/>
                  </a:lnTo>
                  <a:lnTo>
                    <a:pt x="223229" y="50033"/>
                  </a:lnTo>
                  <a:lnTo>
                    <a:pt x="220498" y="60654"/>
                  </a:lnTo>
                  <a:lnTo>
                    <a:pt x="216109" y="71725"/>
                  </a:lnTo>
                  <a:lnTo>
                    <a:pt x="210983" y="82995"/>
                  </a:lnTo>
                  <a:lnTo>
                    <a:pt x="208283" y="89621"/>
                  </a:lnTo>
                  <a:lnTo>
                    <a:pt x="205531" y="96894"/>
                  </a:lnTo>
                  <a:lnTo>
                    <a:pt x="202743" y="104601"/>
                  </a:lnTo>
                  <a:lnTo>
                    <a:pt x="199932" y="111644"/>
                  </a:lnTo>
                  <a:lnTo>
                    <a:pt x="197105" y="118244"/>
                  </a:lnTo>
                  <a:lnTo>
                    <a:pt x="194268" y="124550"/>
                  </a:lnTo>
                  <a:lnTo>
                    <a:pt x="191425" y="131611"/>
                  </a:lnTo>
                  <a:lnTo>
                    <a:pt x="185725" y="147076"/>
                  </a:lnTo>
                  <a:lnTo>
                    <a:pt x="177162" y="171848"/>
                  </a:lnTo>
                  <a:lnTo>
                    <a:pt x="174305" y="179336"/>
                  </a:lnTo>
                  <a:lnTo>
                    <a:pt x="171448" y="186232"/>
                  </a:lnTo>
                  <a:lnTo>
                    <a:pt x="168591" y="192735"/>
                  </a:lnTo>
                  <a:lnTo>
                    <a:pt x="165734" y="199928"/>
                  </a:lnTo>
                  <a:lnTo>
                    <a:pt x="160020" y="215539"/>
                  </a:lnTo>
                  <a:lnTo>
                    <a:pt x="158115" y="223703"/>
                  </a:lnTo>
                  <a:lnTo>
                    <a:pt x="156845" y="232003"/>
                  </a:lnTo>
                  <a:lnTo>
                    <a:pt x="155998" y="240394"/>
                  </a:lnTo>
                  <a:lnTo>
                    <a:pt x="154482" y="247893"/>
                  </a:lnTo>
                  <a:lnTo>
                    <a:pt x="152518" y="254797"/>
                  </a:lnTo>
                  <a:lnTo>
                    <a:pt x="150256" y="261304"/>
                  </a:lnTo>
                  <a:lnTo>
                    <a:pt x="147795" y="267548"/>
                  </a:lnTo>
                  <a:lnTo>
                    <a:pt x="145203" y="273615"/>
                  </a:lnTo>
                  <a:lnTo>
                    <a:pt x="139782" y="285437"/>
                  </a:lnTo>
                  <a:lnTo>
                    <a:pt x="134198" y="297041"/>
                  </a:lnTo>
                  <a:lnTo>
                    <a:pt x="131081" y="308548"/>
                  </a:lnTo>
                  <a:lnTo>
                    <a:pt x="128744" y="320013"/>
                  </a:lnTo>
                  <a:lnTo>
                    <a:pt x="124529" y="331458"/>
                  </a:lnTo>
                  <a:lnTo>
                    <a:pt x="122021" y="340354"/>
                  </a:lnTo>
                  <a:lnTo>
                    <a:pt x="120610" y="350719"/>
                  </a:lnTo>
                  <a:lnTo>
                    <a:pt x="120067" y="361766"/>
                  </a:lnTo>
                  <a:lnTo>
                    <a:pt x="120015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45"/>
            <p:cNvSpPr/>
            <p:nvPr/>
          </p:nvSpPr>
          <p:spPr>
            <a:xfrm>
              <a:off x="5935132" y="5452110"/>
              <a:ext cx="317078" cy="51436"/>
            </a:xfrm>
            <a:custGeom>
              <a:avLst/>
              <a:gdLst/>
              <a:ahLst/>
              <a:cxnLst/>
              <a:rect l="0" t="0" r="0" b="0"/>
              <a:pathLst>
                <a:path w="317078" h="51436">
                  <a:moveTo>
                    <a:pt x="8468" y="51435"/>
                  </a:moveTo>
                  <a:lnTo>
                    <a:pt x="0" y="51435"/>
                  </a:lnTo>
                  <a:lnTo>
                    <a:pt x="7285" y="51435"/>
                  </a:lnTo>
                  <a:lnTo>
                    <a:pt x="7680" y="50482"/>
                  </a:lnTo>
                  <a:lnTo>
                    <a:pt x="7942" y="48895"/>
                  </a:lnTo>
                  <a:lnTo>
                    <a:pt x="8117" y="46884"/>
                  </a:lnTo>
                  <a:lnTo>
                    <a:pt x="9186" y="45543"/>
                  </a:lnTo>
                  <a:lnTo>
                    <a:pt x="10852" y="44649"/>
                  </a:lnTo>
                  <a:lnTo>
                    <a:pt x="12915" y="44054"/>
                  </a:lnTo>
                  <a:lnTo>
                    <a:pt x="20287" y="43392"/>
                  </a:lnTo>
                  <a:lnTo>
                    <a:pt x="28960" y="43097"/>
                  </a:lnTo>
                  <a:lnTo>
                    <a:pt x="35991" y="42967"/>
                  </a:lnTo>
                  <a:lnTo>
                    <a:pt x="40151" y="41979"/>
                  </a:lnTo>
                  <a:lnTo>
                    <a:pt x="44830" y="40369"/>
                  </a:lnTo>
                  <a:lnTo>
                    <a:pt x="49854" y="38342"/>
                  </a:lnTo>
                  <a:lnTo>
                    <a:pt x="55109" y="36992"/>
                  </a:lnTo>
                  <a:lnTo>
                    <a:pt x="60517" y="36091"/>
                  </a:lnTo>
                  <a:lnTo>
                    <a:pt x="66027" y="35491"/>
                  </a:lnTo>
                  <a:lnTo>
                    <a:pt x="71606" y="35090"/>
                  </a:lnTo>
                  <a:lnTo>
                    <a:pt x="77230" y="34823"/>
                  </a:lnTo>
                  <a:lnTo>
                    <a:pt x="82884" y="34645"/>
                  </a:lnTo>
                  <a:lnTo>
                    <a:pt x="89511" y="33574"/>
                  </a:lnTo>
                  <a:lnTo>
                    <a:pt x="96787" y="31908"/>
                  </a:lnTo>
                  <a:lnTo>
                    <a:pt x="104494" y="29844"/>
                  </a:lnTo>
                  <a:lnTo>
                    <a:pt x="111538" y="28469"/>
                  </a:lnTo>
                  <a:lnTo>
                    <a:pt x="118139" y="27552"/>
                  </a:lnTo>
                  <a:lnTo>
                    <a:pt x="124444" y="26940"/>
                  </a:lnTo>
                  <a:lnTo>
                    <a:pt x="130553" y="25580"/>
                  </a:lnTo>
                  <a:lnTo>
                    <a:pt x="136530" y="23720"/>
                  </a:lnTo>
                  <a:lnTo>
                    <a:pt x="142420" y="21529"/>
                  </a:lnTo>
                  <a:lnTo>
                    <a:pt x="149204" y="20067"/>
                  </a:lnTo>
                  <a:lnTo>
                    <a:pt x="156585" y="19093"/>
                  </a:lnTo>
                  <a:lnTo>
                    <a:pt x="164362" y="18443"/>
                  </a:lnTo>
                  <a:lnTo>
                    <a:pt x="172405" y="18011"/>
                  </a:lnTo>
                  <a:lnTo>
                    <a:pt x="188961" y="17529"/>
                  </a:lnTo>
                  <a:lnTo>
                    <a:pt x="196424" y="16449"/>
                  </a:lnTo>
                  <a:lnTo>
                    <a:pt x="203304" y="14776"/>
                  </a:lnTo>
                  <a:lnTo>
                    <a:pt x="209796" y="12707"/>
                  </a:lnTo>
                  <a:lnTo>
                    <a:pt x="216982" y="11329"/>
                  </a:lnTo>
                  <a:lnTo>
                    <a:pt x="224629" y="10410"/>
                  </a:lnTo>
                  <a:lnTo>
                    <a:pt x="232586" y="9798"/>
                  </a:lnTo>
                  <a:lnTo>
                    <a:pt x="239795" y="9389"/>
                  </a:lnTo>
                  <a:lnTo>
                    <a:pt x="252885" y="8935"/>
                  </a:lnTo>
                  <a:lnTo>
                    <a:pt x="275515" y="8680"/>
                  </a:lnTo>
                  <a:lnTo>
                    <a:pt x="282702" y="7692"/>
                  </a:lnTo>
                  <a:lnTo>
                    <a:pt x="289398" y="6080"/>
                  </a:lnTo>
                  <a:lnTo>
                    <a:pt x="295767" y="4053"/>
                  </a:lnTo>
                  <a:lnTo>
                    <a:pt x="300966" y="2702"/>
                  </a:lnTo>
                  <a:lnTo>
                    <a:pt x="305384" y="1802"/>
                  </a:lnTo>
                  <a:lnTo>
                    <a:pt x="3170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46"/>
            <p:cNvSpPr/>
            <p:nvPr/>
          </p:nvSpPr>
          <p:spPr>
            <a:xfrm>
              <a:off x="6200788" y="5289276"/>
              <a:ext cx="385750" cy="341514"/>
            </a:xfrm>
            <a:custGeom>
              <a:avLst/>
              <a:gdLst/>
              <a:ahLst/>
              <a:cxnLst/>
              <a:rect l="0" t="0" r="0" b="0"/>
              <a:pathLst>
                <a:path w="385750" h="341514">
                  <a:moveTo>
                    <a:pt x="162864" y="85681"/>
                  </a:moveTo>
                  <a:lnTo>
                    <a:pt x="162864" y="78300"/>
                  </a:lnTo>
                  <a:lnTo>
                    <a:pt x="168756" y="70500"/>
                  </a:lnTo>
                  <a:lnTo>
                    <a:pt x="171595" y="62556"/>
                  </a:lnTo>
                  <a:lnTo>
                    <a:pt x="178045" y="54171"/>
                  </a:lnTo>
                  <a:lnTo>
                    <a:pt x="183264" y="48499"/>
                  </a:lnTo>
                  <a:lnTo>
                    <a:pt x="191298" y="42803"/>
                  </a:lnTo>
                  <a:lnTo>
                    <a:pt x="200267" y="37096"/>
                  </a:lnTo>
                  <a:lnTo>
                    <a:pt x="210671" y="28529"/>
                  </a:lnTo>
                  <a:lnTo>
                    <a:pt x="220738" y="19958"/>
                  </a:lnTo>
                  <a:lnTo>
                    <a:pt x="230178" y="14243"/>
                  </a:lnTo>
                  <a:lnTo>
                    <a:pt x="241653" y="5671"/>
                  </a:lnTo>
                  <a:lnTo>
                    <a:pt x="248047" y="2496"/>
                  </a:lnTo>
                  <a:lnTo>
                    <a:pt x="255015" y="1085"/>
                  </a:lnTo>
                  <a:lnTo>
                    <a:pt x="264463" y="458"/>
                  </a:lnTo>
                  <a:lnTo>
                    <a:pt x="275941" y="105"/>
                  </a:lnTo>
                  <a:lnTo>
                    <a:pt x="289925" y="0"/>
                  </a:lnTo>
                  <a:lnTo>
                    <a:pt x="293292" y="938"/>
                  </a:lnTo>
                  <a:lnTo>
                    <a:pt x="295536" y="2516"/>
                  </a:lnTo>
                  <a:lnTo>
                    <a:pt x="303688" y="11892"/>
                  </a:lnTo>
                  <a:lnTo>
                    <a:pt x="306277" y="13628"/>
                  </a:lnTo>
                  <a:lnTo>
                    <a:pt x="314470" y="17025"/>
                  </a:lnTo>
                  <a:lnTo>
                    <a:pt x="320097" y="21194"/>
                  </a:lnTo>
                  <a:lnTo>
                    <a:pt x="321979" y="24593"/>
                  </a:lnTo>
                  <a:lnTo>
                    <a:pt x="324069" y="33448"/>
                  </a:lnTo>
                  <a:lnTo>
                    <a:pt x="324998" y="41194"/>
                  </a:lnTo>
                  <a:lnTo>
                    <a:pt x="325412" y="48764"/>
                  </a:lnTo>
                  <a:lnTo>
                    <a:pt x="325595" y="58479"/>
                  </a:lnTo>
                  <a:lnTo>
                    <a:pt x="323137" y="69146"/>
                  </a:lnTo>
                  <a:lnTo>
                    <a:pt x="321148" y="74658"/>
                  </a:lnTo>
                  <a:lnTo>
                    <a:pt x="318869" y="80237"/>
                  </a:lnTo>
                  <a:lnTo>
                    <a:pt x="316397" y="85862"/>
                  </a:lnTo>
                  <a:lnTo>
                    <a:pt x="313798" y="91517"/>
                  </a:lnTo>
                  <a:lnTo>
                    <a:pt x="311111" y="98144"/>
                  </a:lnTo>
                  <a:lnTo>
                    <a:pt x="308368" y="105420"/>
                  </a:lnTo>
                  <a:lnTo>
                    <a:pt x="305587" y="113128"/>
                  </a:lnTo>
                  <a:lnTo>
                    <a:pt x="302780" y="120172"/>
                  </a:lnTo>
                  <a:lnTo>
                    <a:pt x="299957" y="126772"/>
                  </a:lnTo>
                  <a:lnTo>
                    <a:pt x="294279" y="139186"/>
                  </a:lnTo>
                  <a:lnTo>
                    <a:pt x="288581" y="151054"/>
                  </a:lnTo>
                  <a:lnTo>
                    <a:pt x="284775" y="156885"/>
                  </a:lnTo>
                  <a:lnTo>
                    <a:pt x="280333" y="162678"/>
                  </a:lnTo>
                  <a:lnTo>
                    <a:pt x="275467" y="168445"/>
                  </a:lnTo>
                  <a:lnTo>
                    <a:pt x="271270" y="175147"/>
                  </a:lnTo>
                  <a:lnTo>
                    <a:pt x="267520" y="182473"/>
                  </a:lnTo>
                  <a:lnTo>
                    <a:pt x="264067" y="190214"/>
                  </a:lnTo>
                  <a:lnTo>
                    <a:pt x="259860" y="197280"/>
                  </a:lnTo>
                  <a:lnTo>
                    <a:pt x="255151" y="203895"/>
                  </a:lnTo>
                  <a:lnTo>
                    <a:pt x="250107" y="210210"/>
                  </a:lnTo>
                  <a:lnTo>
                    <a:pt x="239421" y="219768"/>
                  </a:lnTo>
                  <a:lnTo>
                    <a:pt x="233904" y="223649"/>
                  </a:lnTo>
                  <a:lnTo>
                    <a:pt x="225235" y="233043"/>
                  </a:lnTo>
                  <a:lnTo>
                    <a:pt x="221590" y="238215"/>
                  </a:lnTo>
                  <a:lnTo>
                    <a:pt x="212459" y="246501"/>
                  </a:lnTo>
                  <a:lnTo>
                    <a:pt x="202051" y="254312"/>
                  </a:lnTo>
                  <a:lnTo>
                    <a:pt x="191076" y="264133"/>
                  </a:lnTo>
                  <a:lnTo>
                    <a:pt x="182388" y="272308"/>
                  </a:lnTo>
                  <a:lnTo>
                    <a:pt x="178737" y="275822"/>
                  </a:lnTo>
                  <a:lnTo>
                    <a:pt x="167061" y="282266"/>
                  </a:lnTo>
                  <a:lnTo>
                    <a:pt x="159948" y="285317"/>
                  </a:lnTo>
                  <a:lnTo>
                    <a:pt x="146963" y="291248"/>
                  </a:lnTo>
                  <a:lnTo>
                    <a:pt x="135794" y="297059"/>
                  </a:lnTo>
                  <a:lnTo>
                    <a:pt x="127656" y="302817"/>
                  </a:lnTo>
                  <a:lnTo>
                    <a:pt x="123200" y="304734"/>
                  </a:lnTo>
                  <a:lnTo>
                    <a:pt x="113168" y="306863"/>
                  </a:lnTo>
                  <a:lnTo>
                    <a:pt x="102359" y="310349"/>
                  </a:lnTo>
                  <a:lnTo>
                    <a:pt x="92158" y="315073"/>
                  </a:lnTo>
                  <a:lnTo>
                    <a:pt x="84450" y="320349"/>
                  </a:lnTo>
                  <a:lnTo>
                    <a:pt x="75308" y="323328"/>
                  </a:lnTo>
                  <a:lnTo>
                    <a:pt x="64895" y="324652"/>
                  </a:lnTo>
                  <a:lnTo>
                    <a:pt x="53917" y="325241"/>
                  </a:lnTo>
                  <a:lnTo>
                    <a:pt x="45229" y="325502"/>
                  </a:lnTo>
                  <a:lnTo>
                    <a:pt x="31889" y="325670"/>
                  </a:lnTo>
                  <a:lnTo>
                    <a:pt x="28875" y="324731"/>
                  </a:lnTo>
                  <a:lnTo>
                    <a:pt x="20082" y="319812"/>
                  </a:lnTo>
                  <a:lnTo>
                    <a:pt x="14315" y="318326"/>
                  </a:lnTo>
                  <a:lnTo>
                    <a:pt x="5714" y="317491"/>
                  </a:lnTo>
                  <a:lnTo>
                    <a:pt x="3805" y="316421"/>
                  </a:lnTo>
                  <a:lnTo>
                    <a:pt x="2532" y="314755"/>
                  </a:lnTo>
                  <a:lnTo>
                    <a:pt x="489" y="309789"/>
                  </a:lnTo>
                  <a:lnTo>
                    <a:pt x="53" y="299402"/>
                  </a:lnTo>
                  <a:lnTo>
                    <a:pt x="0" y="288447"/>
                  </a:lnTo>
                  <a:lnTo>
                    <a:pt x="948" y="286581"/>
                  </a:lnTo>
                  <a:lnTo>
                    <a:pt x="2532" y="285337"/>
                  </a:lnTo>
                  <a:lnTo>
                    <a:pt x="4541" y="284507"/>
                  </a:lnTo>
                  <a:lnTo>
                    <a:pt x="5881" y="283002"/>
                  </a:lnTo>
                  <a:lnTo>
                    <a:pt x="6773" y="281046"/>
                  </a:lnTo>
                  <a:lnTo>
                    <a:pt x="7369" y="278789"/>
                  </a:lnTo>
                  <a:lnTo>
                    <a:pt x="9670" y="276332"/>
                  </a:lnTo>
                  <a:lnTo>
                    <a:pt x="21059" y="268324"/>
                  </a:lnTo>
                  <a:lnTo>
                    <a:pt x="30890" y="259919"/>
                  </a:lnTo>
                  <a:lnTo>
                    <a:pt x="40787" y="251395"/>
                  </a:lnTo>
                  <a:lnTo>
                    <a:pt x="50188" y="245692"/>
                  </a:lnTo>
                  <a:lnTo>
                    <a:pt x="60715" y="242522"/>
                  </a:lnTo>
                  <a:lnTo>
                    <a:pt x="71745" y="241113"/>
                  </a:lnTo>
                  <a:lnTo>
                    <a:pt x="82997" y="240488"/>
                  </a:lnTo>
                  <a:lnTo>
                    <a:pt x="94347" y="240209"/>
                  </a:lnTo>
                  <a:lnTo>
                    <a:pt x="117156" y="240030"/>
                  </a:lnTo>
                  <a:lnTo>
                    <a:pt x="128580" y="242546"/>
                  </a:lnTo>
                  <a:lnTo>
                    <a:pt x="155986" y="251922"/>
                  </a:lnTo>
                  <a:lnTo>
                    <a:pt x="163041" y="254611"/>
                  </a:lnTo>
                  <a:lnTo>
                    <a:pt x="169650" y="257356"/>
                  </a:lnTo>
                  <a:lnTo>
                    <a:pt x="175960" y="260139"/>
                  </a:lnTo>
                  <a:lnTo>
                    <a:pt x="183025" y="263898"/>
                  </a:lnTo>
                  <a:lnTo>
                    <a:pt x="190592" y="268310"/>
                  </a:lnTo>
                  <a:lnTo>
                    <a:pt x="198495" y="273156"/>
                  </a:lnTo>
                  <a:lnTo>
                    <a:pt x="205668" y="277340"/>
                  </a:lnTo>
                  <a:lnTo>
                    <a:pt x="218718" y="284527"/>
                  </a:lnTo>
                  <a:lnTo>
                    <a:pt x="225818" y="288731"/>
                  </a:lnTo>
                  <a:lnTo>
                    <a:pt x="241326" y="298480"/>
                  </a:lnTo>
                  <a:lnTo>
                    <a:pt x="248509" y="302795"/>
                  </a:lnTo>
                  <a:lnTo>
                    <a:pt x="255203" y="306623"/>
                  </a:lnTo>
                  <a:lnTo>
                    <a:pt x="267721" y="313418"/>
                  </a:lnTo>
                  <a:lnTo>
                    <a:pt x="279635" y="319613"/>
                  </a:lnTo>
                  <a:lnTo>
                    <a:pt x="288740" y="325540"/>
                  </a:lnTo>
                  <a:lnTo>
                    <a:pt x="292501" y="328455"/>
                  </a:lnTo>
                  <a:lnTo>
                    <a:pt x="296914" y="330398"/>
                  </a:lnTo>
                  <a:lnTo>
                    <a:pt x="306897" y="332556"/>
                  </a:lnTo>
                  <a:lnTo>
                    <a:pt x="317684" y="336056"/>
                  </a:lnTo>
                  <a:lnTo>
                    <a:pt x="327875" y="339834"/>
                  </a:lnTo>
                  <a:lnTo>
                    <a:pt x="335580" y="341513"/>
                  </a:lnTo>
                  <a:lnTo>
                    <a:pt x="338968" y="341008"/>
                  </a:lnTo>
                  <a:lnTo>
                    <a:pt x="342179" y="339719"/>
                  </a:lnTo>
                  <a:lnTo>
                    <a:pt x="345272" y="337908"/>
                  </a:lnTo>
                  <a:lnTo>
                    <a:pt x="353790" y="335894"/>
                  </a:lnTo>
                  <a:lnTo>
                    <a:pt x="363925" y="334047"/>
                  </a:lnTo>
                  <a:lnTo>
                    <a:pt x="374780" y="330051"/>
                  </a:lnTo>
                  <a:lnTo>
                    <a:pt x="385749" y="3257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47"/>
            <p:cNvSpPr/>
            <p:nvPr/>
          </p:nvSpPr>
          <p:spPr>
            <a:xfrm>
              <a:off x="6239598" y="1225867"/>
              <a:ext cx="269787" cy="642939"/>
            </a:xfrm>
            <a:custGeom>
              <a:avLst/>
              <a:gdLst/>
              <a:ahLst/>
              <a:cxnLst/>
              <a:rect l="0" t="0" r="0" b="0"/>
              <a:pathLst>
                <a:path w="269787" h="642939">
                  <a:moveTo>
                    <a:pt x="269786" y="0"/>
                  </a:moveTo>
                  <a:lnTo>
                    <a:pt x="269786" y="4551"/>
                  </a:lnTo>
                  <a:lnTo>
                    <a:pt x="268834" y="5891"/>
                  </a:lnTo>
                  <a:lnTo>
                    <a:pt x="267247" y="6785"/>
                  </a:lnTo>
                  <a:lnTo>
                    <a:pt x="262405" y="8219"/>
                  </a:lnTo>
                  <a:lnTo>
                    <a:pt x="254606" y="15347"/>
                  </a:lnTo>
                  <a:lnTo>
                    <a:pt x="249387" y="20473"/>
                  </a:lnTo>
                  <a:lnTo>
                    <a:pt x="241352" y="25927"/>
                  </a:lnTo>
                  <a:lnTo>
                    <a:pt x="236543" y="28714"/>
                  </a:lnTo>
                  <a:lnTo>
                    <a:pt x="228659" y="34352"/>
                  </a:lnTo>
                  <a:lnTo>
                    <a:pt x="221028" y="40033"/>
                  </a:lnTo>
                  <a:lnTo>
                    <a:pt x="216326" y="42881"/>
                  </a:lnTo>
                  <a:lnTo>
                    <a:pt x="211286" y="45732"/>
                  </a:lnTo>
                  <a:lnTo>
                    <a:pt x="206021" y="49538"/>
                  </a:lnTo>
                  <a:lnTo>
                    <a:pt x="200606" y="53981"/>
                  </a:lnTo>
                  <a:lnTo>
                    <a:pt x="195091" y="58847"/>
                  </a:lnTo>
                  <a:lnTo>
                    <a:pt x="189510" y="63044"/>
                  </a:lnTo>
                  <a:lnTo>
                    <a:pt x="183883" y="66794"/>
                  </a:lnTo>
                  <a:lnTo>
                    <a:pt x="178228" y="70247"/>
                  </a:lnTo>
                  <a:lnTo>
                    <a:pt x="172553" y="74454"/>
                  </a:lnTo>
                  <a:lnTo>
                    <a:pt x="166864" y="79163"/>
                  </a:lnTo>
                  <a:lnTo>
                    <a:pt x="161166" y="84208"/>
                  </a:lnTo>
                  <a:lnTo>
                    <a:pt x="155463" y="88524"/>
                  </a:lnTo>
                  <a:lnTo>
                    <a:pt x="149756" y="92353"/>
                  </a:lnTo>
                  <a:lnTo>
                    <a:pt x="144046" y="95859"/>
                  </a:lnTo>
                  <a:lnTo>
                    <a:pt x="138335" y="100101"/>
                  </a:lnTo>
                  <a:lnTo>
                    <a:pt x="132622" y="104834"/>
                  </a:lnTo>
                  <a:lnTo>
                    <a:pt x="126909" y="109894"/>
                  </a:lnTo>
                  <a:lnTo>
                    <a:pt x="115481" y="120597"/>
                  </a:lnTo>
                  <a:lnTo>
                    <a:pt x="92621" y="142990"/>
                  </a:lnTo>
                  <a:lnTo>
                    <a:pt x="87859" y="149619"/>
                  </a:lnTo>
                  <a:lnTo>
                    <a:pt x="80027" y="164605"/>
                  </a:lnTo>
                  <a:lnTo>
                    <a:pt x="75653" y="171649"/>
                  </a:lnTo>
                  <a:lnTo>
                    <a:pt x="70832" y="178250"/>
                  </a:lnTo>
                  <a:lnTo>
                    <a:pt x="65712" y="184556"/>
                  </a:lnTo>
                  <a:lnTo>
                    <a:pt x="57485" y="199182"/>
                  </a:lnTo>
                  <a:lnTo>
                    <a:pt x="49700" y="216161"/>
                  </a:lnTo>
                  <a:lnTo>
                    <a:pt x="28208" y="260123"/>
                  </a:lnTo>
                  <a:lnTo>
                    <a:pt x="21766" y="278170"/>
                  </a:lnTo>
                  <a:lnTo>
                    <a:pt x="18714" y="288317"/>
                  </a:lnTo>
                  <a:lnTo>
                    <a:pt x="12784" y="309751"/>
                  </a:lnTo>
                  <a:lnTo>
                    <a:pt x="9869" y="320801"/>
                  </a:lnTo>
                  <a:lnTo>
                    <a:pt x="6630" y="340698"/>
                  </a:lnTo>
                  <a:lnTo>
                    <a:pt x="4238" y="359066"/>
                  </a:lnTo>
                  <a:lnTo>
                    <a:pt x="0" y="376755"/>
                  </a:lnTo>
                  <a:lnTo>
                    <a:pt x="22" y="396682"/>
                  </a:lnTo>
                  <a:lnTo>
                    <a:pt x="1360" y="407330"/>
                  </a:lnTo>
                  <a:lnTo>
                    <a:pt x="2849" y="426780"/>
                  </a:lnTo>
                  <a:lnTo>
                    <a:pt x="4463" y="445903"/>
                  </a:lnTo>
                  <a:lnTo>
                    <a:pt x="6226" y="456336"/>
                  </a:lnTo>
                  <a:lnTo>
                    <a:pt x="8355" y="467101"/>
                  </a:lnTo>
                  <a:lnTo>
                    <a:pt x="10720" y="486683"/>
                  </a:lnTo>
                  <a:lnTo>
                    <a:pt x="11350" y="495906"/>
                  </a:lnTo>
                  <a:lnTo>
                    <a:pt x="17131" y="513772"/>
                  </a:lnTo>
                  <a:lnTo>
                    <a:pt x="31813" y="543975"/>
                  </a:lnTo>
                  <a:lnTo>
                    <a:pt x="37973" y="558949"/>
                  </a:lnTo>
                  <a:lnTo>
                    <a:pt x="40949" y="566943"/>
                  </a:lnTo>
                  <a:lnTo>
                    <a:pt x="44838" y="573224"/>
                  </a:lnTo>
                  <a:lnTo>
                    <a:pt x="49336" y="578365"/>
                  </a:lnTo>
                  <a:lnTo>
                    <a:pt x="54240" y="582744"/>
                  </a:lnTo>
                  <a:lnTo>
                    <a:pt x="64768" y="592690"/>
                  </a:lnTo>
                  <a:lnTo>
                    <a:pt x="82498" y="610046"/>
                  </a:lnTo>
                  <a:lnTo>
                    <a:pt x="86825" y="613390"/>
                  </a:lnTo>
                  <a:lnTo>
                    <a:pt x="91615" y="616572"/>
                  </a:lnTo>
                  <a:lnTo>
                    <a:pt x="96713" y="619645"/>
                  </a:lnTo>
                  <a:lnTo>
                    <a:pt x="102016" y="622647"/>
                  </a:lnTo>
                  <a:lnTo>
                    <a:pt x="112989" y="628522"/>
                  </a:lnTo>
                  <a:lnTo>
                    <a:pt x="117631" y="630470"/>
                  </a:lnTo>
                  <a:lnTo>
                    <a:pt x="125327" y="632634"/>
                  </a:lnTo>
                  <a:lnTo>
                    <a:pt x="129665" y="634163"/>
                  </a:lnTo>
                  <a:lnTo>
                    <a:pt x="134462" y="636136"/>
                  </a:lnTo>
                  <a:lnTo>
                    <a:pt x="139566" y="638403"/>
                  </a:lnTo>
                  <a:lnTo>
                    <a:pt x="147776" y="640922"/>
                  </a:lnTo>
                  <a:lnTo>
                    <a:pt x="154599" y="642042"/>
                  </a:lnTo>
                  <a:lnTo>
                    <a:pt x="162844" y="642672"/>
                  </a:lnTo>
                  <a:lnTo>
                    <a:pt x="166917" y="6429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48"/>
            <p:cNvSpPr/>
            <p:nvPr/>
          </p:nvSpPr>
          <p:spPr>
            <a:xfrm>
              <a:off x="6415087" y="1526270"/>
              <a:ext cx="205741" cy="256766"/>
            </a:xfrm>
            <a:custGeom>
              <a:avLst/>
              <a:gdLst/>
              <a:ahLst/>
              <a:cxnLst/>
              <a:rect l="0" t="0" r="0" b="0"/>
              <a:pathLst>
                <a:path w="205741" h="256766">
                  <a:moveTo>
                    <a:pt x="0" y="42497"/>
                  </a:moveTo>
                  <a:lnTo>
                    <a:pt x="0" y="35116"/>
                  </a:lnTo>
                  <a:lnTo>
                    <a:pt x="5892" y="28269"/>
                  </a:lnTo>
                  <a:lnTo>
                    <a:pt x="10583" y="23388"/>
                  </a:lnTo>
                  <a:lnTo>
                    <a:pt x="20400" y="13534"/>
                  </a:lnTo>
                  <a:lnTo>
                    <a:pt x="24077" y="11758"/>
                  </a:lnTo>
                  <a:lnTo>
                    <a:pt x="28434" y="10575"/>
                  </a:lnTo>
                  <a:lnTo>
                    <a:pt x="33244" y="9785"/>
                  </a:lnTo>
                  <a:lnTo>
                    <a:pt x="38355" y="9259"/>
                  </a:lnTo>
                  <a:lnTo>
                    <a:pt x="43668" y="8909"/>
                  </a:lnTo>
                  <a:lnTo>
                    <a:pt x="49114" y="8675"/>
                  </a:lnTo>
                  <a:lnTo>
                    <a:pt x="53698" y="7566"/>
                  </a:lnTo>
                  <a:lnTo>
                    <a:pt x="57707" y="5875"/>
                  </a:lnTo>
                  <a:lnTo>
                    <a:pt x="61331" y="3795"/>
                  </a:lnTo>
                  <a:lnTo>
                    <a:pt x="65652" y="2408"/>
                  </a:lnTo>
                  <a:lnTo>
                    <a:pt x="70438" y="1483"/>
                  </a:lnTo>
                  <a:lnTo>
                    <a:pt x="75534" y="867"/>
                  </a:lnTo>
                  <a:lnTo>
                    <a:pt x="79883" y="456"/>
                  </a:lnTo>
                  <a:lnTo>
                    <a:pt x="83736" y="182"/>
                  </a:lnTo>
                  <a:lnTo>
                    <a:pt x="87256" y="0"/>
                  </a:lnTo>
                  <a:lnTo>
                    <a:pt x="90556" y="830"/>
                  </a:lnTo>
                  <a:lnTo>
                    <a:pt x="96762" y="4294"/>
                  </a:lnTo>
                  <a:lnTo>
                    <a:pt x="102696" y="9008"/>
                  </a:lnTo>
                  <a:lnTo>
                    <a:pt x="105611" y="11598"/>
                  </a:lnTo>
                  <a:lnTo>
                    <a:pt x="108508" y="13325"/>
                  </a:lnTo>
                  <a:lnTo>
                    <a:pt x="114266" y="15244"/>
                  </a:lnTo>
                  <a:lnTo>
                    <a:pt x="120000" y="18637"/>
                  </a:lnTo>
                  <a:lnTo>
                    <a:pt x="122862" y="20875"/>
                  </a:lnTo>
                  <a:lnTo>
                    <a:pt x="124771" y="24273"/>
                  </a:lnTo>
                  <a:lnTo>
                    <a:pt x="126043" y="28442"/>
                  </a:lnTo>
                  <a:lnTo>
                    <a:pt x="126891" y="33127"/>
                  </a:lnTo>
                  <a:lnTo>
                    <a:pt x="127833" y="40873"/>
                  </a:lnTo>
                  <a:lnTo>
                    <a:pt x="128253" y="48443"/>
                  </a:lnTo>
                  <a:lnTo>
                    <a:pt x="128439" y="58157"/>
                  </a:lnTo>
                  <a:lnTo>
                    <a:pt x="127536" y="63414"/>
                  </a:lnTo>
                  <a:lnTo>
                    <a:pt x="125981" y="68824"/>
                  </a:lnTo>
                  <a:lnTo>
                    <a:pt x="123992" y="74336"/>
                  </a:lnTo>
                  <a:lnTo>
                    <a:pt x="122667" y="79916"/>
                  </a:lnTo>
                  <a:lnTo>
                    <a:pt x="121783" y="85540"/>
                  </a:lnTo>
                  <a:lnTo>
                    <a:pt x="121194" y="91195"/>
                  </a:lnTo>
                  <a:lnTo>
                    <a:pt x="119848" y="97822"/>
                  </a:lnTo>
                  <a:lnTo>
                    <a:pt x="117999" y="105098"/>
                  </a:lnTo>
                  <a:lnTo>
                    <a:pt x="115814" y="112806"/>
                  </a:lnTo>
                  <a:lnTo>
                    <a:pt x="113404" y="119850"/>
                  </a:lnTo>
                  <a:lnTo>
                    <a:pt x="110845" y="126451"/>
                  </a:lnTo>
                  <a:lnTo>
                    <a:pt x="108187" y="132756"/>
                  </a:lnTo>
                  <a:lnTo>
                    <a:pt x="105462" y="138865"/>
                  </a:lnTo>
                  <a:lnTo>
                    <a:pt x="99895" y="150732"/>
                  </a:lnTo>
                  <a:lnTo>
                    <a:pt x="91405" y="168123"/>
                  </a:lnTo>
                  <a:lnTo>
                    <a:pt x="89512" y="173873"/>
                  </a:lnTo>
                  <a:lnTo>
                    <a:pt x="88250" y="179611"/>
                  </a:lnTo>
                  <a:lnTo>
                    <a:pt x="87408" y="185341"/>
                  </a:lnTo>
                  <a:lnTo>
                    <a:pt x="86847" y="191067"/>
                  </a:lnTo>
                  <a:lnTo>
                    <a:pt x="86473" y="196788"/>
                  </a:lnTo>
                  <a:lnTo>
                    <a:pt x="86057" y="207273"/>
                  </a:lnTo>
                  <a:lnTo>
                    <a:pt x="85873" y="215109"/>
                  </a:lnTo>
                  <a:lnTo>
                    <a:pt x="86776" y="218531"/>
                  </a:lnTo>
                  <a:lnTo>
                    <a:pt x="90320" y="224875"/>
                  </a:lnTo>
                  <a:lnTo>
                    <a:pt x="92529" y="230869"/>
                  </a:lnTo>
                  <a:lnTo>
                    <a:pt x="93119" y="233801"/>
                  </a:lnTo>
                  <a:lnTo>
                    <a:pt x="96314" y="239598"/>
                  </a:lnTo>
                  <a:lnTo>
                    <a:pt x="98499" y="242478"/>
                  </a:lnTo>
                  <a:lnTo>
                    <a:pt x="100927" y="248218"/>
                  </a:lnTo>
                  <a:lnTo>
                    <a:pt x="101575" y="251081"/>
                  </a:lnTo>
                  <a:lnTo>
                    <a:pt x="102959" y="252991"/>
                  </a:lnTo>
                  <a:lnTo>
                    <a:pt x="104835" y="254264"/>
                  </a:lnTo>
                  <a:lnTo>
                    <a:pt x="109458" y="255678"/>
                  </a:lnTo>
                  <a:lnTo>
                    <a:pt x="114688" y="256307"/>
                  </a:lnTo>
                  <a:lnTo>
                    <a:pt x="120188" y="256586"/>
                  </a:lnTo>
                  <a:lnTo>
                    <a:pt x="125806" y="256710"/>
                  </a:lnTo>
                  <a:lnTo>
                    <a:pt x="131480" y="256765"/>
                  </a:lnTo>
                  <a:lnTo>
                    <a:pt x="135278" y="255828"/>
                  </a:lnTo>
                  <a:lnTo>
                    <a:pt x="139716" y="254250"/>
                  </a:lnTo>
                  <a:lnTo>
                    <a:pt x="144578" y="252246"/>
                  </a:lnTo>
                  <a:lnTo>
                    <a:pt x="148773" y="249957"/>
                  </a:lnTo>
                  <a:lnTo>
                    <a:pt x="152522" y="247479"/>
                  </a:lnTo>
                  <a:lnTo>
                    <a:pt x="155974" y="244874"/>
                  </a:lnTo>
                  <a:lnTo>
                    <a:pt x="162350" y="239440"/>
                  </a:lnTo>
                  <a:lnTo>
                    <a:pt x="165383" y="236657"/>
                  </a:lnTo>
                  <a:lnTo>
                    <a:pt x="169310" y="233850"/>
                  </a:lnTo>
                  <a:lnTo>
                    <a:pt x="173834" y="231026"/>
                  </a:lnTo>
                  <a:lnTo>
                    <a:pt x="178754" y="228190"/>
                  </a:lnTo>
                  <a:lnTo>
                    <a:pt x="182987" y="224395"/>
                  </a:lnTo>
                  <a:lnTo>
                    <a:pt x="186761" y="219960"/>
                  </a:lnTo>
                  <a:lnTo>
                    <a:pt x="190230" y="215098"/>
                  </a:lnTo>
                  <a:lnTo>
                    <a:pt x="193495" y="211857"/>
                  </a:lnTo>
                  <a:lnTo>
                    <a:pt x="196624" y="209696"/>
                  </a:lnTo>
                  <a:lnTo>
                    <a:pt x="205740" y="2053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49"/>
            <p:cNvSpPr/>
            <p:nvPr/>
          </p:nvSpPr>
          <p:spPr>
            <a:xfrm>
              <a:off x="6646544" y="1527213"/>
              <a:ext cx="171451" cy="221567"/>
            </a:xfrm>
            <a:custGeom>
              <a:avLst/>
              <a:gdLst/>
              <a:ahLst/>
              <a:cxnLst/>
              <a:rect l="0" t="0" r="0" b="0"/>
              <a:pathLst>
                <a:path w="171451" h="221567">
                  <a:moveTo>
                    <a:pt x="0" y="41554"/>
                  </a:moveTo>
                  <a:lnTo>
                    <a:pt x="7382" y="34173"/>
                  </a:lnTo>
                  <a:lnTo>
                    <a:pt x="8044" y="30971"/>
                  </a:lnTo>
                  <a:lnTo>
                    <a:pt x="8220" y="28784"/>
                  </a:lnTo>
                  <a:lnTo>
                    <a:pt x="10243" y="26373"/>
                  </a:lnTo>
                  <a:lnTo>
                    <a:pt x="13496" y="23813"/>
                  </a:lnTo>
                  <a:lnTo>
                    <a:pt x="23304" y="17412"/>
                  </a:lnTo>
                  <a:lnTo>
                    <a:pt x="26013" y="15934"/>
                  </a:lnTo>
                  <a:lnTo>
                    <a:pt x="34105" y="11753"/>
                  </a:lnTo>
                  <a:lnTo>
                    <a:pt x="37977" y="10257"/>
                  </a:lnTo>
                  <a:lnTo>
                    <a:pt x="41511" y="9259"/>
                  </a:lnTo>
                  <a:lnTo>
                    <a:pt x="44819" y="8594"/>
                  </a:lnTo>
                  <a:lnTo>
                    <a:pt x="48929" y="7198"/>
                  </a:lnTo>
                  <a:lnTo>
                    <a:pt x="53575" y="5315"/>
                  </a:lnTo>
                  <a:lnTo>
                    <a:pt x="58577" y="3107"/>
                  </a:lnTo>
                  <a:lnTo>
                    <a:pt x="62864" y="1635"/>
                  </a:lnTo>
                  <a:lnTo>
                    <a:pt x="66674" y="654"/>
                  </a:lnTo>
                  <a:lnTo>
                    <a:pt x="70167" y="0"/>
                  </a:lnTo>
                  <a:lnTo>
                    <a:pt x="73448" y="516"/>
                  </a:lnTo>
                  <a:lnTo>
                    <a:pt x="76589" y="1813"/>
                  </a:lnTo>
                  <a:lnTo>
                    <a:pt x="79634" y="3630"/>
                  </a:lnTo>
                  <a:lnTo>
                    <a:pt x="83570" y="4841"/>
                  </a:lnTo>
                  <a:lnTo>
                    <a:pt x="88099" y="5649"/>
                  </a:lnTo>
                  <a:lnTo>
                    <a:pt x="93022" y="6187"/>
                  </a:lnTo>
                  <a:lnTo>
                    <a:pt x="97258" y="7499"/>
                  </a:lnTo>
                  <a:lnTo>
                    <a:pt x="101034" y="9326"/>
                  </a:lnTo>
                  <a:lnTo>
                    <a:pt x="104503" y="11496"/>
                  </a:lnTo>
                  <a:lnTo>
                    <a:pt x="107769" y="13895"/>
                  </a:lnTo>
                  <a:lnTo>
                    <a:pt x="110899" y="16447"/>
                  </a:lnTo>
                  <a:lnTo>
                    <a:pt x="113937" y="19101"/>
                  </a:lnTo>
                  <a:lnTo>
                    <a:pt x="116916" y="21823"/>
                  </a:lnTo>
                  <a:lnTo>
                    <a:pt x="122766" y="27387"/>
                  </a:lnTo>
                  <a:lnTo>
                    <a:pt x="131413" y="35875"/>
                  </a:lnTo>
                  <a:lnTo>
                    <a:pt x="133329" y="39673"/>
                  </a:lnTo>
                  <a:lnTo>
                    <a:pt x="134607" y="44110"/>
                  </a:lnTo>
                  <a:lnTo>
                    <a:pt x="135458" y="48973"/>
                  </a:lnTo>
                  <a:lnTo>
                    <a:pt x="136025" y="53167"/>
                  </a:lnTo>
                  <a:lnTo>
                    <a:pt x="136404" y="56916"/>
                  </a:lnTo>
                  <a:lnTo>
                    <a:pt x="136656" y="60368"/>
                  </a:lnTo>
                  <a:lnTo>
                    <a:pt x="135872" y="64574"/>
                  </a:lnTo>
                  <a:lnTo>
                    <a:pt x="134397" y="69283"/>
                  </a:lnTo>
                  <a:lnTo>
                    <a:pt x="132460" y="74328"/>
                  </a:lnTo>
                  <a:lnTo>
                    <a:pt x="130217" y="79596"/>
                  </a:lnTo>
                  <a:lnTo>
                    <a:pt x="125185" y="90529"/>
                  </a:lnTo>
                  <a:lnTo>
                    <a:pt x="111372" y="118759"/>
                  </a:lnTo>
                  <a:lnTo>
                    <a:pt x="99999" y="141577"/>
                  </a:lnTo>
                  <a:lnTo>
                    <a:pt x="98099" y="146336"/>
                  </a:lnTo>
                  <a:lnTo>
                    <a:pt x="96832" y="150461"/>
                  </a:lnTo>
                  <a:lnTo>
                    <a:pt x="95987" y="154164"/>
                  </a:lnTo>
                  <a:lnTo>
                    <a:pt x="94472" y="158537"/>
                  </a:lnTo>
                  <a:lnTo>
                    <a:pt x="92509" y="163358"/>
                  </a:lnTo>
                  <a:lnTo>
                    <a:pt x="90247" y="168476"/>
                  </a:lnTo>
                  <a:lnTo>
                    <a:pt x="88741" y="172841"/>
                  </a:lnTo>
                  <a:lnTo>
                    <a:pt x="87736" y="176704"/>
                  </a:lnTo>
                  <a:lnTo>
                    <a:pt x="86619" y="183536"/>
                  </a:lnTo>
                  <a:lnTo>
                    <a:pt x="86123" y="189747"/>
                  </a:lnTo>
                  <a:lnTo>
                    <a:pt x="85903" y="195682"/>
                  </a:lnTo>
                  <a:lnTo>
                    <a:pt x="85778" y="204379"/>
                  </a:lnTo>
                  <a:lnTo>
                    <a:pt x="85736" y="211300"/>
                  </a:lnTo>
                  <a:lnTo>
                    <a:pt x="88271" y="214787"/>
                  </a:lnTo>
                  <a:lnTo>
                    <a:pt x="93108" y="220235"/>
                  </a:lnTo>
                  <a:lnTo>
                    <a:pt x="94457" y="220683"/>
                  </a:lnTo>
                  <a:lnTo>
                    <a:pt x="98497" y="221179"/>
                  </a:lnTo>
                  <a:lnTo>
                    <a:pt x="103467" y="221400"/>
                  </a:lnTo>
                  <a:lnTo>
                    <a:pt x="109868" y="221542"/>
                  </a:lnTo>
                  <a:lnTo>
                    <a:pt x="120078" y="221566"/>
                  </a:lnTo>
                  <a:lnTo>
                    <a:pt x="123867" y="220617"/>
                  </a:lnTo>
                  <a:lnTo>
                    <a:pt x="127346" y="219032"/>
                  </a:lnTo>
                  <a:lnTo>
                    <a:pt x="130618" y="217023"/>
                  </a:lnTo>
                  <a:lnTo>
                    <a:pt x="134704" y="214731"/>
                  </a:lnTo>
                  <a:lnTo>
                    <a:pt x="144323" y="209644"/>
                  </a:lnTo>
                  <a:lnTo>
                    <a:pt x="149555" y="206001"/>
                  </a:lnTo>
                  <a:lnTo>
                    <a:pt x="154949" y="201668"/>
                  </a:lnTo>
                  <a:lnTo>
                    <a:pt x="171450" y="1872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50"/>
            <p:cNvSpPr/>
            <p:nvPr/>
          </p:nvSpPr>
          <p:spPr>
            <a:xfrm>
              <a:off x="6886619" y="1543081"/>
              <a:ext cx="195419" cy="205309"/>
            </a:xfrm>
            <a:custGeom>
              <a:avLst/>
              <a:gdLst/>
              <a:ahLst/>
              <a:cxnLst/>
              <a:rect l="0" t="0" r="0" b="0"/>
              <a:pathLst>
                <a:path w="195419" h="205309">
                  <a:moveTo>
                    <a:pt x="42818" y="8541"/>
                  </a:moveTo>
                  <a:lnTo>
                    <a:pt x="42818" y="0"/>
                  </a:lnTo>
                  <a:lnTo>
                    <a:pt x="42818" y="4529"/>
                  </a:lnTo>
                  <a:lnTo>
                    <a:pt x="41866" y="6819"/>
                  </a:lnTo>
                  <a:lnTo>
                    <a:pt x="38267" y="11903"/>
                  </a:lnTo>
                  <a:lnTo>
                    <a:pt x="36927" y="15545"/>
                  </a:lnTo>
                  <a:lnTo>
                    <a:pt x="36033" y="19878"/>
                  </a:lnTo>
                  <a:lnTo>
                    <a:pt x="35437" y="24671"/>
                  </a:lnTo>
                  <a:lnTo>
                    <a:pt x="34088" y="28820"/>
                  </a:lnTo>
                  <a:lnTo>
                    <a:pt x="32235" y="32538"/>
                  </a:lnTo>
                  <a:lnTo>
                    <a:pt x="30048" y="35969"/>
                  </a:lnTo>
                  <a:lnTo>
                    <a:pt x="27638" y="40161"/>
                  </a:lnTo>
                  <a:lnTo>
                    <a:pt x="22418" y="49899"/>
                  </a:lnTo>
                  <a:lnTo>
                    <a:pt x="19694" y="56116"/>
                  </a:lnTo>
                  <a:lnTo>
                    <a:pt x="16924" y="63118"/>
                  </a:lnTo>
                  <a:lnTo>
                    <a:pt x="14125" y="70643"/>
                  </a:lnTo>
                  <a:lnTo>
                    <a:pt x="11307" y="77565"/>
                  </a:lnTo>
                  <a:lnTo>
                    <a:pt x="8476" y="84084"/>
                  </a:lnTo>
                  <a:lnTo>
                    <a:pt x="5636" y="90336"/>
                  </a:lnTo>
                  <a:lnTo>
                    <a:pt x="3743" y="96408"/>
                  </a:lnTo>
                  <a:lnTo>
                    <a:pt x="2480" y="102362"/>
                  </a:lnTo>
                  <a:lnTo>
                    <a:pt x="1638" y="108236"/>
                  </a:lnTo>
                  <a:lnTo>
                    <a:pt x="1078" y="114056"/>
                  </a:lnTo>
                  <a:lnTo>
                    <a:pt x="704" y="119842"/>
                  </a:lnTo>
                  <a:lnTo>
                    <a:pt x="454" y="125604"/>
                  </a:lnTo>
                  <a:lnTo>
                    <a:pt x="177" y="137087"/>
                  </a:lnTo>
                  <a:lnTo>
                    <a:pt x="0" y="155430"/>
                  </a:lnTo>
                  <a:lnTo>
                    <a:pt x="937" y="159807"/>
                  </a:lnTo>
                  <a:lnTo>
                    <a:pt x="2515" y="164630"/>
                  </a:lnTo>
                  <a:lnTo>
                    <a:pt x="4520" y="169750"/>
                  </a:lnTo>
                  <a:lnTo>
                    <a:pt x="6808" y="174116"/>
                  </a:lnTo>
                  <a:lnTo>
                    <a:pt x="9287" y="177980"/>
                  </a:lnTo>
                  <a:lnTo>
                    <a:pt x="11890" y="181508"/>
                  </a:lnTo>
                  <a:lnTo>
                    <a:pt x="14580" y="184812"/>
                  </a:lnTo>
                  <a:lnTo>
                    <a:pt x="20108" y="191024"/>
                  </a:lnTo>
                  <a:lnTo>
                    <a:pt x="23868" y="193061"/>
                  </a:lnTo>
                  <a:lnTo>
                    <a:pt x="28279" y="194419"/>
                  </a:lnTo>
                  <a:lnTo>
                    <a:pt x="33126" y="195325"/>
                  </a:lnTo>
                  <a:lnTo>
                    <a:pt x="37309" y="196881"/>
                  </a:lnTo>
                  <a:lnTo>
                    <a:pt x="41051" y="198871"/>
                  </a:lnTo>
                  <a:lnTo>
                    <a:pt x="44498" y="201150"/>
                  </a:lnTo>
                  <a:lnTo>
                    <a:pt x="48700" y="202670"/>
                  </a:lnTo>
                  <a:lnTo>
                    <a:pt x="53407" y="203683"/>
                  </a:lnTo>
                  <a:lnTo>
                    <a:pt x="58450" y="204358"/>
                  </a:lnTo>
                  <a:lnTo>
                    <a:pt x="63717" y="204808"/>
                  </a:lnTo>
                  <a:lnTo>
                    <a:pt x="69133" y="205108"/>
                  </a:lnTo>
                  <a:lnTo>
                    <a:pt x="74649" y="205308"/>
                  </a:lnTo>
                  <a:lnTo>
                    <a:pt x="80231" y="204489"/>
                  </a:lnTo>
                  <a:lnTo>
                    <a:pt x="85857" y="202991"/>
                  </a:lnTo>
                  <a:lnTo>
                    <a:pt x="91513" y="201039"/>
                  </a:lnTo>
                  <a:lnTo>
                    <a:pt x="97189" y="198786"/>
                  </a:lnTo>
                  <a:lnTo>
                    <a:pt x="102878" y="196331"/>
                  </a:lnTo>
                  <a:lnTo>
                    <a:pt x="108575" y="193742"/>
                  </a:lnTo>
                  <a:lnTo>
                    <a:pt x="113326" y="191063"/>
                  </a:lnTo>
                  <a:lnTo>
                    <a:pt x="117446" y="188325"/>
                  </a:lnTo>
                  <a:lnTo>
                    <a:pt x="121145" y="185547"/>
                  </a:lnTo>
                  <a:lnTo>
                    <a:pt x="125516" y="181790"/>
                  </a:lnTo>
                  <a:lnTo>
                    <a:pt x="130335" y="177380"/>
                  </a:lnTo>
                  <a:lnTo>
                    <a:pt x="140769" y="167401"/>
                  </a:lnTo>
                  <a:lnTo>
                    <a:pt x="151757" y="156615"/>
                  </a:lnTo>
                  <a:lnTo>
                    <a:pt x="156402" y="151072"/>
                  </a:lnTo>
                  <a:lnTo>
                    <a:pt x="160450" y="145472"/>
                  </a:lnTo>
                  <a:lnTo>
                    <a:pt x="164102" y="139833"/>
                  </a:lnTo>
                  <a:lnTo>
                    <a:pt x="167489" y="134169"/>
                  </a:lnTo>
                  <a:lnTo>
                    <a:pt x="170699" y="128488"/>
                  </a:lnTo>
                  <a:lnTo>
                    <a:pt x="176807" y="117096"/>
                  </a:lnTo>
                  <a:lnTo>
                    <a:pt x="182696" y="105683"/>
                  </a:lnTo>
                  <a:lnTo>
                    <a:pt x="185600" y="100925"/>
                  </a:lnTo>
                  <a:lnTo>
                    <a:pt x="188489" y="96800"/>
                  </a:lnTo>
                  <a:lnTo>
                    <a:pt x="191366" y="93098"/>
                  </a:lnTo>
                  <a:lnTo>
                    <a:pt x="193285" y="88725"/>
                  </a:lnTo>
                  <a:lnTo>
                    <a:pt x="194565" y="83904"/>
                  </a:lnTo>
                  <a:lnTo>
                    <a:pt x="195418" y="78786"/>
                  </a:lnTo>
                  <a:lnTo>
                    <a:pt x="195034" y="73468"/>
                  </a:lnTo>
                  <a:lnTo>
                    <a:pt x="193825" y="68018"/>
                  </a:lnTo>
                  <a:lnTo>
                    <a:pt x="192067" y="62480"/>
                  </a:lnTo>
                  <a:lnTo>
                    <a:pt x="189942" y="57835"/>
                  </a:lnTo>
                  <a:lnTo>
                    <a:pt x="187574" y="53787"/>
                  </a:lnTo>
                  <a:lnTo>
                    <a:pt x="185042" y="50135"/>
                  </a:lnTo>
                  <a:lnTo>
                    <a:pt x="182402" y="46748"/>
                  </a:lnTo>
                  <a:lnTo>
                    <a:pt x="176928" y="40444"/>
                  </a:lnTo>
                  <a:lnTo>
                    <a:pt x="173182" y="37430"/>
                  </a:lnTo>
                  <a:lnTo>
                    <a:pt x="168780" y="34468"/>
                  </a:lnTo>
                  <a:lnTo>
                    <a:pt x="163940" y="31541"/>
                  </a:lnTo>
                  <a:lnTo>
                    <a:pt x="157856" y="29589"/>
                  </a:lnTo>
                  <a:lnTo>
                    <a:pt x="150942" y="28288"/>
                  </a:lnTo>
                  <a:lnTo>
                    <a:pt x="143476" y="27421"/>
                  </a:lnTo>
                  <a:lnTo>
                    <a:pt x="135641" y="26842"/>
                  </a:lnTo>
                  <a:lnTo>
                    <a:pt x="127560" y="26457"/>
                  </a:lnTo>
                  <a:lnTo>
                    <a:pt x="110961" y="26029"/>
                  </a:lnTo>
                  <a:lnTo>
                    <a:pt x="68478" y="25731"/>
                  </a:lnTo>
                  <a:lnTo>
                    <a:pt x="60877" y="26669"/>
                  </a:lnTo>
                  <a:lnTo>
                    <a:pt x="53905" y="28246"/>
                  </a:lnTo>
                  <a:lnTo>
                    <a:pt x="47352" y="30250"/>
                  </a:lnTo>
                  <a:lnTo>
                    <a:pt x="42030" y="31586"/>
                  </a:lnTo>
                  <a:lnTo>
                    <a:pt x="37531" y="32477"/>
                  </a:lnTo>
                  <a:lnTo>
                    <a:pt x="25673" y="342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51"/>
            <p:cNvSpPr/>
            <p:nvPr/>
          </p:nvSpPr>
          <p:spPr>
            <a:xfrm>
              <a:off x="7255192" y="1603057"/>
              <a:ext cx="180024" cy="34291"/>
            </a:xfrm>
            <a:custGeom>
              <a:avLst/>
              <a:gdLst/>
              <a:ahLst/>
              <a:cxnLst/>
              <a:rect l="0" t="0" r="0" b="0"/>
              <a:pathLst>
                <a:path w="180024" h="34291">
                  <a:moveTo>
                    <a:pt x="0" y="34290"/>
                  </a:moveTo>
                  <a:lnTo>
                    <a:pt x="0" y="26909"/>
                  </a:lnTo>
                  <a:lnTo>
                    <a:pt x="5080" y="26247"/>
                  </a:lnTo>
                  <a:lnTo>
                    <a:pt x="12735" y="25953"/>
                  </a:lnTo>
                  <a:lnTo>
                    <a:pt x="19312" y="25822"/>
                  </a:lnTo>
                  <a:lnTo>
                    <a:pt x="32922" y="25749"/>
                  </a:lnTo>
                  <a:lnTo>
                    <a:pt x="38141" y="24786"/>
                  </a:lnTo>
                  <a:lnTo>
                    <a:pt x="43525" y="23191"/>
                  </a:lnTo>
                  <a:lnTo>
                    <a:pt x="49018" y="21176"/>
                  </a:lnTo>
                  <a:lnTo>
                    <a:pt x="55540" y="19832"/>
                  </a:lnTo>
                  <a:lnTo>
                    <a:pt x="62744" y="18937"/>
                  </a:lnTo>
                  <a:lnTo>
                    <a:pt x="70404" y="18339"/>
                  </a:lnTo>
                  <a:lnTo>
                    <a:pt x="77416" y="17941"/>
                  </a:lnTo>
                  <a:lnTo>
                    <a:pt x="90288" y="17499"/>
                  </a:lnTo>
                  <a:lnTo>
                    <a:pt x="96387" y="16428"/>
                  </a:lnTo>
                  <a:lnTo>
                    <a:pt x="102358" y="14762"/>
                  </a:lnTo>
                  <a:lnTo>
                    <a:pt x="108243" y="12699"/>
                  </a:lnTo>
                  <a:lnTo>
                    <a:pt x="114072" y="11324"/>
                  </a:lnTo>
                  <a:lnTo>
                    <a:pt x="119864" y="10407"/>
                  </a:lnTo>
                  <a:lnTo>
                    <a:pt x="125629" y="9795"/>
                  </a:lnTo>
                  <a:lnTo>
                    <a:pt x="131378" y="9388"/>
                  </a:lnTo>
                  <a:lnTo>
                    <a:pt x="137115" y="9116"/>
                  </a:lnTo>
                  <a:lnTo>
                    <a:pt x="142845" y="8935"/>
                  </a:lnTo>
                  <a:lnTo>
                    <a:pt x="148570" y="7862"/>
                  </a:lnTo>
                  <a:lnTo>
                    <a:pt x="154292" y="6194"/>
                  </a:lnTo>
                  <a:lnTo>
                    <a:pt x="160011" y="4129"/>
                  </a:lnTo>
                  <a:lnTo>
                    <a:pt x="164777" y="2753"/>
                  </a:lnTo>
                  <a:lnTo>
                    <a:pt x="168906" y="1835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52"/>
            <p:cNvSpPr/>
            <p:nvPr/>
          </p:nvSpPr>
          <p:spPr>
            <a:xfrm>
              <a:off x="7495222" y="1517332"/>
              <a:ext cx="231459" cy="180024"/>
            </a:xfrm>
            <a:custGeom>
              <a:avLst/>
              <a:gdLst/>
              <a:ahLst/>
              <a:cxnLst/>
              <a:rect l="0" t="0" r="0" b="0"/>
              <a:pathLst>
                <a:path w="231459" h="180024">
                  <a:moveTo>
                    <a:pt x="0" y="0"/>
                  </a:moveTo>
                  <a:lnTo>
                    <a:pt x="0" y="8468"/>
                  </a:lnTo>
                  <a:lnTo>
                    <a:pt x="4551" y="13092"/>
                  </a:lnTo>
                  <a:lnTo>
                    <a:pt x="6844" y="14443"/>
                  </a:lnTo>
                  <a:lnTo>
                    <a:pt x="15574" y="17297"/>
                  </a:lnTo>
                  <a:lnTo>
                    <a:pt x="19908" y="19151"/>
                  </a:lnTo>
                  <a:lnTo>
                    <a:pt x="29803" y="23752"/>
                  </a:lnTo>
                  <a:lnTo>
                    <a:pt x="91454" y="54303"/>
                  </a:lnTo>
                  <a:lnTo>
                    <a:pt x="97164" y="58109"/>
                  </a:lnTo>
                  <a:lnTo>
                    <a:pt x="102877" y="62552"/>
                  </a:lnTo>
                  <a:lnTo>
                    <a:pt x="108589" y="67419"/>
                  </a:lnTo>
                  <a:lnTo>
                    <a:pt x="114303" y="71616"/>
                  </a:lnTo>
                  <a:lnTo>
                    <a:pt x="120017" y="75367"/>
                  </a:lnTo>
                  <a:lnTo>
                    <a:pt x="125731" y="78819"/>
                  </a:lnTo>
                  <a:lnTo>
                    <a:pt x="131446" y="83026"/>
                  </a:lnTo>
                  <a:lnTo>
                    <a:pt x="137160" y="87736"/>
                  </a:lnTo>
                  <a:lnTo>
                    <a:pt x="142876" y="92781"/>
                  </a:lnTo>
                  <a:lnTo>
                    <a:pt x="147638" y="98049"/>
                  </a:lnTo>
                  <a:lnTo>
                    <a:pt x="151765" y="103466"/>
                  </a:lnTo>
                  <a:lnTo>
                    <a:pt x="155469" y="108982"/>
                  </a:lnTo>
                  <a:lnTo>
                    <a:pt x="158892" y="113612"/>
                  </a:lnTo>
                  <a:lnTo>
                    <a:pt x="162125" y="117652"/>
                  </a:lnTo>
                  <a:lnTo>
                    <a:pt x="165234" y="121297"/>
                  </a:lnTo>
                  <a:lnTo>
                    <a:pt x="169210" y="124679"/>
                  </a:lnTo>
                  <a:lnTo>
                    <a:pt x="173768" y="127887"/>
                  </a:lnTo>
                  <a:lnTo>
                    <a:pt x="178710" y="130978"/>
                  </a:lnTo>
                  <a:lnTo>
                    <a:pt x="182958" y="134944"/>
                  </a:lnTo>
                  <a:lnTo>
                    <a:pt x="186742" y="139493"/>
                  </a:lnTo>
                  <a:lnTo>
                    <a:pt x="190216" y="144430"/>
                  </a:lnTo>
                  <a:lnTo>
                    <a:pt x="193486" y="147722"/>
                  </a:lnTo>
                  <a:lnTo>
                    <a:pt x="196618" y="149916"/>
                  </a:lnTo>
                  <a:lnTo>
                    <a:pt x="202639" y="153307"/>
                  </a:lnTo>
                  <a:lnTo>
                    <a:pt x="208489" y="157989"/>
                  </a:lnTo>
                  <a:lnTo>
                    <a:pt x="210430" y="160571"/>
                  </a:lnTo>
                  <a:lnTo>
                    <a:pt x="212588" y="165980"/>
                  </a:lnTo>
                  <a:lnTo>
                    <a:pt x="215067" y="167803"/>
                  </a:lnTo>
                  <a:lnTo>
                    <a:pt x="218626" y="169019"/>
                  </a:lnTo>
                  <a:lnTo>
                    <a:pt x="222903" y="169829"/>
                  </a:lnTo>
                  <a:lnTo>
                    <a:pt x="225754" y="171322"/>
                  </a:lnTo>
                  <a:lnTo>
                    <a:pt x="227656" y="173270"/>
                  </a:lnTo>
                  <a:lnTo>
                    <a:pt x="231458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53"/>
            <p:cNvSpPr/>
            <p:nvPr/>
          </p:nvSpPr>
          <p:spPr>
            <a:xfrm>
              <a:off x="7503794" y="1508760"/>
              <a:ext cx="240032" cy="205741"/>
            </a:xfrm>
            <a:custGeom>
              <a:avLst/>
              <a:gdLst/>
              <a:ahLst/>
              <a:cxnLst/>
              <a:rect l="0" t="0" r="0" b="0"/>
              <a:pathLst>
                <a:path w="240032" h="205741">
                  <a:moveTo>
                    <a:pt x="240031" y="0"/>
                  </a:moveTo>
                  <a:lnTo>
                    <a:pt x="228099" y="11931"/>
                  </a:lnTo>
                  <a:lnTo>
                    <a:pt x="224456" y="14622"/>
                  </a:lnTo>
                  <a:lnTo>
                    <a:pt x="220123" y="17368"/>
                  </a:lnTo>
                  <a:lnTo>
                    <a:pt x="215329" y="20151"/>
                  </a:lnTo>
                  <a:lnTo>
                    <a:pt x="210228" y="23911"/>
                  </a:lnTo>
                  <a:lnTo>
                    <a:pt x="204923" y="28323"/>
                  </a:lnTo>
                  <a:lnTo>
                    <a:pt x="199479" y="33169"/>
                  </a:lnTo>
                  <a:lnTo>
                    <a:pt x="192995" y="38305"/>
                  </a:lnTo>
                  <a:lnTo>
                    <a:pt x="185813" y="43634"/>
                  </a:lnTo>
                  <a:lnTo>
                    <a:pt x="178168" y="49092"/>
                  </a:lnTo>
                  <a:lnTo>
                    <a:pt x="171166" y="54635"/>
                  </a:lnTo>
                  <a:lnTo>
                    <a:pt x="164594" y="60236"/>
                  </a:lnTo>
                  <a:lnTo>
                    <a:pt x="158307" y="65875"/>
                  </a:lnTo>
                  <a:lnTo>
                    <a:pt x="143701" y="79760"/>
                  </a:lnTo>
                  <a:lnTo>
                    <a:pt x="135807" y="87463"/>
                  </a:lnTo>
                  <a:lnTo>
                    <a:pt x="127685" y="94504"/>
                  </a:lnTo>
                  <a:lnTo>
                    <a:pt x="119414" y="101102"/>
                  </a:lnTo>
                  <a:lnTo>
                    <a:pt x="111041" y="107406"/>
                  </a:lnTo>
                  <a:lnTo>
                    <a:pt x="94119" y="119491"/>
                  </a:lnTo>
                  <a:lnTo>
                    <a:pt x="85607" y="125380"/>
                  </a:lnTo>
                  <a:lnTo>
                    <a:pt x="78026" y="132164"/>
                  </a:lnTo>
                  <a:lnTo>
                    <a:pt x="71068" y="139544"/>
                  </a:lnTo>
                  <a:lnTo>
                    <a:pt x="64524" y="147322"/>
                  </a:lnTo>
                  <a:lnTo>
                    <a:pt x="57304" y="153460"/>
                  </a:lnTo>
                  <a:lnTo>
                    <a:pt x="49633" y="158504"/>
                  </a:lnTo>
                  <a:lnTo>
                    <a:pt x="41661" y="162819"/>
                  </a:lnTo>
                  <a:lnTo>
                    <a:pt x="35394" y="167601"/>
                  </a:lnTo>
                  <a:lnTo>
                    <a:pt x="30263" y="172694"/>
                  </a:lnTo>
                  <a:lnTo>
                    <a:pt x="25891" y="177994"/>
                  </a:lnTo>
                  <a:lnTo>
                    <a:pt x="22024" y="182480"/>
                  </a:lnTo>
                  <a:lnTo>
                    <a:pt x="18492" y="186423"/>
                  </a:lnTo>
                  <a:lnTo>
                    <a:pt x="15186" y="190004"/>
                  </a:lnTo>
                  <a:lnTo>
                    <a:pt x="12030" y="192392"/>
                  </a:lnTo>
                  <a:lnTo>
                    <a:pt x="5981" y="195045"/>
                  </a:lnTo>
                  <a:lnTo>
                    <a:pt x="3988" y="196705"/>
                  </a:lnTo>
                  <a:lnTo>
                    <a:pt x="2659" y="198764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54"/>
            <p:cNvSpPr/>
            <p:nvPr/>
          </p:nvSpPr>
          <p:spPr>
            <a:xfrm>
              <a:off x="7906702" y="1603057"/>
              <a:ext cx="205741" cy="8574"/>
            </a:xfrm>
            <a:custGeom>
              <a:avLst/>
              <a:gdLst/>
              <a:ahLst/>
              <a:cxnLst/>
              <a:rect l="0" t="0" r="0" b="0"/>
              <a:pathLst>
                <a:path w="205741" h="8574">
                  <a:moveTo>
                    <a:pt x="0" y="8573"/>
                  </a:moveTo>
                  <a:lnTo>
                    <a:pt x="11932" y="8573"/>
                  </a:lnTo>
                  <a:lnTo>
                    <a:pt x="13670" y="7620"/>
                  </a:lnTo>
                  <a:lnTo>
                    <a:pt x="14828" y="6033"/>
                  </a:lnTo>
                  <a:lnTo>
                    <a:pt x="15601" y="4022"/>
                  </a:lnTo>
                  <a:lnTo>
                    <a:pt x="18973" y="2681"/>
                  </a:lnTo>
                  <a:lnTo>
                    <a:pt x="24079" y="1787"/>
                  </a:lnTo>
                  <a:lnTo>
                    <a:pt x="30339" y="1192"/>
                  </a:lnTo>
                  <a:lnTo>
                    <a:pt x="35466" y="794"/>
                  </a:lnTo>
                  <a:lnTo>
                    <a:pt x="39837" y="530"/>
                  </a:lnTo>
                  <a:lnTo>
                    <a:pt x="43703" y="353"/>
                  </a:lnTo>
                  <a:lnTo>
                    <a:pt x="55618" y="15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55"/>
            <p:cNvSpPr/>
            <p:nvPr/>
          </p:nvSpPr>
          <p:spPr>
            <a:xfrm>
              <a:off x="8172450" y="1551622"/>
              <a:ext cx="240031" cy="120016"/>
            </a:xfrm>
            <a:custGeom>
              <a:avLst/>
              <a:gdLst/>
              <a:ahLst/>
              <a:cxnLst/>
              <a:rect l="0" t="0" r="0" b="0"/>
              <a:pathLst>
                <a:path w="240031" h="120016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7741" y="9325"/>
                  </a:lnTo>
                  <a:lnTo>
                    <a:pt x="20400" y="11932"/>
                  </a:lnTo>
                  <a:lnTo>
                    <a:pt x="24077" y="14622"/>
                  </a:lnTo>
                  <a:lnTo>
                    <a:pt x="28433" y="17368"/>
                  </a:lnTo>
                  <a:lnTo>
                    <a:pt x="33243" y="20151"/>
                  </a:lnTo>
                  <a:lnTo>
                    <a:pt x="37402" y="22959"/>
                  </a:lnTo>
                  <a:lnTo>
                    <a:pt x="41127" y="25784"/>
                  </a:lnTo>
                  <a:lnTo>
                    <a:pt x="44563" y="28619"/>
                  </a:lnTo>
                  <a:lnTo>
                    <a:pt x="48759" y="32414"/>
                  </a:lnTo>
                  <a:lnTo>
                    <a:pt x="58500" y="41711"/>
                  </a:lnTo>
                  <a:lnTo>
                    <a:pt x="70144" y="53105"/>
                  </a:lnTo>
                  <a:lnTo>
                    <a:pt x="74385" y="56358"/>
                  </a:lnTo>
                  <a:lnTo>
                    <a:pt x="79117" y="59480"/>
                  </a:lnTo>
                  <a:lnTo>
                    <a:pt x="84178" y="62513"/>
                  </a:lnTo>
                  <a:lnTo>
                    <a:pt x="88503" y="65488"/>
                  </a:lnTo>
                  <a:lnTo>
                    <a:pt x="92339" y="68424"/>
                  </a:lnTo>
                  <a:lnTo>
                    <a:pt x="95849" y="71333"/>
                  </a:lnTo>
                  <a:lnTo>
                    <a:pt x="100094" y="74226"/>
                  </a:lnTo>
                  <a:lnTo>
                    <a:pt x="104830" y="77106"/>
                  </a:lnTo>
                  <a:lnTo>
                    <a:pt x="109891" y="79979"/>
                  </a:lnTo>
                  <a:lnTo>
                    <a:pt x="114218" y="82847"/>
                  </a:lnTo>
                  <a:lnTo>
                    <a:pt x="118056" y="85711"/>
                  </a:lnTo>
                  <a:lnTo>
                    <a:pt x="121566" y="88574"/>
                  </a:lnTo>
                  <a:lnTo>
                    <a:pt x="125812" y="91434"/>
                  </a:lnTo>
                  <a:lnTo>
                    <a:pt x="130547" y="94294"/>
                  </a:lnTo>
                  <a:lnTo>
                    <a:pt x="135609" y="97152"/>
                  </a:lnTo>
                  <a:lnTo>
                    <a:pt x="139936" y="100011"/>
                  </a:lnTo>
                  <a:lnTo>
                    <a:pt x="143773" y="102869"/>
                  </a:lnTo>
                  <a:lnTo>
                    <a:pt x="147284" y="105727"/>
                  </a:lnTo>
                  <a:lnTo>
                    <a:pt x="151529" y="107632"/>
                  </a:lnTo>
                  <a:lnTo>
                    <a:pt x="156264" y="108902"/>
                  </a:lnTo>
                  <a:lnTo>
                    <a:pt x="161326" y="109749"/>
                  </a:lnTo>
                  <a:lnTo>
                    <a:pt x="166606" y="111266"/>
                  </a:lnTo>
                  <a:lnTo>
                    <a:pt x="172030" y="113230"/>
                  </a:lnTo>
                  <a:lnTo>
                    <a:pt x="177551" y="115492"/>
                  </a:lnTo>
                  <a:lnTo>
                    <a:pt x="182185" y="116999"/>
                  </a:lnTo>
                  <a:lnTo>
                    <a:pt x="186226" y="118005"/>
                  </a:lnTo>
                  <a:lnTo>
                    <a:pt x="189873" y="118675"/>
                  </a:lnTo>
                  <a:lnTo>
                    <a:pt x="194210" y="119121"/>
                  </a:lnTo>
                  <a:lnTo>
                    <a:pt x="199006" y="119419"/>
                  </a:lnTo>
                  <a:lnTo>
                    <a:pt x="208461" y="119750"/>
                  </a:lnTo>
                  <a:lnTo>
                    <a:pt x="219140" y="119937"/>
                  </a:lnTo>
                  <a:lnTo>
                    <a:pt x="240030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56"/>
            <p:cNvSpPr/>
            <p:nvPr/>
          </p:nvSpPr>
          <p:spPr>
            <a:xfrm>
              <a:off x="8215312" y="1525905"/>
              <a:ext cx="171451" cy="188468"/>
            </a:xfrm>
            <a:custGeom>
              <a:avLst/>
              <a:gdLst/>
              <a:ahLst/>
              <a:cxnLst/>
              <a:rect l="0" t="0" r="0" b="0"/>
              <a:pathLst>
                <a:path w="171451" h="188468">
                  <a:moveTo>
                    <a:pt x="171450" y="0"/>
                  </a:moveTo>
                  <a:lnTo>
                    <a:pt x="164070" y="7380"/>
                  </a:lnTo>
                  <a:lnTo>
                    <a:pt x="160868" y="13122"/>
                  </a:lnTo>
                  <a:lnTo>
                    <a:pt x="158680" y="17321"/>
                  </a:lnTo>
                  <a:lnTo>
                    <a:pt x="156270" y="21072"/>
                  </a:lnTo>
                  <a:lnTo>
                    <a:pt x="153710" y="24525"/>
                  </a:lnTo>
                  <a:lnTo>
                    <a:pt x="151050" y="27780"/>
                  </a:lnTo>
                  <a:lnTo>
                    <a:pt x="147373" y="31855"/>
                  </a:lnTo>
                  <a:lnTo>
                    <a:pt x="138206" y="41462"/>
                  </a:lnTo>
                  <a:lnTo>
                    <a:pt x="134048" y="46692"/>
                  </a:lnTo>
                  <a:lnTo>
                    <a:pt x="130322" y="52083"/>
                  </a:lnTo>
                  <a:lnTo>
                    <a:pt x="126887" y="57581"/>
                  </a:lnTo>
                  <a:lnTo>
                    <a:pt x="122692" y="63153"/>
                  </a:lnTo>
                  <a:lnTo>
                    <a:pt x="117989" y="68772"/>
                  </a:lnTo>
                  <a:lnTo>
                    <a:pt x="112950" y="74422"/>
                  </a:lnTo>
                  <a:lnTo>
                    <a:pt x="102271" y="85781"/>
                  </a:lnTo>
                  <a:lnTo>
                    <a:pt x="68528" y="120019"/>
                  </a:lnTo>
                  <a:lnTo>
                    <a:pt x="45710" y="142876"/>
                  </a:lnTo>
                  <a:lnTo>
                    <a:pt x="39998" y="147638"/>
                  </a:lnTo>
                  <a:lnTo>
                    <a:pt x="34286" y="151765"/>
                  </a:lnTo>
                  <a:lnTo>
                    <a:pt x="28572" y="155469"/>
                  </a:lnTo>
                  <a:lnTo>
                    <a:pt x="23811" y="159843"/>
                  </a:lnTo>
                  <a:lnTo>
                    <a:pt x="19684" y="164665"/>
                  </a:lnTo>
                  <a:lnTo>
                    <a:pt x="15980" y="169784"/>
                  </a:lnTo>
                  <a:lnTo>
                    <a:pt x="12558" y="173197"/>
                  </a:lnTo>
                  <a:lnTo>
                    <a:pt x="9325" y="175472"/>
                  </a:lnTo>
                  <a:lnTo>
                    <a:pt x="6217" y="176988"/>
                  </a:lnTo>
                  <a:lnTo>
                    <a:pt x="4145" y="178952"/>
                  </a:lnTo>
                  <a:lnTo>
                    <a:pt x="2763" y="181214"/>
                  </a:lnTo>
                  <a:lnTo>
                    <a:pt x="48" y="188467"/>
                  </a:lnTo>
                  <a:lnTo>
                    <a:pt x="21" y="185998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57"/>
            <p:cNvSpPr/>
            <p:nvPr/>
          </p:nvSpPr>
          <p:spPr>
            <a:xfrm>
              <a:off x="8481059" y="1371600"/>
              <a:ext cx="179362" cy="420053"/>
            </a:xfrm>
            <a:custGeom>
              <a:avLst/>
              <a:gdLst/>
              <a:ahLst/>
              <a:cxnLst/>
              <a:rect l="0" t="0" r="0" b="0"/>
              <a:pathLst>
                <a:path w="179362" h="420053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15575" y="6843"/>
                  </a:lnTo>
                  <a:lnTo>
                    <a:pt x="19908" y="9325"/>
                  </a:lnTo>
                  <a:lnTo>
                    <a:pt x="29803" y="14622"/>
                  </a:lnTo>
                  <a:lnTo>
                    <a:pt x="57312" y="28619"/>
                  </a:lnTo>
                  <a:lnTo>
                    <a:pt x="62974" y="32414"/>
                  </a:lnTo>
                  <a:lnTo>
                    <a:pt x="68653" y="36849"/>
                  </a:lnTo>
                  <a:lnTo>
                    <a:pt x="74343" y="41711"/>
                  </a:lnTo>
                  <a:lnTo>
                    <a:pt x="80995" y="47810"/>
                  </a:lnTo>
                  <a:lnTo>
                    <a:pt x="96006" y="62206"/>
                  </a:lnTo>
                  <a:lnTo>
                    <a:pt x="141332" y="107084"/>
                  </a:lnTo>
                  <a:lnTo>
                    <a:pt x="147561" y="115204"/>
                  </a:lnTo>
                  <a:lnTo>
                    <a:pt x="153620" y="124428"/>
                  </a:lnTo>
                  <a:lnTo>
                    <a:pt x="159564" y="134387"/>
                  </a:lnTo>
                  <a:lnTo>
                    <a:pt x="164478" y="143883"/>
                  </a:lnTo>
                  <a:lnTo>
                    <a:pt x="168708" y="153072"/>
                  </a:lnTo>
                  <a:lnTo>
                    <a:pt x="172479" y="162055"/>
                  </a:lnTo>
                  <a:lnTo>
                    <a:pt x="174994" y="170902"/>
                  </a:lnTo>
                  <a:lnTo>
                    <a:pt x="176670" y="179657"/>
                  </a:lnTo>
                  <a:lnTo>
                    <a:pt x="177788" y="188351"/>
                  </a:lnTo>
                  <a:lnTo>
                    <a:pt x="178533" y="197957"/>
                  </a:lnTo>
                  <a:lnTo>
                    <a:pt x="179030" y="208171"/>
                  </a:lnTo>
                  <a:lnTo>
                    <a:pt x="179361" y="218791"/>
                  </a:lnTo>
                  <a:lnTo>
                    <a:pt x="178629" y="228728"/>
                  </a:lnTo>
                  <a:lnTo>
                    <a:pt x="177190" y="238210"/>
                  </a:lnTo>
                  <a:lnTo>
                    <a:pt x="175276" y="247389"/>
                  </a:lnTo>
                  <a:lnTo>
                    <a:pt x="173049" y="256366"/>
                  </a:lnTo>
                  <a:lnTo>
                    <a:pt x="170612" y="265208"/>
                  </a:lnTo>
                  <a:lnTo>
                    <a:pt x="168033" y="273960"/>
                  </a:lnTo>
                  <a:lnTo>
                    <a:pt x="164410" y="282653"/>
                  </a:lnTo>
                  <a:lnTo>
                    <a:pt x="160089" y="291305"/>
                  </a:lnTo>
                  <a:lnTo>
                    <a:pt x="155304" y="299931"/>
                  </a:lnTo>
                  <a:lnTo>
                    <a:pt x="150209" y="308538"/>
                  </a:lnTo>
                  <a:lnTo>
                    <a:pt x="139468" y="325723"/>
                  </a:lnTo>
                  <a:lnTo>
                    <a:pt x="133936" y="333354"/>
                  </a:lnTo>
                  <a:lnTo>
                    <a:pt x="128343" y="340346"/>
                  </a:lnTo>
                  <a:lnTo>
                    <a:pt x="122710" y="346912"/>
                  </a:lnTo>
                  <a:lnTo>
                    <a:pt x="117049" y="353194"/>
                  </a:lnTo>
                  <a:lnTo>
                    <a:pt x="105680" y="365255"/>
                  </a:lnTo>
                  <a:lnTo>
                    <a:pt x="99028" y="370186"/>
                  </a:lnTo>
                  <a:lnTo>
                    <a:pt x="91737" y="374425"/>
                  </a:lnTo>
                  <a:lnTo>
                    <a:pt x="84018" y="378204"/>
                  </a:lnTo>
                  <a:lnTo>
                    <a:pt x="76967" y="382628"/>
                  </a:lnTo>
                  <a:lnTo>
                    <a:pt x="70362" y="387483"/>
                  </a:lnTo>
                  <a:lnTo>
                    <a:pt x="64054" y="392624"/>
                  </a:lnTo>
                  <a:lnTo>
                    <a:pt x="57943" y="397004"/>
                  </a:lnTo>
                  <a:lnTo>
                    <a:pt x="51963" y="400877"/>
                  </a:lnTo>
                  <a:lnTo>
                    <a:pt x="46073" y="404411"/>
                  </a:lnTo>
                  <a:lnTo>
                    <a:pt x="40240" y="406767"/>
                  </a:lnTo>
                  <a:lnTo>
                    <a:pt x="34446" y="408338"/>
                  </a:lnTo>
                  <a:lnTo>
                    <a:pt x="28679" y="409385"/>
                  </a:lnTo>
                  <a:lnTo>
                    <a:pt x="23883" y="411036"/>
                  </a:lnTo>
                  <a:lnTo>
                    <a:pt x="19732" y="413089"/>
                  </a:lnTo>
                  <a:lnTo>
                    <a:pt x="8573" y="4200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58"/>
            <p:cNvSpPr/>
            <p:nvPr/>
          </p:nvSpPr>
          <p:spPr>
            <a:xfrm>
              <a:off x="7503794" y="1801972"/>
              <a:ext cx="942976" cy="41107"/>
            </a:xfrm>
            <a:custGeom>
              <a:avLst/>
              <a:gdLst/>
              <a:ahLst/>
              <a:cxnLst/>
              <a:rect l="0" t="0" r="0" b="0"/>
              <a:pathLst>
                <a:path w="942976" h="41107">
                  <a:moveTo>
                    <a:pt x="0" y="32542"/>
                  </a:moveTo>
                  <a:lnTo>
                    <a:pt x="8221" y="32542"/>
                  </a:lnTo>
                  <a:lnTo>
                    <a:pt x="9290" y="33495"/>
                  </a:lnTo>
                  <a:lnTo>
                    <a:pt x="13020" y="37093"/>
                  </a:lnTo>
                  <a:lnTo>
                    <a:pt x="15347" y="38434"/>
                  </a:lnTo>
                  <a:lnTo>
                    <a:pt x="17852" y="39328"/>
                  </a:lnTo>
                  <a:lnTo>
                    <a:pt x="25927" y="40585"/>
                  </a:lnTo>
                  <a:lnTo>
                    <a:pt x="52207" y="41069"/>
                  </a:lnTo>
                  <a:lnTo>
                    <a:pt x="78998" y="41106"/>
                  </a:lnTo>
                  <a:lnTo>
                    <a:pt x="87909" y="40157"/>
                  </a:lnTo>
                  <a:lnTo>
                    <a:pt x="97658" y="38571"/>
                  </a:lnTo>
                  <a:lnTo>
                    <a:pt x="107969" y="36562"/>
                  </a:lnTo>
                  <a:lnTo>
                    <a:pt x="118652" y="35222"/>
                  </a:lnTo>
                  <a:lnTo>
                    <a:pt x="129584" y="34329"/>
                  </a:lnTo>
                  <a:lnTo>
                    <a:pt x="151891" y="33336"/>
                  </a:lnTo>
                  <a:lnTo>
                    <a:pt x="174504" y="32896"/>
                  </a:lnTo>
                  <a:lnTo>
                    <a:pt x="186822" y="31825"/>
                  </a:lnTo>
                  <a:lnTo>
                    <a:pt x="199796" y="30159"/>
                  </a:lnTo>
                  <a:lnTo>
                    <a:pt x="213207" y="28096"/>
                  </a:lnTo>
                  <a:lnTo>
                    <a:pt x="226911" y="26721"/>
                  </a:lnTo>
                  <a:lnTo>
                    <a:pt x="240809" y="25804"/>
                  </a:lnTo>
                  <a:lnTo>
                    <a:pt x="268952" y="24785"/>
                  </a:lnTo>
                  <a:lnTo>
                    <a:pt x="297335" y="24332"/>
                  </a:lnTo>
                  <a:lnTo>
                    <a:pt x="312523" y="23259"/>
                  </a:lnTo>
                  <a:lnTo>
                    <a:pt x="328364" y="21591"/>
                  </a:lnTo>
                  <a:lnTo>
                    <a:pt x="344639" y="19527"/>
                  </a:lnTo>
                  <a:lnTo>
                    <a:pt x="361205" y="18150"/>
                  </a:lnTo>
                  <a:lnTo>
                    <a:pt x="377964" y="17233"/>
                  </a:lnTo>
                  <a:lnTo>
                    <a:pt x="410871" y="16213"/>
                  </a:lnTo>
                  <a:lnTo>
                    <a:pt x="473343" y="15559"/>
                  </a:lnTo>
                  <a:lnTo>
                    <a:pt x="489870" y="15505"/>
                  </a:lnTo>
                  <a:lnTo>
                    <a:pt x="506603" y="14517"/>
                  </a:lnTo>
                  <a:lnTo>
                    <a:pt x="523474" y="12905"/>
                  </a:lnTo>
                  <a:lnTo>
                    <a:pt x="540435" y="10879"/>
                  </a:lnTo>
                  <a:lnTo>
                    <a:pt x="557458" y="9527"/>
                  </a:lnTo>
                  <a:lnTo>
                    <a:pt x="574521" y="8627"/>
                  </a:lnTo>
                  <a:lnTo>
                    <a:pt x="607768" y="7626"/>
                  </a:lnTo>
                  <a:lnTo>
                    <a:pt x="687002" y="6930"/>
                  </a:lnTo>
                  <a:lnTo>
                    <a:pt x="784225" y="6834"/>
                  </a:lnTo>
                  <a:lnTo>
                    <a:pt x="798089" y="5879"/>
                  </a:lnTo>
                  <a:lnTo>
                    <a:pt x="811142" y="4289"/>
                  </a:lnTo>
                  <a:lnTo>
                    <a:pt x="823655" y="2277"/>
                  </a:lnTo>
                  <a:lnTo>
                    <a:pt x="835806" y="935"/>
                  </a:lnTo>
                  <a:lnTo>
                    <a:pt x="847717" y="41"/>
                  </a:lnTo>
                  <a:lnTo>
                    <a:pt x="870159" y="0"/>
                  </a:lnTo>
                  <a:lnTo>
                    <a:pt x="880143" y="1322"/>
                  </a:lnTo>
                  <a:lnTo>
                    <a:pt x="889657" y="3157"/>
                  </a:lnTo>
                  <a:lnTo>
                    <a:pt x="897905" y="4379"/>
                  </a:lnTo>
                  <a:lnTo>
                    <a:pt x="905308" y="5195"/>
                  </a:lnTo>
                  <a:lnTo>
                    <a:pt x="922290" y="6342"/>
                  </a:lnTo>
                  <a:lnTo>
                    <a:pt x="936561" y="6730"/>
                  </a:lnTo>
                  <a:lnTo>
                    <a:pt x="938699" y="7714"/>
                  </a:lnTo>
                  <a:lnTo>
                    <a:pt x="940125" y="9323"/>
                  </a:lnTo>
                  <a:lnTo>
                    <a:pt x="942975" y="153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59"/>
            <p:cNvSpPr/>
            <p:nvPr/>
          </p:nvSpPr>
          <p:spPr>
            <a:xfrm>
              <a:off x="7949565" y="1911667"/>
              <a:ext cx="59612" cy="325756"/>
            </a:xfrm>
            <a:custGeom>
              <a:avLst/>
              <a:gdLst/>
              <a:ahLst/>
              <a:cxnLst/>
              <a:rect l="0" t="0" r="0" b="0"/>
              <a:pathLst>
                <a:path w="59612" h="325756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39" y="10583"/>
                  </a:lnTo>
                  <a:lnTo>
                    <a:pt x="4551" y="12770"/>
                  </a:lnTo>
                  <a:lnTo>
                    <a:pt x="5891" y="15181"/>
                  </a:lnTo>
                  <a:lnTo>
                    <a:pt x="7381" y="20400"/>
                  </a:lnTo>
                  <a:lnTo>
                    <a:pt x="8730" y="23125"/>
                  </a:lnTo>
                  <a:lnTo>
                    <a:pt x="10582" y="25894"/>
                  </a:lnTo>
                  <a:lnTo>
                    <a:pt x="12770" y="28693"/>
                  </a:lnTo>
                  <a:lnTo>
                    <a:pt x="14228" y="31511"/>
                  </a:lnTo>
                  <a:lnTo>
                    <a:pt x="15849" y="37182"/>
                  </a:lnTo>
                  <a:lnTo>
                    <a:pt x="17233" y="40981"/>
                  </a:lnTo>
                  <a:lnTo>
                    <a:pt x="19109" y="45418"/>
                  </a:lnTo>
                  <a:lnTo>
                    <a:pt x="21312" y="50281"/>
                  </a:lnTo>
                  <a:lnTo>
                    <a:pt x="26299" y="60765"/>
                  </a:lnTo>
                  <a:lnTo>
                    <a:pt x="28963" y="66227"/>
                  </a:lnTo>
                  <a:lnTo>
                    <a:pt x="31692" y="70822"/>
                  </a:lnTo>
                  <a:lnTo>
                    <a:pt x="34462" y="74837"/>
                  </a:lnTo>
                  <a:lnTo>
                    <a:pt x="37262" y="78466"/>
                  </a:lnTo>
                  <a:lnTo>
                    <a:pt x="40082" y="82791"/>
                  </a:lnTo>
                  <a:lnTo>
                    <a:pt x="42913" y="87579"/>
                  </a:lnTo>
                  <a:lnTo>
                    <a:pt x="45753" y="92676"/>
                  </a:lnTo>
                  <a:lnTo>
                    <a:pt x="47647" y="97979"/>
                  </a:lnTo>
                  <a:lnTo>
                    <a:pt x="48909" y="103419"/>
                  </a:lnTo>
                  <a:lnTo>
                    <a:pt x="49752" y="108951"/>
                  </a:lnTo>
                  <a:lnTo>
                    <a:pt x="51265" y="115497"/>
                  </a:lnTo>
                  <a:lnTo>
                    <a:pt x="53227" y="122718"/>
                  </a:lnTo>
                  <a:lnTo>
                    <a:pt x="55488" y="130389"/>
                  </a:lnTo>
                  <a:lnTo>
                    <a:pt x="56993" y="137409"/>
                  </a:lnTo>
                  <a:lnTo>
                    <a:pt x="57998" y="143993"/>
                  </a:lnTo>
                  <a:lnTo>
                    <a:pt x="58667" y="150288"/>
                  </a:lnTo>
                  <a:lnTo>
                    <a:pt x="59115" y="156390"/>
                  </a:lnTo>
                  <a:lnTo>
                    <a:pt x="59412" y="162362"/>
                  </a:lnTo>
                  <a:lnTo>
                    <a:pt x="59611" y="168249"/>
                  </a:lnTo>
                  <a:lnTo>
                    <a:pt x="58790" y="174079"/>
                  </a:lnTo>
                  <a:lnTo>
                    <a:pt x="57291" y="179870"/>
                  </a:lnTo>
                  <a:lnTo>
                    <a:pt x="55339" y="185636"/>
                  </a:lnTo>
                  <a:lnTo>
                    <a:pt x="54037" y="191385"/>
                  </a:lnTo>
                  <a:lnTo>
                    <a:pt x="53169" y="197122"/>
                  </a:lnTo>
                  <a:lnTo>
                    <a:pt x="52592" y="202852"/>
                  </a:lnTo>
                  <a:lnTo>
                    <a:pt x="51253" y="208577"/>
                  </a:lnTo>
                  <a:lnTo>
                    <a:pt x="49408" y="214299"/>
                  </a:lnTo>
                  <a:lnTo>
                    <a:pt x="47227" y="220018"/>
                  </a:lnTo>
                  <a:lnTo>
                    <a:pt x="45772" y="225737"/>
                  </a:lnTo>
                  <a:lnTo>
                    <a:pt x="44802" y="231454"/>
                  </a:lnTo>
                  <a:lnTo>
                    <a:pt x="44155" y="237170"/>
                  </a:lnTo>
                  <a:lnTo>
                    <a:pt x="42772" y="242886"/>
                  </a:lnTo>
                  <a:lnTo>
                    <a:pt x="40897" y="248601"/>
                  </a:lnTo>
                  <a:lnTo>
                    <a:pt x="38694" y="254317"/>
                  </a:lnTo>
                  <a:lnTo>
                    <a:pt x="36273" y="259080"/>
                  </a:lnTo>
                  <a:lnTo>
                    <a:pt x="33708" y="263207"/>
                  </a:lnTo>
                  <a:lnTo>
                    <a:pt x="31043" y="266912"/>
                  </a:lnTo>
                  <a:lnTo>
                    <a:pt x="28315" y="271286"/>
                  </a:lnTo>
                  <a:lnTo>
                    <a:pt x="25545" y="276107"/>
                  </a:lnTo>
                  <a:lnTo>
                    <a:pt x="22745" y="281227"/>
                  </a:lnTo>
                  <a:lnTo>
                    <a:pt x="19926" y="285592"/>
                  </a:lnTo>
                  <a:lnTo>
                    <a:pt x="17093" y="289455"/>
                  </a:lnTo>
                  <a:lnTo>
                    <a:pt x="14253" y="292982"/>
                  </a:lnTo>
                  <a:lnTo>
                    <a:pt x="12359" y="296286"/>
                  </a:lnTo>
                  <a:lnTo>
                    <a:pt x="11097" y="299442"/>
                  </a:lnTo>
                  <a:lnTo>
                    <a:pt x="10255" y="302498"/>
                  </a:lnTo>
                  <a:lnTo>
                    <a:pt x="8742" y="304535"/>
                  </a:lnTo>
                  <a:lnTo>
                    <a:pt x="6781" y="305894"/>
                  </a:lnTo>
                  <a:lnTo>
                    <a:pt x="4520" y="306799"/>
                  </a:lnTo>
                  <a:lnTo>
                    <a:pt x="3013" y="308355"/>
                  </a:lnTo>
                  <a:lnTo>
                    <a:pt x="2009" y="310345"/>
                  </a:lnTo>
                  <a:lnTo>
                    <a:pt x="892" y="315096"/>
                  </a:lnTo>
                  <a:lnTo>
                    <a:pt x="52" y="325048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60"/>
            <p:cNvSpPr/>
            <p:nvPr/>
          </p:nvSpPr>
          <p:spPr>
            <a:xfrm>
              <a:off x="7855267" y="2168842"/>
              <a:ext cx="240031" cy="136689"/>
            </a:xfrm>
            <a:custGeom>
              <a:avLst/>
              <a:gdLst/>
              <a:ahLst/>
              <a:cxnLst/>
              <a:rect l="0" t="0" r="0" b="0"/>
              <a:pathLst>
                <a:path w="240031" h="136689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6844" y="13670"/>
                  </a:lnTo>
                  <a:lnTo>
                    <a:pt x="9325" y="14828"/>
                  </a:lnTo>
                  <a:lnTo>
                    <a:pt x="11931" y="15601"/>
                  </a:lnTo>
                  <a:lnTo>
                    <a:pt x="13670" y="18020"/>
                  </a:lnTo>
                  <a:lnTo>
                    <a:pt x="14828" y="21539"/>
                  </a:lnTo>
                  <a:lnTo>
                    <a:pt x="15600" y="25789"/>
                  </a:lnTo>
                  <a:lnTo>
                    <a:pt x="16116" y="29575"/>
                  </a:lnTo>
                  <a:lnTo>
                    <a:pt x="16458" y="33052"/>
                  </a:lnTo>
                  <a:lnTo>
                    <a:pt x="16688" y="36322"/>
                  </a:lnTo>
                  <a:lnTo>
                    <a:pt x="17793" y="39455"/>
                  </a:lnTo>
                  <a:lnTo>
                    <a:pt x="19482" y="42496"/>
                  </a:lnTo>
                  <a:lnTo>
                    <a:pt x="21560" y="45475"/>
                  </a:lnTo>
                  <a:lnTo>
                    <a:pt x="22946" y="49367"/>
                  </a:lnTo>
                  <a:lnTo>
                    <a:pt x="23869" y="53866"/>
                  </a:lnTo>
                  <a:lnTo>
                    <a:pt x="24486" y="58771"/>
                  </a:lnTo>
                  <a:lnTo>
                    <a:pt x="25849" y="62993"/>
                  </a:lnTo>
                  <a:lnTo>
                    <a:pt x="27710" y="66761"/>
                  </a:lnTo>
                  <a:lnTo>
                    <a:pt x="29903" y="70225"/>
                  </a:lnTo>
                  <a:lnTo>
                    <a:pt x="32318" y="73486"/>
                  </a:lnTo>
                  <a:lnTo>
                    <a:pt x="34880" y="76613"/>
                  </a:lnTo>
                  <a:lnTo>
                    <a:pt x="37541" y="79651"/>
                  </a:lnTo>
                  <a:lnTo>
                    <a:pt x="39315" y="83581"/>
                  </a:lnTo>
                  <a:lnTo>
                    <a:pt x="40498" y="88105"/>
                  </a:lnTo>
                  <a:lnTo>
                    <a:pt x="41287" y="93027"/>
                  </a:lnTo>
                  <a:lnTo>
                    <a:pt x="42764" y="97261"/>
                  </a:lnTo>
                  <a:lnTo>
                    <a:pt x="44702" y="101035"/>
                  </a:lnTo>
                  <a:lnTo>
                    <a:pt x="46947" y="104504"/>
                  </a:lnTo>
                  <a:lnTo>
                    <a:pt x="49396" y="107770"/>
                  </a:lnTo>
                  <a:lnTo>
                    <a:pt x="51980" y="110899"/>
                  </a:lnTo>
                  <a:lnTo>
                    <a:pt x="58422" y="118214"/>
                  </a:lnTo>
                  <a:lnTo>
                    <a:pt x="61843" y="121755"/>
                  </a:lnTo>
                  <a:lnTo>
                    <a:pt x="71800" y="131789"/>
                  </a:lnTo>
                  <a:lnTo>
                    <a:pt x="74538" y="133579"/>
                  </a:lnTo>
                  <a:lnTo>
                    <a:pt x="80117" y="135569"/>
                  </a:lnTo>
                  <a:lnTo>
                    <a:pt x="85773" y="136453"/>
                  </a:lnTo>
                  <a:lnTo>
                    <a:pt x="88614" y="136688"/>
                  </a:lnTo>
                  <a:lnTo>
                    <a:pt x="91461" y="135893"/>
                  </a:lnTo>
                  <a:lnTo>
                    <a:pt x="97165" y="132470"/>
                  </a:lnTo>
                  <a:lnTo>
                    <a:pt x="100018" y="130223"/>
                  </a:lnTo>
                  <a:lnTo>
                    <a:pt x="102874" y="127773"/>
                  </a:lnTo>
                  <a:lnTo>
                    <a:pt x="105731" y="125187"/>
                  </a:lnTo>
                  <a:lnTo>
                    <a:pt x="113984" y="117234"/>
                  </a:lnTo>
                  <a:lnTo>
                    <a:pt x="118851" y="112446"/>
                  </a:lnTo>
                  <a:lnTo>
                    <a:pt x="124002" y="108301"/>
                  </a:lnTo>
                  <a:lnTo>
                    <a:pt x="129341" y="104586"/>
                  </a:lnTo>
                  <a:lnTo>
                    <a:pt x="134804" y="101157"/>
                  </a:lnTo>
                  <a:lnTo>
                    <a:pt x="139400" y="96965"/>
                  </a:lnTo>
                  <a:lnTo>
                    <a:pt x="143416" y="92266"/>
                  </a:lnTo>
                  <a:lnTo>
                    <a:pt x="147046" y="87228"/>
                  </a:lnTo>
                  <a:lnTo>
                    <a:pt x="152323" y="82917"/>
                  </a:lnTo>
                  <a:lnTo>
                    <a:pt x="158699" y="79091"/>
                  </a:lnTo>
                  <a:lnTo>
                    <a:pt x="219955" y="48611"/>
                  </a:lnTo>
                  <a:lnTo>
                    <a:pt x="224742" y="46695"/>
                  </a:lnTo>
                  <a:lnTo>
                    <a:pt x="228886" y="45417"/>
                  </a:lnTo>
                  <a:lnTo>
                    <a:pt x="240030" y="428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370522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" name="Group 41"/>
          <p:cNvGrpSpPr/>
          <p:nvPr/>
        </p:nvGrpSpPr>
        <p:grpSpPr>
          <a:xfrm>
            <a:off x="4426372" y="1946109"/>
            <a:ext cx="3694129" cy="2905927"/>
            <a:chOff x="4426372" y="1946109"/>
            <a:chExt cx="3694129" cy="2905927"/>
          </a:xfrm>
        </p:grpSpPr>
        <p:sp>
          <p:nvSpPr>
            <p:cNvPr id="3" name="SMARTPenAnnotation42"/>
            <p:cNvSpPr/>
            <p:nvPr/>
          </p:nvSpPr>
          <p:spPr>
            <a:xfrm>
              <a:off x="4674882" y="2426018"/>
              <a:ext cx="248591" cy="488633"/>
            </a:xfrm>
            <a:custGeom>
              <a:avLst/>
              <a:gdLst/>
              <a:ahLst/>
              <a:cxnLst/>
              <a:rect l="0" t="0" r="0" b="0"/>
              <a:pathLst>
                <a:path w="248591" h="488633">
                  <a:moveTo>
                    <a:pt x="248590" y="68579"/>
                  </a:moveTo>
                  <a:lnTo>
                    <a:pt x="248590" y="52979"/>
                  </a:lnTo>
                  <a:lnTo>
                    <a:pt x="247638" y="52464"/>
                  </a:lnTo>
                  <a:lnTo>
                    <a:pt x="244039" y="51892"/>
                  </a:lnTo>
                  <a:lnTo>
                    <a:pt x="242698" y="50787"/>
                  </a:lnTo>
                  <a:lnTo>
                    <a:pt x="241805" y="49098"/>
                  </a:lnTo>
                  <a:lnTo>
                    <a:pt x="240812" y="44680"/>
                  </a:lnTo>
                  <a:lnTo>
                    <a:pt x="240122" y="31295"/>
                  </a:lnTo>
                  <a:lnTo>
                    <a:pt x="239135" y="29435"/>
                  </a:lnTo>
                  <a:lnTo>
                    <a:pt x="237524" y="28196"/>
                  </a:lnTo>
                  <a:lnTo>
                    <a:pt x="235498" y="27369"/>
                  </a:lnTo>
                  <a:lnTo>
                    <a:pt x="234147" y="25866"/>
                  </a:lnTo>
                  <a:lnTo>
                    <a:pt x="233247" y="23911"/>
                  </a:lnTo>
                  <a:lnTo>
                    <a:pt x="232646" y="21656"/>
                  </a:lnTo>
                  <a:lnTo>
                    <a:pt x="229439" y="16609"/>
                  </a:lnTo>
                  <a:lnTo>
                    <a:pt x="222278" y="8413"/>
                  </a:lnTo>
                  <a:lnTo>
                    <a:pt x="219618" y="5608"/>
                  </a:lnTo>
                  <a:lnTo>
                    <a:pt x="216894" y="3739"/>
                  </a:lnTo>
                  <a:lnTo>
                    <a:pt x="211325" y="1661"/>
                  </a:lnTo>
                  <a:lnTo>
                    <a:pt x="207554" y="1107"/>
                  </a:lnTo>
                  <a:lnTo>
                    <a:pt x="203135" y="738"/>
                  </a:lnTo>
                  <a:lnTo>
                    <a:pt x="198284" y="492"/>
                  </a:lnTo>
                  <a:lnTo>
                    <a:pt x="187814" y="218"/>
                  </a:lnTo>
                  <a:lnTo>
                    <a:pt x="114284" y="0"/>
                  </a:lnTo>
                  <a:lnTo>
                    <a:pt x="109522" y="952"/>
                  </a:lnTo>
                  <a:lnTo>
                    <a:pt x="105395" y="2539"/>
                  </a:lnTo>
                  <a:lnTo>
                    <a:pt x="101692" y="4550"/>
                  </a:lnTo>
                  <a:lnTo>
                    <a:pt x="97318" y="5891"/>
                  </a:lnTo>
                  <a:lnTo>
                    <a:pt x="92497" y="6784"/>
                  </a:lnTo>
                  <a:lnTo>
                    <a:pt x="87378" y="7380"/>
                  </a:lnTo>
                  <a:lnTo>
                    <a:pt x="83013" y="8730"/>
                  </a:lnTo>
                  <a:lnTo>
                    <a:pt x="75622" y="12769"/>
                  </a:lnTo>
                  <a:lnTo>
                    <a:pt x="69163" y="15200"/>
                  </a:lnTo>
                  <a:lnTo>
                    <a:pt x="66107" y="15848"/>
                  </a:lnTo>
                  <a:lnTo>
                    <a:pt x="63117" y="18185"/>
                  </a:lnTo>
                  <a:lnTo>
                    <a:pt x="57255" y="25862"/>
                  </a:lnTo>
                  <a:lnTo>
                    <a:pt x="53406" y="29623"/>
                  </a:lnTo>
                  <a:lnTo>
                    <a:pt x="48935" y="33084"/>
                  </a:lnTo>
                  <a:lnTo>
                    <a:pt x="44049" y="36343"/>
                  </a:lnTo>
                  <a:lnTo>
                    <a:pt x="39839" y="39468"/>
                  </a:lnTo>
                  <a:lnTo>
                    <a:pt x="32622" y="45481"/>
                  </a:lnTo>
                  <a:lnTo>
                    <a:pt x="26239" y="53868"/>
                  </a:lnTo>
                  <a:lnTo>
                    <a:pt x="20227" y="63946"/>
                  </a:lnTo>
                  <a:lnTo>
                    <a:pt x="14381" y="74775"/>
                  </a:lnTo>
                  <a:lnTo>
                    <a:pt x="8607" y="83398"/>
                  </a:lnTo>
                  <a:lnTo>
                    <a:pt x="5734" y="87031"/>
                  </a:lnTo>
                  <a:lnTo>
                    <a:pt x="3818" y="91358"/>
                  </a:lnTo>
                  <a:lnTo>
                    <a:pt x="1122" y="105597"/>
                  </a:lnTo>
                  <a:lnTo>
                    <a:pt x="324" y="117224"/>
                  </a:lnTo>
                  <a:lnTo>
                    <a:pt x="87" y="131358"/>
                  </a:lnTo>
                  <a:lnTo>
                    <a:pt x="0" y="148202"/>
                  </a:lnTo>
                  <a:lnTo>
                    <a:pt x="949" y="151188"/>
                  </a:lnTo>
                  <a:lnTo>
                    <a:pt x="4542" y="157047"/>
                  </a:lnTo>
                  <a:lnTo>
                    <a:pt x="11921" y="165700"/>
                  </a:lnTo>
                  <a:lnTo>
                    <a:pt x="17356" y="171434"/>
                  </a:lnTo>
                  <a:lnTo>
                    <a:pt x="20139" y="174296"/>
                  </a:lnTo>
                  <a:lnTo>
                    <a:pt x="22947" y="176205"/>
                  </a:lnTo>
                  <a:lnTo>
                    <a:pt x="28607" y="178325"/>
                  </a:lnTo>
                  <a:lnTo>
                    <a:pt x="34297" y="179268"/>
                  </a:lnTo>
                  <a:lnTo>
                    <a:pt x="37148" y="179519"/>
                  </a:lnTo>
                  <a:lnTo>
                    <a:pt x="40001" y="178734"/>
                  </a:lnTo>
                  <a:lnTo>
                    <a:pt x="45712" y="175322"/>
                  </a:lnTo>
                  <a:lnTo>
                    <a:pt x="49520" y="173078"/>
                  </a:lnTo>
                  <a:lnTo>
                    <a:pt x="53964" y="170630"/>
                  </a:lnTo>
                  <a:lnTo>
                    <a:pt x="63982" y="165370"/>
                  </a:lnTo>
                  <a:lnTo>
                    <a:pt x="74785" y="159857"/>
                  </a:lnTo>
                  <a:lnTo>
                    <a:pt x="79380" y="157054"/>
                  </a:lnTo>
                  <a:lnTo>
                    <a:pt x="87025" y="151399"/>
                  </a:lnTo>
                  <a:lnTo>
                    <a:pt x="91350" y="148557"/>
                  </a:lnTo>
                  <a:lnTo>
                    <a:pt x="96139" y="145710"/>
                  </a:lnTo>
                  <a:lnTo>
                    <a:pt x="101236" y="142860"/>
                  </a:lnTo>
                  <a:lnTo>
                    <a:pt x="104634" y="140007"/>
                  </a:lnTo>
                  <a:lnTo>
                    <a:pt x="106899" y="137153"/>
                  </a:lnTo>
                  <a:lnTo>
                    <a:pt x="112628" y="126045"/>
                  </a:lnTo>
                  <a:lnTo>
                    <a:pt x="117677" y="116979"/>
                  </a:lnTo>
                  <a:lnTo>
                    <a:pt x="123097" y="109775"/>
                  </a:lnTo>
                  <a:lnTo>
                    <a:pt x="128680" y="103399"/>
                  </a:lnTo>
                  <a:lnTo>
                    <a:pt x="131502" y="100365"/>
                  </a:lnTo>
                  <a:lnTo>
                    <a:pt x="133384" y="96437"/>
                  </a:lnTo>
                  <a:lnTo>
                    <a:pt x="136404" y="81525"/>
                  </a:lnTo>
                  <a:lnTo>
                    <a:pt x="137001" y="73465"/>
                  </a:lnTo>
                  <a:lnTo>
                    <a:pt x="137144" y="60487"/>
                  </a:lnTo>
                  <a:lnTo>
                    <a:pt x="129766" y="60049"/>
                  </a:lnTo>
                  <a:lnTo>
                    <a:pt x="128928" y="60019"/>
                  </a:lnTo>
                  <a:lnTo>
                    <a:pt x="128680" y="64561"/>
                  </a:lnTo>
                  <a:lnTo>
                    <a:pt x="129597" y="65900"/>
                  </a:lnTo>
                  <a:lnTo>
                    <a:pt x="131161" y="66793"/>
                  </a:lnTo>
                  <a:lnTo>
                    <a:pt x="133157" y="67389"/>
                  </a:lnTo>
                  <a:lnTo>
                    <a:pt x="133534" y="69690"/>
                  </a:lnTo>
                  <a:lnTo>
                    <a:pt x="131414" y="77328"/>
                  </a:lnTo>
                  <a:lnTo>
                    <a:pt x="131420" y="81079"/>
                  </a:lnTo>
                  <a:lnTo>
                    <a:pt x="132377" y="84532"/>
                  </a:lnTo>
                  <a:lnTo>
                    <a:pt x="133967" y="87787"/>
                  </a:lnTo>
                  <a:lnTo>
                    <a:pt x="135734" y="96484"/>
                  </a:lnTo>
                  <a:lnTo>
                    <a:pt x="136519" y="106699"/>
                  </a:lnTo>
                  <a:lnTo>
                    <a:pt x="136869" y="117589"/>
                  </a:lnTo>
                  <a:lnTo>
                    <a:pt x="137065" y="138980"/>
                  </a:lnTo>
                  <a:lnTo>
                    <a:pt x="139651" y="152574"/>
                  </a:lnTo>
                  <a:lnTo>
                    <a:pt x="143023" y="165917"/>
                  </a:lnTo>
                  <a:lnTo>
                    <a:pt x="143922" y="173476"/>
                  </a:lnTo>
                  <a:lnTo>
                    <a:pt x="144921" y="188542"/>
                  </a:lnTo>
                  <a:lnTo>
                    <a:pt x="145365" y="201589"/>
                  </a:lnTo>
                  <a:lnTo>
                    <a:pt x="145689" y="256371"/>
                  </a:lnTo>
                  <a:lnTo>
                    <a:pt x="146652" y="265211"/>
                  </a:lnTo>
                  <a:lnTo>
                    <a:pt x="148246" y="273962"/>
                  </a:lnTo>
                  <a:lnTo>
                    <a:pt x="150262" y="282654"/>
                  </a:lnTo>
                  <a:lnTo>
                    <a:pt x="150653" y="291306"/>
                  </a:lnTo>
                  <a:lnTo>
                    <a:pt x="149961" y="299931"/>
                  </a:lnTo>
                  <a:lnTo>
                    <a:pt x="148548" y="308538"/>
                  </a:lnTo>
                  <a:lnTo>
                    <a:pt x="147605" y="317134"/>
                  </a:lnTo>
                  <a:lnTo>
                    <a:pt x="146977" y="325723"/>
                  </a:lnTo>
                  <a:lnTo>
                    <a:pt x="146558" y="334306"/>
                  </a:lnTo>
                  <a:lnTo>
                    <a:pt x="148632" y="348922"/>
                  </a:lnTo>
                  <a:lnTo>
                    <a:pt x="151777" y="362721"/>
                  </a:lnTo>
                  <a:lnTo>
                    <a:pt x="152615" y="370401"/>
                  </a:lnTo>
                  <a:lnTo>
                    <a:pt x="153174" y="378379"/>
                  </a:lnTo>
                  <a:lnTo>
                    <a:pt x="153547" y="386555"/>
                  </a:lnTo>
                  <a:lnTo>
                    <a:pt x="154072" y="409809"/>
                  </a:lnTo>
                  <a:lnTo>
                    <a:pt x="154263" y="435060"/>
                  </a:lnTo>
                  <a:lnTo>
                    <a:pt x="156819" y="446090"/>
                  </a:lnTo>
                  <a:lnTo>
                    <a:pt x="161074" y="460469"/>
                  </a:lnTo>
                  <a:lnTo>
                    <a:pt x="161671" y="464142"/>
                  </a:lnTo>
                  <a:lnTo>
                    <a:pt x="164874" y="470762"/>
                  </a:lnTo>
                  <a:lnTo>
                    <a:pt x="167062" y="473861"/>
                  </a:lnTo>
                  <a:lnTo>
                    <a:pt x="169493" y="479844"/>
                  </a:lnTo>
                  <a:lnTo>
                    <a:pt x="171438" y="4886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43"/>
            <p:cNvSpPr/>
            <p:nvPr/>
          </p:nvSpPr>
          <p:spPr>
            <a:xfrm>
              <a:off x="4983490" y="2507237"/>
              <a:ext cx="281540" cy="328951"/>
            </a:xfrm>
            <a:custGeom>
              <a:avLst/>
              <a:gdLst/>
              <a:ahLst/>
              <a:cxnLst/>
              <a:rect l="0" t="0" r="0" b="0"/>
              <a:pathLst>
                <a:path w="281540" h="328951">
                  <a:moveTo>
                    <a:pt x="68569" y="21650"/>
                  </a:moveTo>
                  <a:lnTo>
                    <a:pt x="68569" y="17099"/>
                  </a:lnTo>
                  <a:lnTo>
                    <a:pt x="67617" y="15758"/>
                  </a:lnTo>
                  <a:lnTo>
                    <a:pt x="66030" y="14865"/>
                  </a:lnTo>
                  <a:lnTo>
                    <a:pt x="60350" y="13182"/>
                  </a:lnTo>
                  <a:lnTo>
                    <a:pt x="60044" y="22417"/>
                  </a:lnTo>
                  <a:lnTo>
                    <a:pt x="60028" y="25019"/>
                  </a:lnTo>
                  <a:lnTo>
                    <a:pt x="59065" y="27706"/>
                  </a:lnTo>
                  <a:lnTo>
                    <a:pt x="55455" y="33232"/>
                  </a:lnTo>
                  <a:lnTo>
                    <a:pt x="48136" y="38862"/>
                  </a:lnTo>
                  <a:lnTo>
                    <a:pt x="43517" y="41698"/>
                  </a:lnTo>
                  <a:lnTo>
                    <a:pt x="35845" y="49928"/>
                  </a:lnTo>
                  <a:lnTo>
                    <a:pt x="29260" y="59935"/>
                  </a:lnTo>
                  <a:lnTo>
                    <a:pt x="26171" y="65271"/>
                  </a:lnTo>
                  <a:lnTo>
                    <a:pt x="23159" y="70733"/>
                  </a:lnTo>
                  <a:lnTo>
                    <a:pt x="21151" y="77232"/>
                  </a:lnTo>
                  <a:lnTo>
                    <a:pt x="19812" y="84422"/>
                  </a:lnTo>
                  <a:lnTo>
                    <a:pt x="18920" y="92073"/>
                  </a:lnTo>
                  <a:lnTo>
                    <a:pt x="17372" y="99079"/>
                  </a:lnTo>
                  <a:lnTo>
                    <a:pt x="15388" y="105654"/>
                  </a:lnTo>
                  <a:lnTo>
                    <a:pt x="13113" y="111943"/>
                  </a:lnTo>
                  <a:lnTo>
                    <a:pt x="11596" y="118040"/>
                  </a:lnTo>
                  <a:lnTo>
                    <a:pt x="10585" y="124010"/>
                  </a:lnTo>
                  <a:lnTo>
                    <a:pt x="9910" y="129895"/>
                  </a:lnTo>
                  <a:lnTo>
                    <a:pt x="8509" y="135723"/>
                  </a:lnTo>
                  <a:lnTo>
                    <a:pt x="6621" y="141514"/>
                  </a:lnTo>
                  <a:lnTo>
                    <a:pt x="4411" y="147279"/>
                  </a:lnTo>
                  <a:lnTo>
                    <a:pt x="2937" y="153028"/>
                  </a:lnTo>
                  <a:lnTo>
                    <a:pt x="1955" y="158765"/>
                  </a:lnTo>
                  <a:lnTo>
                    <a:pt x="1300" y="164495"/>
                  </a:lnTo>
                  <a:lnTo>
                    <a:pt x="863" y="171172"/>
                  </a:lnTo>
                  <a:lnTo>
                    <a:pt x="572" y="178482"/>
                  </a:lnTo>
                  <a:lnTo>
                    <a:pt x="162" y="199881"/>
                  </a:lnTo>
                  <a:lnTo>
                    <a:pt x="0" y="241573"/>
                  </a:lnTo>
                  <a:lnTo>
                    <a:pt x="1901" y="247323"/>
                  </a:lnTo>
                  <a:lnTo>
                    <a:pt x="5074" y="253061"/>
                  </a:lnTo>
                  <a:lnTo>
                    <a:pt x="9095" y="258792"/>
                  </a:lnTo>
                  <a:lnTo>
                    <a:pt x="13561" y="267699"/>
                  </a:lnTo>
                  <a:lnTo>
                    <a:pt x="14752" y="271408"/>
                  </a:lnTo>
                  <a:lnTo>
                    <a:pt x="21156" y="280608"/>
                  </a:lnTo>
                  <a:lnTo>
                    <a:pt x="25530" y="285729"/>
                  </a:lnTo>
                  <a:lnTo>
                    <a:pt x="30352" y="290095"/>
                  </a:lnTo>
                  <a:lnTo>
                    <a:pt x="35471" y="293959"/>
                  </a:lnTo>
                  <a:lnTo>
                    <a:pt x="40789" y="297487"/>
                  </a:lnTo>
                  <a:lnTo>
                    <a:pt x="49238" y="303947"/>
                  </a:lnTo>
                  <a:lnTo>
                    <a:pt x="52824" y="307003"/>
                  </a:lnTo>
                  <a:lnTo>
                    <a:pt x="57120" y="309040"/>
                  </a:lnTo>
                  <a:lnTo>
                    <a:pt x="61889" y="310398"/>
                  </a:lnTo>
                  <a:lnTo>
                    <a:pt x="66973" y="311304"/>
                  </a:lnTo>
                  <a:lnTo>
                    <a:pt x="72268" y="312860"/>
                  </a:lnTo>
                  <a:lnTo>
                    <a:pt x="77703" y="314850"/>
                  </a:lnTo>
                  <a:lnTo>
                    <a:pt x="83231" y="317129"/>
                  </a:lnTo>
                  <a:lnTo>
                    <a:pt x="91913" y="319662"/>
                  </a:lnTo>
                  <a:lnTo>
                    <a:pt x="99900" y="321740"/>
                  </a:lnTo>
                  <a:lnTo>
                    <a:pt x="104696" y="323627"/>
                  </a:lnTo>
                  <a:lnTo>
                    <a:pt x="109799" y="325838"/>
                  </a:lnTo>
                  <a:lnTo>
                    <a:pt x="115106" y="327312"/>
                  </a:lnTo>
                  <a:lnTo>
                    <a:pt x="120549" y="328295"/>
                  </a:lnTo>
                  <a:lnTo>
                    <a:pt x="126082" y="328950"/>
                  </a:lnTo>
                  <a:lnTo>
                    <a:pt x="131677" y="328434"/>
                  </a:lnTo>
                  <a:lnTo>
                    <a:pt x="137310" y="327138"/>
                  </a:lnTo>
                  <a:lnTo>
                    <a:pt x="142972" y="325321"/>
                  </a:lnTo>
                  <a:lnTo>
                    <a:pt x="147699" y="324110"/>
                  </a:lnTo>
                  <a:lnTo>
                    <a:pt x="155490" y="322764"/>
                  </a:lnTo>
                  <a:lnTo>
                    <a:pt x="159854" y="321453"/>
                  </a:lnTo>
                  <a:lnTo>
                    <a:pt x="164669" y="319626"/>
                  </a:lnTo>
                  <a:lnTo>
                    <a:pt x="169783" y="317456"/>
                  </a:lnTo>
                  <a:lnTo>
                    <a:pt x="178006" y="312504"/>
                  </a:lnTo>
                  <a:lnTo>
                    <a:pt x="185788" y="306176"/>
                  </a:lnTo>
                  <a:lnTo>
                    <a:pt x="190531" y="301821"/>
                  </a:lnTo>
                  <a:lnTo>
                    <a:pt x="195597" y="297014"/>
                  </a:lnTo>
                  <a:lnTo>
                    <a:pt x="200879" y="292856"/>
                  </a:lnTo>
                  <a:lnTo>
                    <a:pt x="206306" y="289131"/>
                  </a:lnTo>
                  <a:lnTo>
                    <a:pt x="211829" y="285696"/>
                  </a:lnTo>
                  <a:lnTo>
                    <a:pt x="220505" y="276799"/>
                  </a:lnTo>
                  <a:lnTo>
                    <a:pt x="224153" y="271759"/>
                  </a:lnTo>
                  <a:lnTo>
                    <a:pt x="238388" y="251014"/>
                  </a:lnTo>
                  <a:lnTo>
                    <a:pt x="242741" y="244092"/>
                  </a:lnTo>
                  <a:lnTo>
                    <a:pt x="246597" y="237572"/>
                  </a:lnTo>
                  <a:lnTo>
                    <a:pt x="250119" y="231321"/>
                  </a:lnTo>
                  <a:lnTo>
                    <a:pt x="253420" y="224295"/>
                  </a:lnTo>
                  <a:lnTo>
                    <a:pt x="256573" y="216755"/>
                  </a:lnTo>
                  <a:lnTo>
                    <a:pt x="259628" y="208870"/>
                  </a:lnTo>
                  <a:lnTo>
                    <a:pt x="262617" y="201708"/>
                  </a:lnTo>
                  <a:lnTo>
                    <a:pt x="265562" y="195029"/>
                  </a:lnTo>
                  <a:lnTo>
                    <a:pt x="268478" y="188671"/>
                  </a:lnTo>
                  <a:lnTo>
                    <a:pt x="270422" y="181575"/>
                  </a:lnTo>
                  <a:lnTo>
                    <a:pt x="271718" y="173987"/>
                  </a:lnTo>
                  <a:lnTo>
                    <a:pt x="272582" y="166070"/>
                  </a:lnTo>
                  <a:lnTo>
                    <a:pt x="274110" y="157935"/>
                  </a:lnTo>
                  <a:lnTo>
                    <a:pt x="276081" y="149654"/>
                  </a:lnTo>
                  <a:lnTo>
                    <a:pt x="278348" y="141276"/>
                  </a:lnTo>
                  <a:lnTo>
                    <a:pt x="279859" y="133786"/>
                  </a:lnTo>
                  <a:lnTo>
                    <a:pt x="280867" y="126887"/>
                  </a:lnTo>
                  <a:lnTo>
                    <a:pt x="281539" y="120383"/>
                  </a:lnTo>
                  <a:lnTo>
                    <a:pt x="281034" y="113190"/>
                  </a:lnTo>
                  <a:lnTo>
                    <a:pt x="279745" y="105536"/>
                  </a:lnTo>
                  <a:lnTo>
                    <a:pt x="277933" y="97577"/>
                  </a:lnTo>
                  <a:lnTo>
                    <a:pt x="276725" y="90366"/>
                  </a:lnTo>
                  <a:lnTo>
                    <a:pt x="275920" y="83653"/>
                  </a:lnTo>
                  <a:lnTo>
                    <a:pt x="275383" y="77273"/>
                  </a:lnTo>
                  <a:lnTo>
                    <a:pt x="274073" y="71114"/>
                  </a:lnTo>
                  <a:lnTo>
                    <a:pt x="272247" y="65104"/>
                  </a:lnTo>
                  <a:lnTo>
                    <a:pt x="270077" y="59192"/>
                  </a:lnTo>
                  <a:lnTo>
                    <a:pt x="266725" y="53345"/>
                  </a:lnTo>
                  <a:lnTo>
                    <a:pt x="262586" y="47543"/>
                  </a:lnTo>
                  <a:lnTo>
                    <a:pt x="257922" y="41769"/>
                  </a:lnTo>
                  <a:lnTo>
                    <a:pt x="253859" y="36015"/>
                  </a:lnTo>
                  <a:lnTo>
                    <a:pt x="250198" y="30274"/>
                  </a:lnTo>
                  <a:lnTo>
                    <a:pt x="246806" y="24542"/>
                  </a:lnTo>
                  <a:lnTo>
                    <a:pt x="242639" y="19768"/>
                  </a:lnTo>
                  <a:lnTo>
                    <a:pt x="237956" y="15633"/>
                  </a:lnTo>
                  <a:lnTo>
                    <a:pt x="232928" y="11924"/>
                  </a:lnTo>
                  <a:lnTo>
                    <a:pt x="224803" y="7802"/>
                  </a:lnTo>
                  <a:lnTo>
                    <a:pt x="209793" y="2942"/>
                  </a:lnTo>
                  <a:lnTo>
                    <a:pt x="202724" y="606"/>
                  </a:lnTo>
                  <a:lnTo>
                    <a:pt x="196106" y="0"/>
                  </a:lnTo>
                  <a:lnTo>
                    <a:pt x="189789" y="550"/>
                  </a:lnTo>
                  <a:lnTo>
                    <a:pt x="183672" y="1868"/>
                  </a:lnTo>
                  <a:lnTo>
                    <a:pt x="177690" y="2747"/>
                  </a:lnTo>
                  <a:lnTo>
                    <a:pt x="171796" y="3333"/>
                  </a:lnTo>
                  <a:lnTo>
                    <a:pt x="161120" y="3984"/>
                  </a:lnTo>
                  <a:lnTo>
                    <a:pt x="153201" y="4274"/>
                  </a:lnTo>
                  <a:lnTo>
                    <a:pt x="148803" y="5303"/>
                  </a:lnTo>
                  <a:lnTo>
                    <a:pt x="143966" y="6942"/>
                  </a:lnTo>
                  <a:lnTo>
                    <a:pt x="138836" y="8987"/>
                  </a:lnTo>
                  <a:lnTo>
                    <a:pt x="130597" y="11260"/>
                  </a:lnTo>
                  <a:lnTo>
                    <a:pt x="120005" y="130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44"/>
            <p:cNvSpPr/>
            <p:nvPr/>
          </p:nvSpPr>
          <p:spPr>
            <a:xfrm>
              <a:off x="5446395" y="2580322"/>
              <a:ext cx="265748" cy="17146"/>
            </a:xfrm>
            <a:custGeom>
              <a:avLst/>
              <a:gdLst/>
              <a:ahLst/>
              <a:cxnLst/>
              <a:rect l="0" t="0" r="0" b="0"/>
              <a:pathLst>
                <a:path w="265748" h="17146">
                  <a:moveTo>
                    <a:pt x="0" y="17145"/>
                  </a:moveTo>
                  <a:lnTo>
                    <a:pt x="4550" y="17145"/>
                  </a:lnTo>
                  <a:lnTo>
                    <a:pt x="6843" y="16192"/>
                  </a:lnTo>
                  <a:lnTo>
                    <a:pt x="9324" y="14605"/>
                  </a:lnTo>
                  <a:lnTo>
                    <a:pt x="11931" y="12594"/>
                  </a:lnTo>
                  <a:lnTo>
                    <a:pt x="14622" y="11254"/>
                  </a:lnTo>
                  <a:lnTo>
                    <a:pt x="17368" y="10360"/>
                  </a:lnTo>
                  <a:lnTo>
                    <a:pt x="20151" y="9764"/>
                  </a:lnTo>
                  <a:lnTo>
                    <a:pt x="23911" y="9367"/>
                  </a:lnTo>
                  <a:lnTo>
                    <a:pt x="28323" y="9102"/>
                  </a:lnTo>
                  <a:lnTo>
                    <a:pt x="38305" y="8808"/>
                  </a:lnTo>
                  <a:lnTo>
                    <a:pt x="87463" y="8582"/>
                  </a:lnTo>
                  <a:lnTo>
                    <a:pt x="150152" y="8573"/>
                  </a:lnTo>
                  <a:lnTo>
                    <a:pt x="157251" y="7620"/>
                  </a:lnTo>
                  <a:lnTo>
                    <a:pt x="164842" y="6033"/>
                  </a:lnTo>
                  <a:lnTo>
                    <a:pt x="172759" y="4022"/>
                  </a:lnTo>
                  <a:lnTo>
                    <a:pt x="179942" y="2681"/>
                  </a:lnTo>
                  <a:lnTo>
                    <a:pt x="186637" y="1788"/>
                  </a:lnTo>
                  <a:lnTo>
                    <a:pt x="193004" y="1192"/>
                  </a:lnTo>
                  <a:lnTo>
                    <a:pt x="200107" y="1747"/>
                  </a:lnTo>
                  <a:lnTo>
                    <a:pt x="207699" y="3070"/>
                  </a:lnTo>
                  <a:lnTo>
                    <a:pt x="215619" y="4904"/>
                  </a:lnTo>
                  <a:lnTo>
                    <a:pt x="222803" y="5174"/>
                  </a:lnTo>
                  <a:lnTo>
                    <a:pt x="229498" y="4402"/>
                  </a:lnTo>
                  <a:lnTo>
                    <a:pt x="235866" y="2935"/>
                  </a:lnTo>
                  <a:lnTo>
                    <a:pt x="241064" y="1957"/>
                  </a:lnTo>
                  <a:lnTo>
                    <a:pt x="245481" y="1304"/>
                  </a:lnTo>
                  <a:lnTo>
                    <a:pt x="249379" y="870"/>
                  </a:lnTo>
                  <a:lnTo>
                    <a:pt x="256250" y="386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45"/>
            <p:cNvSpPr/>
            <p:nvPr/>
          </p:nvSpPr>
          <p:spPr>
            <a:xfrm>
              <a:off x="5480684" y="2743200"/>
              <a:ext cx="291467" cy="17146"/>
            </a:xfrm>
            <a:custGeom>
              <a:avLst/>
              <a:gdLst/>
              <a:ahLst/>
              <a:cxnLst/>
              <a:rect l="0" t="0" r="0" b="0"/>
              <a:pathLst>
                <a:path w="291467" h="17146">
                  <a:moveTo>
                    <a:pt x="0" y="17145"/>
                  </a:moveTo>
                  <a:lnTo>
                    <a:pt x="82636" y="17145"/>
                  </a:lnTo>
                  <a:lnTo>
                    <a:pt x="89381" y="16192"/>
                  </a:lnTo>
                  <a:lnTo>
                    <a:pt x="96735" y="14605"/>
                  </a:lnTo>
                  <a:lnTo>
                    <a:pt x="104495" y="12594"/>
                  </a:lnTo>
                  <a:lnTo>
                    <a:pt x="111574" y="11253"/>
                  </a:lnTo>
                  <a:lnTo>
                    <a:pt x="118198" y="10359"/>
                  </a:lnTo>
                  <a:lnTo>
                    <a:pt x="124518" y="9764"/>
                  </a:lnTo>
                  <a:lnTo>
                    <a:pt x="131590" y="9367"/>
                  </a:lnTo>
                  <a:lnTo>
                    <a:pt x="147067" y="8925"/>
                  </a:lnTo>
                  <a:lnTo>
                    <a:pt x="185354" y="8603"/>
                  </a:lnTo>
                  <a:lnTo>
                    <a:pt x="207320" y="8581"/>
                  </a:lnTo>
                  <a:lnTo>
                    <a:pt x="215366" y="7626"/>
                  </a:lnTo>
                  <a:lnTo>
                    <a:pt x="223587" y="6036"/>
                  </a:lnTo>
                  <a:lnTo>
                    <a:pt x="231926" y="4024"/>
                  </a:lnTo>
                  <a:lnTo>
                    <a:pt x="239390" y="2682"/>
                  </a:lnTo>
                  <a:lnTo>
                    <a:pt x="246271" y="1788"/>
                  </a:lnTo>
                  <a:lnTo>
                    <a:pt x="252764" y="1192"/>
                  </a:lnTo>
                  <a:lnTo>
                    <a:pt x="258997" y="795"/>
                  </a:lnTo>
                  <a:lnTo>
                    <a:pt x="271002" y="353"/>
                  </a:lnTo>
                  <a:lnTo>
                    <a:pt x="29146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46"/>
            <p:cNvSpPr/>
            <p:nvPr/>
          </p:nvSpPr>
          <p:spPr>
            <a:xfrm>
              <a:off x="6157912" y="2383155"/>
              <a:ext cx="68581" cy="248603"/>
            </a:xfrm>
            <a:custGeom>
              <a:avLst/>
              <a:gdLst/>
              <a:ahLst/>
              <a:cxnLst/>
              <a:rect l="0" t="0" r="0" b="0"/>
              <a:pathLst>
                <a:path w="68581" h="248603">
                  <a:moveTo>
                    <a:pt x="0" y="0"/>
                  </a:moveTo>
                  <a:lnTo>
                    <a:pt x="0" y="58500"/>
                  </a:lnTo>
                  <a:lnTo>
                    <a:pt x="953" y="64717"/>
                  </a:lnTo>
                  <a:lnTo>
                    <a:pt x="2540" y="71720"/>
                  </a:lnTo>
                  <a:lnTo>
                    <a:pt x="4551" y="79246"/>
                  </a:lnTo>
                  <a:lnTo>
                    <a:pt x="5892" y="86168"/>
                  </a:lnTo>
                  <a:lnTo>
                    <a:pt x="6785" y="92688"/>
                  </a:lnTo>
                  <a:lnTo>
                    <a:pt x="7381" y="98939"/>
                  </a:lnTo>
                  <a:lnTo>
                    <a:pt x="8730" y="105012"/>
                  </a:lnTo>
                  <a:lnTo>
                    <a:pt x="10583" y="110965"/>
                  </a:lnTo>
                  <a:lnTo>
                    <a:pt x="12770" y="116839"/>
                  </a:lnTo>
                  <a:lnTo>
                    <a:pt x="20400" y="138759"/>
                  </a:lnTo>
                  <a:lnTo>
                    <a:pt x="22172" y="145846"/>
                  </a:lnTo>
                  <a:lnTo>
                    <a:pt x="23354" y="152475"/>
                  </a:lnTo>
                  <a:lnTo>
                    <a:pt x="24142" y="158800"/>
                  </a:lnTo>
                  <a:lnTo>
                    <a:pt x="25620" y="164922"/>
                  </a:lnTo>
                  <a:lnTo>
                    <a:pt x="27557" y="170907"/>
                  </a:lnTo>
                  <a:lnTo>
                    <a:pt x="29802" y="176803"/>
                  </a:lnTo>
                  <a:lnTo>
                    <a:pt x="32250" y="182639"/>
                  </a:lnTo>
                  <a:lnTo>
                    <a:pt x="34835" y="188434"/>
                  </a:lnTo>
                  <a:lnTo>
                    <a:pt x="40248" y="199953"/>
                  </a:lnTo>
                  <a:lnTo>
                    <a:pt x="45827" y="211423"/>
                  </a:lnTo>
                  <a:lnTo>
                    <a:pt x="48649" y="216196"/>
                  </a:lnTo>
                  <a:lnTo>
                    <a:pt x="51483" y="220330"/>
                  </a:lnTo>
                  <a:lnTo>
                    <a:pt x="54324" y="224039"/>
                  </a:lnTo>
                  <a:lnTo>
                    <a:pt x="57171" y="228417"/>
                  </a:lnTo>
                  <a:lnTo>
                    <a:pt x="60022" y="233240"/>
                  </a:lnTo>
                  <a:lnTo>
                    <a:pt x="6858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7"/>
            <p:cNvSpPr/>
            <p:nvPr/>
          </p:nvSpPr>
          <p:spPr>
            <a:xfrm>
              <a:off x="6055042" y="2726055"/>
              <a:ext cx="308611" cy="8573"/>
            </a:xfrm>
            <a:custGeom>
              <a:avLst/>
              <a:gdLst/>
              <a:ahLst/>
              <a:cxnLst/>
              <a:rect l="0" t="0" r="0" b="0"/>
              <a:pathLst>
                <a:path w="308611" h="8573">
                  <a:moveTo>
                    <a:pt x="0" y="0"/>
                  </a:moveTo>
                  <a:lnTo>
                    <a:pt x="0" y="7380"/>
                  </a:lnTo>
                  <a:lnTo>
                    <a:pt x="953" y="7778"/>
                  </a:lnTo>
                  <a:lnTo>
                    <a:pt x="2540" y="8043"/>
                  </a:lnTo>
                  <a:lnTo>
                    <a:pt x="4551" y="8219"/>
                  </a:lnTo>
                  <a:lnTo>
                    <a:pt x="11932" y="8467"/>
                  </a:lnTo>
                  <a:lnTo>
                    <a:pt x="30861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48"/>
            <p:cNvSpPr/>
            <p:nvPr/>
          </p:nvSpPr>
          <p:spPr>
            <a:xfrm>
              <a:off x="6067585" y="2830255"/>
              <a:ext cx="330358" cy="228756"/>
            </a:xfrm>
            <a:custGeom>
              <a:avLst/>
              <a:gdLst/>
              <a:ahLst/>
              <a:cxnLst/>
              <a:rect l="0" t="0" r="0" b="0"/>
              <a:pathLst>
                <a:path w="330358" h="228756">
                  <a:moveTo>
                    <a:pt x="107472" y="41532"/>
                  </a:moveTo>
                  <a:lnTo>
                    <a:pt x="102922" y="41532"/>
                  </a:lnTo>
                  <a:lnTo>
                    <a:pt x="100628" y="40580"/>
                  </a:lnTo>
                  <a:lnTo>
                    <a:pt x="91013" y="33489"/>
                  </a:lnTo>
                  <a:lnTo>
                    <a:pt x="90785" y="33313"/>
                  </a:lnTo>
                  <a:lnTo>
                    <a:pt x="97172" y="26221"/>
                  </a:lnTo>
                  <a:lnTo>
                    <a:pt x="97748" y="25610"/>
                  </a:lnTo>
                  <a:lnTo>
                    <a:pt x="107660" y="20198"/>
                  </a:lnTo>
                  <a:lnTo>
                    <a:pt x="122662" y="12563"/>
                  </a:lnTo>
                  <a:lnTo>
                    <a:pt x="131050" y="9607"/>
                  </a:lnTo>
                  <a:lnTo>
                    <a:pt x="139859" y="7341"/>
                  </a:lnTo>
                  <a:lnTo>
                    <a:pt x="153299" y="3158"/>
                  </a:lnTo>
                  <a:lnTo>
                    <a:pt x="158978" y="1662"/>
                  </a:lnTo>
                  <a:lnTo>
                    <a:pt x="167828" y="0"/>
                  </a:lnTo>
                  <a:lnTo>
                    <a:pt x="177477" y="1801"/>
                  </a:lnTo>
                  <a:lnTo>
                    <a:pt x="182717" y="3615"/>
                  </a:lnTo>
                  <a:lnTo>
                    <a:pt x="188116" y="5776"/>
                  </a:lnTo>
                  <a:lnTo>
                    <a:pt x="193619" y="8170"/>
                  </a:lnTo>
                  <a:lnTo>
                    <a:pt x="199194" y="10718"/>
                  </a:lnTo>
                  <a:lnTo>
                    <a:pt x="204815" y="12417"/>
                  </a:lnTo>
                  <a:lnTo>
                    <a:pt x="210467" y="13550"/>
                  </a:lnTo>
                  <a:lnTo>
                    <a:pt x="216140" y="14305"/>
                  </a:lnTo>
                  <a:lnTo>
                    <a:pt x="224984" y="17683"/>
                  </a:lnTo>
                  <a:lnTo>
                    <a:pt x="228676" y="19918"/>
                  </a:lnTo>
                  <a:lnTo>
                    <a:pt x="232090" y="23313"/>
                  </a:lnTo>
                  <a:lnTo>
                    <a:pt x="235318" y="27481"/>
                  </a:lnTo>
                  <a:lnTo>
                    <a:pt x="238422" y="32165"/>
                  </a:lnTo>
                  <a:lnTo>
                    <a:pt x="241445" y="36240"/>
                  </a:lnTo>
                  <a:lnTo>
                    <a:pt x="247343" y="43307"/>
                  </a:lnTo>
                  <a:lnTo>
                    <a:pt x="249297" y="47478"/>
                  </a:lnTo>
                  <a:lnTo>
                    <a:pt x="250599" y="52164"/>
                  </a:lnTo>
                  <a:lnTo>
                    <a:pt x="251468" y="57192"/>
                  </a:lnTo>
                  <a:lnTo>
                    <a:pt x="251094" y="62450"/>
                  </a:lnTo>
                  <a:lnTo>
                    <a:pt x="249893" y="67860"/>
                  </a:lnTo>
                  <a:lnTo>
                    <a:pt x="248139" y="73371"/>
                  </a:lnTo>
                  <a:lnTo>
                    <a:pt x="246017" y="78951"/>
                  </a:lnTo>
                  <a:lnTo>
                    <a:pt x="243651" y="84575"/>
                  </a:lnTo>
                  <a:lnTo>
                    <a:pt x="241120" y="90230"/>
                  </a:lnTo>
                  <a:lnTo>
                    <a:pt x="235769" y="101593"/>
                  </a:lnTo>
                  <a:lnTo>
                    <a:pt x="224572" y="124410"/>
                  </a:lnTo>
                  <a:lnTo>
                    <a:pt x="220781" y="129169"/>
                  </a:lnTo>
                  <a:lnTo>
                    <a:pt x="216349" y="133294"/>
                  </a:lnTo>
                  <a:lnTo>
                    <a:pt x="211489" y="136997"/>
                  </a:lnTo>
                  <a:lnTo>
                    <a:pt x="206345" y="141370"/>
                  </a:lnTo>
                  <a:lnTo>
                    <a:pt x="201009" y="146191"/>
                  </a:lnTo>
                  <a:lnTo>
                    <a:pt x="190002" y="156627"/>
                  </a:lnTo>
                  <a:lnTo>
                    <a:pt x="178760" y="167616"/>
                  </a:lnTo>
                  <a:lnTo>
                    <a:pt x="173095" y="172260"/>
                  </a:lnTo>
                  <a:lnTo>
                    <a:pt x="167413" y="176309"/>
                  </a:lnTo>
                  <a:lnTo>
                    <a:pt x="161720" y="179961"/>
                  </a:lnTo>
                  <a:lnTo>
                    <a:pt x="155068" y="183348"/>
                  </a:lnTo>
                  <a:lnTo>
                    <a:pt x="147775" y="186558"/>
                  </a:lnTo>
                  <a:lnTo>
                    <a:pt x="140055" y="189651"/>
                  </a:lnTo>
                  <a:lnTo>
                    <a:pt x="133004" y="193618"/>
                  </a:lnTo>
                  <a:lnTo>
                    <a:pt x="126398" y="198168"/>
                  </a:lnTo>
                  <a:lnTo>
                    <a:pt x="120090" y="203106"/>
                  </a:lnTo>
                  <a:lnTo>
                    <a:pt x="113979" y="207351"/>
                  </a:lnTo>
                  <a:lnTo>
                    <a:pt x="108000" y="211133"/>
                  </a:lnTo>
                  <a:lnTo>
                    <a:pt x="102109" y="214607"/>
                  </a:lnTo>
                  <a:lnTo>
                    <a:pt x="96277" y="216923"/>
                  </a:lnTo>
                  <a:lnTo>
                    <a:pt x="90484" y="218467"/>
                  </a:lnTo>
                  <a:lnTo>
                    <a:pt x="84716" y="219496"/>
                  </a:lnTo>
                  <a:lnTo>
                    <a:pt x="78967" y="221135"/>
                  </a:lnTo>
                  <a:lnTo>
                    <a:pt x="73228" y="223180"/>
                  </a:lnTo>
                  <a:lnTo>
                    <a:pt x="67498" y="225495"/>
                  </a:lnTo>
                  <a:lnTo>
                    <a:pt x="61773" y="227039"/>
                  </a:lnTo>
                  <a:lnTo>
                    <a:pt x="56051" y="228069"/>
                  </a:lnTo>
                  <a:lnTo>
                    <a:pt x="50331" y="228755"/>
                  </a:lnTo>
                  <a:lnTo>
                    <a:pt x="45566" y="228260"/>
                  </a:lnTo>
                  <a:lnTo>
                    <a:pt x="41437" y="226977"/>
                  </a:lnTo>
                  <a:lnTo>
                    <a:pt x="34308" y="223965"/>
                  </a:lnTo>
                  <a:lnTo>
                    <a:pt x="27965" y="222626"/>
                  </a:lnTo>
                  <a:lnTo>
                    <a:pt x="21970" y="219491"/>
                  </a:lnTo>
                  <a:lnTo>
                    <a:pt x="19038" y="217321"/>
                  </a:lnTo>
                  <a:lnTo>
                    <a:pt x="13241" y="214911"/>
                  </a:lnTo>
                  <a:lnTo>
                    <a:pt x="10361" y="214268"/>
                  </a:lnTo>
                  <a:lnTo>
                    <a:pt x="8441" y="212887"/>
                  </a:lnTo>
                  <a:lnTo>
                    <a:pt x="7162" y="211014"/>
                  </a:lnTo>
                  <a:lnTo>
                    <a:pt x="6309" y="208812"/>
                  </a:lnTo>
                  <a:lnTo>
                    <a:pt x="2820" y="203826"/>
                  </a:lnTo>
                  <a:lnTo>
                    <a:pt x="557" y="201163"/>
                  </a:lnTo>
                  <a:lnTo>
                    <a:pt x="0" y="198435"/>
                  </a:lnTo>
                  <a:lnTo>
                    <a:pt x="582" y="195664"/>
                  </a:lnTo>
                  <a:lnTo>
                    <a:pt x="1922" y="192864"/>
                  </a:lnTo>
                  <a:lnTo>
                    <a:pt x="2815" y="189093"/>
                  </a:lnTo>
                  <a:lnTo>
                    <a:pt x="3411" y="184673"/>
                  </a:lnTo>
                  <a:lnTo>
                    <a:pt x="3808" y="179822"/>
                  </a:lnTo>
                  <a:lnTo>
                    <a:pt x="5025" y="175635"/>
                  </a:lnTo>
                  <a:lnTo>
                    <a:pt x="6789" y="171892"/>
                  </a:lnTo>
                  <a:lnTo>
                    <a:pt x="8918" y="168444"/>
                  </a:lnTo>
                  <a:lnTo>
                    <a:pt x="16363" y="162072"/>
                  </a:lnTo>
                  <a:lnTo>
                    <a:pt x="26022" y="156066"/>
                  </a:lnTo>
                  <a:lnTo>
                    <a:pt x="31264" y="153130"/>
                  </a:lnTo>
                  <a:lnTo>
                    <a:pt x="42169" y="147329"/>
                  </a:lnTo>
                  <a:lnTo>
                    <a:pt x="53366" y="141575"/>
                  </a:lnTo>
                  <a:lnTo>
                    <a:pt x="59971" y="138707"/>
                  </a:lnTo>
                  <a:lnTo>
                    <a:pt x="67232" y="135843"/>
                  </a:lnTo>
                  <a:lnTo>
                    <a:pt x="82920" y="130121"/>
                  </a:lnTo>
                  <a:lnTo>
                    <a:pt x="99418" y="124402"/>
                  </a:lnTo>
                  <a:lnTo>
                    <a:pt x="106865" y="122496"/>
                  </a:lnTo>
                  <a:lnTo>
                    <a:pt x="113735" y="121226"/>
                  </a:lnTo>
                  <a:lnTo>
                    <a:pt x="120220" y="120379"/>
                  </a:lnTo>
                  <a:lnTo>
                    <a:pt x="127401" y="119814"/>
                  </a:lnTo>
                  <a:lnTo>
                    <a:pt x="135045" y="119438"/>
                  </a:lnTo>
                  <a:lnTo>
                    <a:pt x="151159" y="119019"/>
                  </a:lnTo>
                  <a:lnTo>
                    <a:pt x="167846" y="118833"/>
                  </a:lnTo>
                  <a:lnTo>
                    <a:pt x="175344" y="119736"/>
                  </a:lnTo>
                  <a:lnTo>
                    <a:pt x="182247" y="121291"/>
                  </a:lnTo>
                  <a:lnTo>
                    <a:pt x="188755" y="123280"/>
                  </a:lnTo>
                  <a:lnTo>
                    <a:pt x="194998" y="124605"/>
                  </a:lnTo>
                  <a:lnTo>
                    <a:pt x="201065" y="125489"/>
                  </a:lnTo>
                  <a:lnTo>
                    <a:pt x="207015" y="126079"/>
                  </a:lnTo>
                  <a:lnTo>
                    <a:pt x="212887" y="127424"/>
                  </a:lnTo>
                  <a:lnTo>
                    <a:pt x="218706" y="129273"/>
                  </a:lnTo>
                  <a:lnTo>
                    <a:pt x="224491" y="131459"/>
                  </a:lnTo>
                  <a:lnTo>
                    <a:pt x="230252" y="133868"/>
                  </a:lnTo>
                  <a:lnTo>
                    <a:pt x="235998" y="136427"/>
                  </a:lnTo>
                  <a:lnTo>
                    <a:pt x="241733" y="139085"/>
                  </a:lnTo>
                  <a:lnTo>
                    <a:pt x="247462" y="140858"/>
                  </a:lnTo>
                  <a:lnTo>
                    <a:pt x="253186" y="142039"/>
                  </a:lnTo>
                  <a:lnTo>
                    <a:pt x="258908" y="142827"/>
                  </a:lnTo>
                  <a:lnTo>
                    <a:pt x="267804" y="146242"/>
                  </a:lnTo>
                  <a:lnTo>
                    <a:pt x="275886" y="150935"/>
                  </a:lnTo>
                  <a:lnTo>
                    <a:pt x="285827" y="156196"/>
                  </a:lnTo>
                  <a:lnTo>
                    <a:pt x="291146" y="157980"/>
                  </a:lnTo>
                  <a:lnTo>
                    <a:pt x="296597" y="159168"/>
                  </a:lnTo>
                  <a:lnTo>
                    <a:pt x="302135" y="159961"/>
                  </a:lnTo>
                  <a:lnTo>
                    <a:pt x="310829" y="163382"/>
                  </a:lnTo>
                  <a:lnTo>
                    <a:pt x="317868" y="167125"/>
                  </a:lnTo>
                  <a:lnTo>
                    <a:pt x="321079" y="168123"/>
                  </a:lnTo>
                  <a:lnTo>
                    <a:pt x="330357" y="1701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49"/>
            <p:cNvSpPr/>
            <p:nvPr/>
          </p:nvSpPr>
          <p:spPr>
            <a:xfrm>
              <a:off x="6571219" y="2391727"/>
              <a:ext cx="221059" cy="548641"/>
            </a:xfrm>
            <a:custGeom>
              <a:avLst/>
              <a:gdLst/>
              <a:ahLst/>
              <a:cxnLst/>
              <a:rect l="0" t="0" r="0" b="0"/>
              <a:pathLst>
                <a:path w="221059" h="548641">
                  <a:moveTo>
                    <a:pt x="118188" y="0"/>
                  </a:moveTo>
                  <a:lnTo>
                    <a:pt x="85018" y="33170"/>
                  </a:lnTo>
                  <a:lnTo>
                    <a:pt x="80835" y="38306"/>
                  </a:lnTo>
                  <a:lnTo>
                    <a:pt x="77093" y="43635"/>
                  </a:lnTo>
                  <a:lnTo>
                    <a:pt x="70396" y="54636"/>
                  </a:lnTo>
                  <a:lnTo>
                    <a:pt x="64244" y="65875"/>
                  </a:lnTo>
                  <a:lnTo>
                    <a:pt x="52534" y="88613"/>
                  </a:lnTo>
                  <a:lnTo>
                    <a:pt x="46781" y="100026"/>
                  </a:lnTo>
                  <a:lnTo>
                    <a:pt x="42961" y="105737"/>
                  </a:lnTo>
                  <a:lnTo>
                    <a:pt x="38510" y="111449"/>
                  </a:lnTo>
                  <a:lnTo>
                    <a:pt x="33636" y="117162"/>
                  </a:lnTo>
                  <a:lnTo>
                    <a:pt x="29435" y="123828"/>
                  </a:lnTo>
                  <a:lnTo>
                    <a:pt x="25682" y="131129"/>
                  </a:lnTo>
                  <a:lnTo>
                    <a:pt x="19925" y="145910"/>
                  </a:lnTo>
                  <a:lnTo>
                    <a:pt x="15730" y="165893"/>
                  </a:lnTo>
                  <a:lnTo>
                    <a:pt x="11374" y="181363"/>
                  </a:lnTo>
                  <a:lnTo>
                    <a:pt x="8803" y="197763"/>
                  </a:lnTo>
                  <a:lnTo>
                    <a:pt x="6708" y="213625"/>
                  </a:lnTo>
                  <a:lnTo>
                    <a:pt x="2601" y="227024"/>
                  </a:lnTo>
                  <a:lnTo>
                    <a:pt x="141" y="241870"/>
                  </a:lnTo>
                  <a:lnTo>
                    <a:pt x="0" y="257993"/>
                  </a:lnTo>
                  <a:lnTo>
                    <a:pt x="4323" y="283135"/>
                  </a:lnTo>
                  <a:lnTo>
                    <a:pt x="5669" y="300145"/>
                  </a:lnTo>
                  <a:lnTo>
                    <a:pt x="6267" y="317230"/>
                  </a:lnTo>
                  <a:lnTo>
                    <a:pt x="7485" y="334349"/>
                  </a:lnTo>
                  <a:lnTo>
                    <a:pt x="11202" y="351482"/>
                  </a:lnTo>
                  <a:lnTo>
                    <a:pt x="16029" y="368622"/>
                  </a:lnTo>
                  <a:lnTo>
                    <a:pt x="21349" y="384812"/>
                  </a:lnTo>
                  <a:lnTo>
                    <a:pt x="29699" y="405589"/>
                  </a:lnTo>
                  <a:lnTo>
                    <a:pt x="35363" y="421244"/>
                  </a:lnTo>
                  <a:lnTo>
                    <a:pt x="39158" y="428467"/>
                  </a:lnTo>
                  <a:lnTo>
                    <a:pt x="43594" y="435187"/>
                  </a:lnTo>
                  <a:lnTo>
                    <a:pt x="48456" y="441572"/>
                  </a:lnTo>
                  <a:lnTo>
                    <a:pt x="52650" y="447734"/>
                  </a:lnTo>
                  <a:lnTo>
                    <a:pt x="56399" y="453747"/>
                  </a:lnTo>
                  <a:lnTo>
                    <a:pt x="59850" y="459661"/>
                  </a:lnTo>
                  <a:lnTo>
                    <a:pt x="64056" y="465508"/>
                  </a:lnTo>
                  <a:lnTo>
                    <a:pt x="68765" y="471311"/>
                  </a:lnTo>
                  <a:lnTo>
                    <a:pt x="73809" y="477085"/>
                  </a:lnTo>
                  <a:lnTo>
                    <a:pt x="79077" y="481887"/>
                  </a:lnTo>
                  <a:lnTo>
                    <a:pt x="84494" y="486040"/>
                  </a:lnTo>
                  <a:lnTo>
                    <a:pt x="90010" y="489762"/>
                  </a:lnTo>
                  <a:lnTo>
                    <a:pt x="95593" y="494148"/>
                  </a:lnTo>
                  <a:lnTo>
                    <a:pt x="101220" y="498977"/>
                  </a:lnTo>
                  <a:lnTo>
                    <a:pt x="106876" y="504101"/>
                  </a:lnTo>
                  <a:lnTo>
                    <a:pt x="112552" y="508470"/>
                  </a:lnTo>
                  <a:lnTo>
                    <a:pt x="118240" y="512335"/>
                  </a:lnTo>
                  <a:lnTo>
                    <a:pt x="123939" y="515864"/>
                  </a:lnTo>
                  <a:lnTo>
                    <a:pt x="128689" y="519169"/>
                  </a:lnTo>
                  <a:lnTo>
                    <a:pt x="132809" y="522326"/>
                  </a:lnTo>
                  <a:lnTo>
                    <a:pt x="136508" y="525382"/>
                  </a:lnTo>
                  <a:lnTo>
                    <a:pt x="140879" y="528372"/>
                  </a:lnTo>
                  <a:lnTo>
                    <a:pt x="145698" y="531318"/>
                  </a:lnTo>
                  <a:lnTo>
                    <a:pt x="150815" y="534235"/>
                  </a:lnTo>
                  <a:lnTo>
                    <a:pt x="155179" y="536179"/>
                  </a:lnTo>
                  <a:lnTo>
                    <a:pt x="159041" y="537475"/>
                  </a:lnTo>
                  <a:lnTo>
                    <a:pt x="162569" y="538339"/>
                  </a:lnTo>
                  <a:lnTo>
                    <a:pt x="166825" y="538915"/>
                  </a:lnTo>
                  <a:lnTo>
                    <a:pt x="171568" y="539299"/>
                  </a:lnTo>
                  <a:lnTo>
                    <a:pt x="176635" y="539556"/>
                  </a:lnTo>
                  <a:lnTo>
                    <a:pt x="180965" y="540679"/>
                  </a:lnTo>
                  <a:lnTo>
                    <a:pt x="184805" y="542380"/>
                  </a:lnTo>
                  <a:lnTo>
                    <a:pt x="191610" y="545858"/>
                  </a:lnTo>
                  <a:lnTo>
                    <a:pt x="197810" y="547404"/>
                  </a:lnTo>
                  <a:lnTo>
                    <a:pt x="203660" y="548396"/>
                  </a:lnTo>
                  <a:lnTo>
                    <a:pt x="210460" y="548592"/>
                  </a:lnTo>
                  <a:lnTo>
                    <a:pt x="216636" y="548631"/>
                  </a:lnTo>
                  <a:lnTo>
                    <a:pt x="221058" y="5486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0"/>
            <p:cNvSpPr/>
            <p:nvPr/>
          </p:nvSpPr>
          <p:spPr>
            <a:xfrm>
              <a:off x="6860857" y="2614612"/>
              <a:ext cx="240031" cy="222886"/>
            </a:xfrm>
            <a:custGeom>
              <a:avLst/>
              <a:gdLst/>
              <a:ahLst/>
              <a:cxnLst/>
              <a:rect l="0" t="0" r="0" b="0"/>
              <a:pathLst>
                <a:path w="240031" h="222886">
                  <a:moveTo>
                    <a:pt x="0" y="0"/>
                  </a:moveTo>
                  <a:lnTo>
                    <a:pt x="0" y="13019"/>
                  </a:lnTo>
                  <a:lnTo>
                    <a:pt x="953" y="14394"/>
                  </a:lnTo>
                  <a:lnTo>
                    <a:pt x="2541" y="15311"/>
                  </a:lnTo>
                  <a:lnTo>
                    <a:pt x="4551" y="15922"/>
                  </a:lnTo>
                  <a:lnTo>
                    <a:pt x="9325" y="19142"/>
                  </a:lnTo>
                  <a:lnTo>
                    <a:pt x="14622" y="23747"/>
                  </a:lnTo>
                  <a:lnTo>
                    <a:pt x="20151" y="28969"/>
                  </a:lnTo>
                  <a:lnTo>
                    <a:pt x="22959" y="32648"/>
                  </a:lnTo>
                  <a:lnTo>
                    <a:pt x="25784" y="37005"/>
                  </a:lnTo>
                  <a:lnTo>
                    <a:pt x="28620" y="41815"/>
                  </a:lnTo>
                  <a:lnTo>
                    <a:pt x="31462" y="45974"/>
                  </a:lnTo>
                  <a:lnTo>
                    <a:pt x="34310" y="49700"/>
                  </a:lnTo>
                  <a:lnTo>
                    <a:pt x="37160" y="53136"/>
                  </a:lnTo>
                  <a:lnTo>
                    <a:pt x="40014" y="57331"/>
                  </a:lnTo>
                  <a:lnTo>
                    <a:pt x="42868" y="62033"/>
                  </a:lnTo>
                  <a:lnTo>
                    <a:pt x="45724" y="67073"/>
                  </a:lnTo>
                  <a:lnTo>
                    <a:pt x="49532" y="71385"/>
                  </a:lnTo>
                  <a:lnTo>
                    <a:pt x="53977" y="75213"/>
                  </a:lnTo>
                  <a:lnTo>
                    <a:pt x="58845" y="78717"/>
                  </a:lnTo>
                  <a:lnTo>
                    <a:pt x="63042" y="82958"/>
                  </a:lnTo>
                  <a:lnTo>
                    <a:pt x="66793" y="87690"/>
                  </a:lnTo>
                  <a:lnTo>
                    <a:pt x="70247" y="92750"/>
                  </a:lnTo>
                  <a:lnTo>
                    <a:pt x="74453" y="97076"/>
                  </a:lnTo>
                  <a:lnTo>
                    <a:pt x="79163" y="100912"/>
                  </a:lnTo>
                  <a:lnTo>
                    <a:pt x="84209" y="104423"/>
                  </a:lnTo>
                  <a:lnTo>
                    <a:pt x="89476" y="108667"/>
                  </a:lnTo>
                  <a:lnTo>
                    <a:pt x="94893" y="113403"/>
                  </a:lnTo>
                  <a:lnTo>
                    <a:pt x="100410" y="118464"/>
                  </a:lnTo>
                  <a:lnTo>
                    <a:pt x="111619" y="129168"/>
                  </a:lnTo>
                  <a:lnTo>
                    <a:pt x="146907" y="164076"/>
                  </a:lnTo>
                  <a:lnTo>
                    <a:pt x="151278" y="167486"/>
                  </a:lnTo>
                  <a:lnTo>
                    <a:pt x="156097" y="170713"/>
                  </a:lnTo>
                  <a:lnTo>
                    <a:pt x="161215" y="173816"/>
                  </a:lnTo>
                  <a:lnTo>
                    <a:pt x="166531" y="176837"/>
                  </a:lnTo>
                  <a:lnTo>
                    <a:pt x="177519" y="182734"/>
                  </a:lnTo>
                  <a:lnTo>
                    <a:pt x="182164" y="185640"/>
                  </a:lnTo>
                  <a:lnTo>
                    <a:pt x="186212" y="188530"/>
                  </a:lnTo>
                  <a:lnTo>
                    <a:pt x="193251" y="194281"/>
                  </a:lnTo>
                  <a:lnTo>
                    <a:pt x="199554" y="200012"/>
                  </a:lnTo>
                  <a:lnTo>
                    <a:pt x="205531" y="205735"/>
                  </a:lnTo>
                  <a:lnTo>
                    <a:pt x="217128" y="217169"/>
                  </a:lnTo>
                  <a:lnTo>
                    <a:pt x="220000" y="219074"/>
                  </a:lnTo>
                  <a:lnTo>
                    <a:pt x="225730" y="221191"/>
                  </a:lnTo>
                  <a:lnTo>
                    <a:pt x="229760" y="222383"/>
                  </a:lnTo>
                  <a:lnTo>
                    <a:pt x="233244" y="222662"/>
                  </a:lnTo>
                  <a:lnTo>
                    <a:pt x="24003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1"/>
            <p:cNvSpPr/>
            <p:nvPr/>
          </p:nvSpPr>
          <p:spPr>
            <a:xfrm>
              <a:off x="6835140" y="2640330"/>
              <a:ext cx="231458" cy="180023"/>
            </a:xfrm>
            <a:custGeom>
              <a:avLst/>
              <a:gdLst/>
              <a:ahLst/>
              <a:cxnLst/>
              <a:rect l="0" t="0" r="0" b="0"/>
              <a:pathLst>
                <a:path w="231458" h="180023">
                  <a:moveTo>
                    <a:pt x="231457" y="0"/>
                  </a:moveTo>
                  <a:lnTo>
                    <a:pt x="226906" y="0"/>
                  </a:lnTo>
                  <a:lnTo>
                    <a:pt x="224613" y="952"/>
                  </a:lnTo>
                  <a:lnTo>
                    <a:pt x="217788" y="5891"/>
                  </a:lnTo>
                  <a:lnTo>
                    <a:pt x="215856" y="7380"/>
                  </a:lnTo>
                  <a:lnTo>
                    <a:pt x="209919" y="10582"/>
                  </a:lnTo>
                  <a:lnTo>
                    <a:pt x="205668" y="12770"/>
                  </a:lnTo>
                  <a:lnTo>
                    <a:pt x="200929" y="16133"/>
                  </a:lnTo>
                  <a:lnTo>
                    <a:pt x="195865" y="20280"/>
                  </a:lnTo>
                  <a:lnTo>
                    <a:pt x="190584" y="24950"/>
                  </a:lnTo>
                  <a:lnTo>
                    <a:pt x="185158" y="29016"/>
                  </a:lnTo>
                  <a:lnTo>
                    <a:pt x="179637" y="32679"/>
                  </a:lnTo>
                  <a:lnTo>
                    <a:pt x="174050" y="36073"/>
                  </a:lnTo>
                  <a:lnTo>
                    <a:pt x="160223" y="44925"/>
                  </a:lnTo>
                  <a:lnTo>
                    <a:pt x="152535" y="49952"/>
                  </a:lnTo>
                  <a:lnTo>
                    <a:pt x="146457" y="54256"/>
                  </a:lnTo>
                  <a:lnTo>
                    <a:pt x="141453" y="58078"/>
                  </a:lnTo>
                  <a:lnTo>
                    <a:pt x="137165" y="61579"/>
                  </a:lnTo>
                  <a:lnTo>
                    <a:pt x="131448" y="65817"/>
                  </a:lnTo>
                  <a:lnTo>
                    <a:pt x="117476" y="75607"/>
                  </a:lnTo>
                  <a:lnTo>
                    <a:pt x="110702" y="80884"/>
                  </a:lnTo>
                  <a:lnTo>
                    <a:pt x="104281" y="86308"/>
                  </a:lnTo>
                  <a:lnTo>
                    <a:pt x="98096" y="91829"/>
                  </a:lnTo>
                  <a:lnTo>
                    <a:pt x="86143" y="103043"/>
                  </a:lnTo>
                  <a:lnTo>
                    <a:pt x="54011" y="134635"/>
                  </a:lnTo>
                  <a:lnTo>
                    <a:pt x="50295" y="138334"/>
                  </a:lnTo>
                  <a:lnTo>
                    <a:pt x="45912" y="141752"/>
                  </a:lnTo>
                  <a:lnTo>
                    <a:pt x="41086" y="144984"/>
                  </a:lnTo>
                  <a:lnTo>
                    <a:pt x="35963" y="148091"/>
                  </a:lnTo>
                  <a:lnTo>
                    <a:pt x="31595" y="151114"/>
                  </a:lnTo>
                  <a:lnTo>
                    <a:pt x="27731" y="154083"/>
                  </a:lnTo>
                  <a:lnTo>
                    <a:pt x="24202" y="157014"/>
                  </a:lnTo>
                  <a:lnTo>
                    <a:pt x="20897" y="159921"/>
                  </a:lnTo>
                  <a:lnTo>
                    <a:pt x="10384" y="169743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2"/>
            <p:cNvSpPr/>
            <p:nvPr/>
          </p:nvSpPr>
          <p:spPr>
            <a:xfrm>
              <a:off x="7212330" y="2734733"/>
              <a:ext cx="240030" cy="25613"/>
            </a:xfrm>
            <a:custGeom>
              <a:avLst/>
              <a:gdLst/>
              <a:ahLst/>
              <a:cxnLst/>
              <a:rect l="0" t="0" r="0" b="0"/>
              <a:pathLst>
                <a:path w="240030" h="25613">
                  <a:moveTo>
                    <a:pt x="0" y="25612"/>
                  </a:moveTo>
                  <a:lnTo>
                    <a:pt x="11931" y="25612"/>
                  </a:lnTo>
                  <a:lnTo>
                    <a:pt x="14621" y="24659"/>
                  </a:lnTo>
                  <a:lnTo>
                    <a:pt x="17368" y="23072"/>
                  </a:lnTo>
                  <a:lnTo>
                    <a:pt x="20151" y="21061"/>
                  </a:lnTo>
                  <a:lnTo>
                    <a:pt x="23912" y="19720"/>
                  </a:lnTo>
                  <a:lnTo>
                    <a:pt x="28323" y="18826"/>
                  </a:lnTo>
                  <a:lnTo>
                    <a:pt x="33170" y="18231"/>
                  </a:lnTo>
                  <a:lnTo>
                    <a:pt x="38305" y="16881"/>
                  </a:lnTo>
                  <a:lnTo>
                    <a:pt x="43634" y="15029"/>
                  </a:lnTo>
                  <a:lnTo>
                    <a:pt x="49091" y="12841"/>
                  </a:lnTo>
                  <a:lnTo>
                    <a:pt x="54635" y="11383"/>
                  </a:lnTo>
                  <a:lnTo>
                    <a:pt x="60236" y="10411"/>
                  </a:lnTo>
                  <a:lnTo>
                    <a:pt x="65874" y="9763"/>
                  </a:lnTo>
                  <a:lnTo>
                    <a:pt x="72492" y="9331"/>
                  </a:lnTo>
                  <a:lnTo>
                    <a:pt x="79760" y="9043"/>
                  </a:lnTo>
                  <a:lnTo>
                    <a:pt x="95457" y="8723"/>
                  </a:lnTo>
                  <a:lnTo>
                    <a:pt x="111957" y="8580"/>
                  </a:lnTo>
                  <a:lnTo>
                    <a:pt x="119406" y="7590"/>
                  </a:lnTo>
                  <a:lnTo>
                    <a:pt x="126276" y="5977"/>
                  </a:lnTo>
                  <a:lnTo>
                    <a:pt x="132761" y="3950"/>
                  </a:lnTo>
                  <a:lnTo>
                    <a:pt x="138991" y="2597"/>
                  </a:lnTo>
                  <a:lnTo>
                    <a:pt x="145048" y="1697"/>
                  </a:lnTo>
                  <a:lnTo>
                    <a:pt x="150991" y="1096"/>
                  </a:lnTo>
                  <a:lnTo>
                    <a:pt x="157810" y="695"/>
                  </a:lnTo>
                  <a:lnTo>
                    <a:pt x="173008" y="250"/>
                  </a:lnTo>
                  <a:lnTo>
                    <a:pt x="193078" y="0"/>
                  </a:lnTo>
                  <a:lnTo>
                    <a:pt x="199203" y="917"/>
                  </a:lnTo>
                  <a:lnTo>
                    <a:pt x="205192" y="2481"/>
                  </a:lnTo>
                  <a:lnTo>
                    <a:pt x="211090" y="4476"/>
                  </a:lnTo>
                  <a:lnTo>
                    <a:pt x="215973" y="5806"/>
                  </a:lnTo>
                  <a:lnTo>
                    <a:pt x="220182" y="6693"/>
                  </a:lnTo>
                  <a:lnTo>
                    <a:pt x="223940" y="7284"/>
                  </a:lnTo>
                  <a:lnTo>
                    <a:pt x="230656" y="7941"/>
                  </a:lnTo>
                  <a:lnTo>
                    <a:pt x="240029" y="84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3"/>
            <p:cNvSpPr/>
            <p:nvPr/>
          </p:nvSpPr>
          <p:spPr>
            <a:xfrm>
              <a:off x="7623927" y="2554605"/>
              <a:ext cx="221436" cy="368618"/>
            </a:xfrm>
            <a:custGeom>
              <a:avLst/>
              <a:gdLst/>
              <a:ahLst/>
              <a:cxnLst/>
              <a:rect l="0" t="0" r="0" b="0"/>
              <a:pathLst>
                <a:path w="221436" h="368618">
                  <a:moveTo>
                    <a:pt x="162760" y="0"/>
                  </a:moveTo>
                  <a:lnTo>
                    <a:pt x="149990" y="0"/>
                  </a:lnTo>
                  <a:lnTo>
                    <a:pt x="147580" y="952"/>
                  </a:lnTo>
                  <a:lnTo>
                    <a:pt x="138683" y="6844"/>
                  </a:lnTo>
                  <a:lnTo>
                    <a:pt x="134327" y="9325"/>
                  </a:lnTo>
                  <a:lnTo>
                    <a:pt x="129517" y="11931"/>
                  </a:lnTo>
                  <a:lnTo>
                    <a:pt x="126311" y="14622"/>
                  </a:lnTo>
                  <a:lnTo>
                    <a:pt x="124172" y="17368"/>
                  </a:lnTo>
                  <a:lnTo>
                    <a:pt x="122748" y="20151"/>
                  </a:lnTo>
                  <a:lnTo>
                    <a:pt x="116085" y="25783"/>
                  </a:lnTo>
                  <a:lnTo>
                    <a:pt x="111641" y="28619"/>
                  </a:lnTo>
                  <a:lnTo>
                    <a:pt x="106773" y="32414"/>
                  </a:lnTo>
                  <a:lnTo>
                    <a:pt x="101623" y="36849"/>
                  </a:lnTo>
                  <a:lnTo>
                    <a:pt x="96285" y="41711"/>
                  </a:lnTo>
                  <a:lnTo>
                    <a:pt x="91773" y="46857"/>
                  </a:lnTo>
                  <a:lnTo>
                    <a:pt x="87813" y="52193"/>
                  </a:lnTo>
                  <a:lnTo>
                    <a:pt x="84221" y="57655"/>
                  </a:lnTo>
                  <a:lnTo>
                    <a:pt x="79920" y="63202"/>
                  </a:lnTo>
                  <a:lnTo>
                    <a:pt x="75149" y="68804"/>
                  </a:lnTo>
                  <a:lnTo>
                    <a:pt x="65719" y="79157"/>
                  </a:lnTo>
                  <a:lnTo>
                    <a:pt x="58353" y="86933"/>
                  </a:lnTo>
                  <a:lnTo>
                    <a:pt x="54103" y="92245"/>
                  </a:lnTo>
                  <a:lnTo>
                    <a:pt x="49365" y="98644"/>
                  </a:lnTo>
                  <a:lnTo>
                    <a:pt x="44301" y="105768"/>
                  </a:lnTo>
                  <a:lnTo>
                    <a:pt x="39972" y="112421"/>
                  </a:lnTo>
                  <a:lnTo>
                    <a:pt x="36134" y="118763"/>
                  </a:lnTo>
                  <a:lnTo>
                    <a:pt x="32623" y="124895"/>
                  </a:lnTo>
                  <a:lnTo>
                    <a:pt x="26182" y="136789"/>
                  </a:lnTo>
                  <a:lnTo>
                    <a:pt x="14285" y="159946"/>
                  </a:lnTo>
                  <a:lnTo>
                    <a:pt x="11046" y="171417"/>
                  </a:lnTo>
                  <a:lnTo>
                    <a:pt x="10182" y="177143"/>
                  </a:lnTo>
                  <a:lnTo>
                    <a:pt x="8655" y="183817"/>
                  </a:lnTo>
                  <a:lnTo>
                    <a:pt x="6683" y="191125"/>
                  </a:lnTo>
                  <a:lnTo>
                    <a:pt x="4416" y="198854"/>
                  </a:lnTo>
                  <a:lnTo>
                    <a:pt x="2905" y="205912"/>
                  </a:lnTo>
                  <a:lnTo>
                    <a:pt x="1898" y="212522"/>
                  </a:lnTo>
                  <a:lnTo>
                    <a:pt x="778" y="223994"/>
                  </a:lnTo>
                  <a:lnTo>
                    <a:pt x="281" y="232268"/>
                  </a:lnTo>
                  <a:lnTo>
                    <a:pt x="59" y="241660"/>
                  </a:lnTo>
                  <a:lnTo>
                    <a:pt x="0" y="246831"/>
                  </a:lnTo>
                  <a:lnTo>
                    <a:pt x="2475" y="257658"/>
                  </a:lnTo>
                  <a:lnTo>
                    <a:pt x="6750" y="268819"/>
                  </a:lnTo>
                  <a:lnTo>
                    <a:pt x="11824" y="280130"/>
                  </a:lnTo>
                  <a:lnTo>
                    <a:pt x="17255" y="288967"/>
                  </a:lnTo>
                  <a:lnTo>
                    <a:pt x="22844" y="297022"/>
                  </a:lnTo>
                  <a:lnTo>
                    <a:pt x="28503" y="306952"/>
                  </a:lnTo>
                  <a:lnTo>
                    <a:pt x="34193" y="315176"/>
                  </a:lnTo>
                  <a:lnTo>
                    <a:pt x="37044" y="318702"/>
                  </a:lnTo>
                  <a:lnTo>
                    <a:pt x="40850" y="322005"/>
                  </a:lnTo>
                  <a:lnTo>
                    <a:pt x="45291" y="325160"/>
                  </a:lnTo>
                  <a:lnTo>
                    <a:pt x="50158" y="328216"/>
                  </a:lnTo>
                  <a:lnTo>
                    <a:pt x="55307" y="331205"/>
                  </a:lnTo>
                  <a:lnTo>
                    <a:pt x="66108" y="337067"/>
                  </a:lnTo>
                  <a:lnTo>
                    <a:pt x="70703" y="339011"/>
                  </a:lnTo>
                  <a:lnTo>
                    <a:pt x="74719" y="340307"/>
                  </a:lnTo>
                  <a:lnTo>
                    <a:pt x="78348" y="341171"/>
                  </a:lnTo>
                  <a:lnTo>
                    <a:pt x="82673" y="342700"/>
                  </a:lnTo>
                  <a:lnTo>
                    <a:pt x="87461" y="344671"/>
                  </a:lnTo>
                  <a:lnTo>
                    <a:pt x="92559" y="346938"/>
                  </a:lnTo>
                  <a:lnTo>
                    <a:pt x="97862" y="348450"/>
                  </a:lnTo>
                  <a:lnTo>
                    <a:pt x="103302" y="349457"/>
                  </a:lnTo>
                  <a:lnTo>
                    <a:pt x="108834" y="350129"/>
                  </a:lnTo>
                  <a:lnTo>
                    <a:pt x="114427" y="350576"/>
                  </a:lnTo>
                  <a:lnTo>
                    <a:pt x="120061" y="350875"/>
                  </a:lnTo>
                  <a:lnTo>
                    <a:pt x="125721" y="351074"/>
                  </a:lnTo>
                  <a:lnTo>
                    <a:pt x="130447" y="350254"/>
                  </a:lnTo>
                  <a:lnTo>
                    <a:pt x="134551" y="348755"/>
                  </a:lnTo>
                  <a:lnTo>
                    <a:pt x="138238" y="346803"/>
                  </a:lnTo>
                  <a:lnTo>
                    <a:pt x="142602" y="345502"/>
                  </a:lnTo>
                  <a:lnTo>
                    <a:pt x="147417" y="344635"/>
                  </a:lnTo>
                  <a:lnTo>
                    <a:pt x="152531" y="344056"/>
                  </a:lnTo>
                  <a:lnTo>
                    <a:pt x="156893" y="342718"/>
                  </a:lnTo>
                  <a:lnTo>
                    <a:pt x="160754" y="340874"/>
                  </a:lnTo>
                  <a:lnTo>
                    <a:pt x="164280" y="338692"/>
                  </a:lnTo>
                  <a:lnTo>
                    <a:pt x="168536" y="337237"/>
                  </a:lnTo>
                  <a:lnTo>
                    <a:pt x="173279" y="336267"/>
                  </a:lnTo>
                  <a:lnTo>
                    <a:pt x="178345" y="335620"/>
                  </a:lnTo>
                  <a:lnTo>
                    <a:pt x="182675" y="334237"/>
                  </a:lnTo>
                  <a:lnTo>
                    <a:pt x="186514" y="332362"/>
                  </a:lnTo>
                  <a:lnTo>
                    <a:pt x="190027" y="330159"/>
                  </a:lnTo>
                  <a:lnTo>
                    <a:pt x="192367" y="327739"/>
                  </a:lnTo>
                  <a:lnTo>
                    <a:pt x="193929" y="325172"/>
                  </a:lnTo>
                  <a:lnTo>
                    <a:pt x="194969" y="322509"/>
                  </a:lnTo>
                  <a:lnTo>
                    <a:pt x="198666" y="317010"/>
                  </a:lnTo>
                  <a:lnTo>
                    <a:pt x="203482" y="311390"/>
                  </a:lnTo>
                  <a:lnTo>
                    <a:pt x="208799" y="305718"/>
                  </a:lnTo>
                  <a:lnTo>
                    <a:pt x="210597" y="301919"/>
                  </a:lnTo>
                  <a:lnTo>
                    <a:pt x="212596" y="292619"/>
                  </a:lnTo>
                  <a:lnTo>
                    <a:pt x="216025" y="284675"/>
                  </a:lnTo>
                  <a:lnTo>
                    <a:pt x="219771" y="277969"/>
                  </a:lnTo>
                  <a:lnTo>
                    <a:pt x="221435" y="271814"/>
                  </a:lnTo>
                  <a:lnTo>
                    <a:pt x="220927" y="268839"/>
                  </a:lnTo>
                  <a:lnTo>
                    <a:pt x="217822" y="262994"/>
                  </a:lnTo>
                  <a:lnTo>
                    <a:pt x="213267" y="257221"/>
                  </a:lnTo>
                  <a:lnTo>
                    <a:pt x="210719" y="254348"/>
                  </a:lnTo>
                  <a:lnTo>
                    <a:pt x="209020" y="251480"/>
                  </a:lnTo>
                  <a:lnTo>
                    <a:pt x="207132" y="245754"/>
                  </a:lnTo>
                  <a:lnTo>
                    <a:pt x="205677" y="243846"/>
                  </a:lnTo>
                  <a:lnTo>
                    <a:pt x="203754" y="242574"/>
                  </a:lnTo>
                  <a:lnTo>
                    <a:pt x="201520" y="241726"/>
                  </a:lnTo>
                  <a:lnTo>
                    <a:pt x="196497" y="238243"/>
                  </a:lnTo>
                  <a:lnTo>
                    <a:pt x="193824" y="235981"/>
                  </a:lnTo>
                  <a:lnTo>
                    <a:pt x="190137" y="234473"/>
                  </a:lnTo>
                  <a:lnTo>
                    <a:pt x="185773" y="233468"/>
                  </a:lnTo>
                  <a:lnTo>
                    <a:pt x="180960" y="232798"/>
                  </a:lnTo>
                  <a:lnTo>
                    <a:pt x="176798" y="233303"/>
                  </a:lnTo>
                  <a:lnTo>
                    <a:pt x="173072" y="234593"/>
                  </a:lnTo>
                  <a:lnTo>
                    <a:pt x="166390" y="238566"/>
                  </a:lnTo>
                  <a:lnTo>
                    <a:pt x="160246" y="243507"/>
                  </a:lnTo>
                  <a:lnTo>
                    <a:pt x="156322" y="246157"/>
                  </a:lnTo>
                  <a:lnTo>
                    <a:pt x="151800" y="248877"/>
                  </a:lnTo>
                  <a:lnTo>
                    <a:pt x="146881" y="251643"/>
                  </a:lnTo>
                  <a:lnTo>
                    <a:pt x="142650" y="254439"/>
                  </a:lnTo>
                  <a:lnTo>
                    <a:pt x="138875" y="257256"/>
                  </a:lnTo>
                  <a:lnTo>
                    <a:pt x="135407" y="260087"/>
                  </a:lnTo>
                  <a:lnTo>
                    <a:pt x="129013" y="268311"/>
                  </a:lnTo>
                  <a:lnTo>
                    <a:pt x="125975" y="273172"/>
                  </a:lnTo>
                  <a:lnTo>
                    <a:pt x="122044" y="278317"/>
                  </a:lnTo>
                  <a:lnTo>
                    <a:pt x="117519" y="283652"/>
                  </a:lnTo>
                  <a:lnTo>
                    <a:pt x="108363" y="293707"/>
                  </a:lnTo>
                  <a:lnTo>
                    <a:pt x="101119" y="301351"/>
                  </a:lnTo>
                  <a:lnTo>
                    <a:pt x="94724" y="310464"/>
                  </a:lnTo>
                  <a:lnTo>
                    <a:pt x="88707" y="319911"/>
                  </a:lnTo>
                  <a:lnTo>
                    <a:pt x="82857" y="327285"/>
                  </a:lnTo>
                  <a:lnTo>
                    <a:pt x="77082" y="333737"/>
                  </a:lnTo>
                  <a:lnTo>
                    <a:pt x="74209" y="336791"/>
                  </a:lnTo>
                  <a:lnTo>
                    <a:pt x="72293" y="339780"/>
                  </a:lnTo>
                  <a:lnTo>
                    <a:pt x="70166" y="345641"/>
                  </a:lnTo>
                  <a:lnTo>
                    <a:pt x="68967" y="354295"/>
                  </a:lnTo>
                  <a:lnTo>
                    <a:pt x="68612" y="362892"/>
                  </a:lnTo>
                  <a:lnTo>
                    <a:pt x="69515" y="364800"/>
                  </a:lnTo>
                  <a:lnTo>
                    <a:pt x="71069" y="366073"/>
                  </a:lnTo>
                  <a:lnTo>
                    <a:pt x="75857" y="368115"/>
                  </a:lnTo>
                  <a:lnTo>
                    <a:pt x="82694" y="368518"/>
                  </a:lnTo>
                  <a:lnTo>
                    <a:pt x="85607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4"/>
            <p:cNvSpPr/>
            <p:nvPr/>
          </p:nvSpPr>
          <p:spPr>
            <a:xfrm>
              <a:off x="7889557" y="2554605"/>
              <a:ext cx="230944" cy="480060"/>
            </a:xfrm>
            <a:custGeom>
              <a:avLst/>
              <a:gdLst/>
              <a:ahLst/>
              <a:cxnLst/>
              <a:rect l="0" t="0" r="0" b="0"/>
              <a:pathLst>
                <a:path w="230944" h="480060">
                  <a:moveTo>
                    <a:pt x="25718" y="0"/>
                  </a:moveTo>
                  <a:lnTo>
                    <a:pt x="33099" y="7380"/>
                  </a:lnTo>
                  <a:lnTo>
                    <a:pt x="38841" y="8043"/>
                  </a:lnTo>
                  <a:lnTo>
                    <a:pt x="43038" y="8219"/>
                  </a:lnTo>
                  <a:lnTo>
                    <a:pt x="46790" y="9289"/>
                  </a:lnTo>
                  <a:lnTo>
                    <a:pt x="53499" y="13018"/>
                  </a:lnTo>
                  <a:lnTo>
                    <a:pt x="57574" y="15346"/>
                  </a:lnTo>
                  <a:lnTo>
                    <a:pt x="67181" y="20473"/>
                  </a:lnTo>
                  <a:lnTo>
                    <a:pt x="100141" y="37188"/>
                  </a:lnTo>
                  <a:lnTo>
                    <a:pt x="106766" y="40985"/>
                  </a:lnTo>
                  <a:lnTo>
                    <a:pt x="114040" y="45421"/>
                  </a:lnTo>
                  <a:lnTo>
                    <a:pt x="121747" y="50283"/>
                  </a:lnTo>
                  <a:lnTo>
                    <a:pt x="128790" y="54477"/>
                  </a:lnTo>
                  <a:lnTo>
                    <a:pt x="135389" y="58225"/>
                  </a:lnTo>
                  <a:lnTo>
                    <a:pt x="141696" y="61677"/>
                  </a:lnTo>
                  <a:lnTo>
                    <a:pt x="147803" y="65883"/>
                  </a:lnTo>
                  <a:lnTo>
                    <a:pt x="153781" y="70592"/>
                  </a:lnTo>
                  <a:lnTo>
                    <a:pt x="159670" y="75636"/>
                  </a:lnTo>
                  <a:lnTo>
                    <a:pt x="165502" y="80904"/>
                  </a:lnTo>
                  <a:lnTo>
                    <a:pt x="177061" y="91837"/>
                  </a:lnTo>
                  <a:lnTo>
                    <a:pt x="182811" y="98372"/>
                  </a:lnTo>
                  <a:lnTo>
                    <a:pt x="188549" y="105586"/>
                  </a:lnTo>
                  <a:lnTo>
                    <a:pt x="194279" y="113253"/>
                  </a:lnTo>
                  <a:lnTo>
                    <a:pt x="199052" y="120269"/>
                  </a:lnTo>
                  <a:lnTo>
                    <a:pt x="203187" y="126852"/>
                  </a:lnTo>
                  <a:lnTo>
                    <a:pt x="210320" y="140198"/>
                  </a:lnTo>
                  <a:lnTo>
                    <a:pt x="213556" y="147758"/>
                  </a:lnTo>
                  <a:lnTo>
                    <a:pt x="216666" y="155655"/>
                  </a:lnTo>
                  <a:lnTo>
                    <a:pt x="222661" y="172050"/>
                  </a:lnTo>
                  <a:lnTo>
                    <a:pt x="225593" y="180422"/>
                  </a:lnTo>
                  <a:lnTo>
                    <a:pt x="227548" y="188861"/>
                  </a:lnTo>
                  <a:lnTo>
                    <a:pt x="228851" y="197345"/>
                  </a:lnTo>
                  <a:lnTo>
                    <a:pt x="229721" y="205858"/>
                  </a:lnTo>
                  <a:lnTo>
                    <a:pt x="230299" y="214391"/>
                  </a:lnTo>
                  <a:lnTo>
                    <a:pt x="230686" y="222937"/>
                  </a:lnTo>
                  <a:lnTo>
                    <a:pt x="230943" y="231492"/>
                  </a:lnTo>
                  <a:lnTo>
                    <a:pt x="230162" y="241006"/>
                  </a:lnTo>
                  <a:lnTo>
                    <a:pt x="228689" y="251158"/>
                  </a:lnTo>
                  <a:lnTo>
                    <a:pt x="226754" y="261736"/>
                  </a:lnTo>
                  <a:lnTo>
                    <a:pt x="223559" y="271645"/>
                  </a:lnTo>
                  <a:lnTo>
                    <a:pt x="219525" y="281109"/>
                  </a:lnTo>
                  <a:lnTo>
                    <a:pt x="214930" y="290276"/>
                  </a:lnTo>
                  <a:lnTo>
                    <a:pt x="209961" y="299245"/>
                  </a:lnTo>
                  <a:lnTo>
                    <a:pt x="204745" y="308081"/>
                  </a:lnTo>
                  <a:lnTo>
                    <a:pt x="193868" y="325520"/>
                  </a:lnTo>
                  <a:lnTo>
                    <a:pt x="165676" y="368586"/>
                  </a:lnTo>
                  <a:lnTo>
                    <a:pt x="159029" y="376217"/>
                  </a:lnTo>
                  <a:lnTo>
                    <a:pt x="151739" y="383208"/>
                  </a:lnTo>
                  <a:lnTo>
                    <a:pt x="144023" y="389775"/>
                  </a:lnTo>
                  <a:lnTo>
                    <a:pt x="136019" y="397009"/>
                  </a:lnTo>
                  <a:lnTo>
                    <a:pt x="119509" y="412669"/>
                  </a:lnTo>
                  <a:lnTo>
                    <a:pt x="112058" y="418940"/>
                  </a:lnTo>
                  <a:lnTo>
                    <a:pt x="105185" y="424073"/>
                  </a:lnTo>
                  <a:lnTo>
                    <a:pt x="98699" y="428448"/>
                  </a:lnTo>
                  <a:lnTo>
                    <a:pt x="92469" y="432317"/>
                  </a:lnTo>
                  <a:lnTo>
                    <a:pt x="86411" y="435848"/>
                  </a:lnTo>
                  <a:lnTo>
                    <a:pt x="80468" y="439156"/>
                  </a:lnTo>
                  <a:lnTo>
                    <a:pt x="74601" y="443265"/>
                  </a:lnTo>
                  <a:lnTo>
                    <a:pt x="68783" y="447910"/>
                  </a:lnTo>
                  <a:lnTo>
                    <a:pt x="63001" y="452912"/>
                  </a:lnTo>
                  <a:lnTo>
                    <a:pt x="57240" y="456246"/>
                  </a:lnTo>
                  <a:lnTo>
                    <a:pt x="51496" y="458469"/>
                  </a:lnTo>
                  <a:lnTo>
                    <a:pt x="45760" y="459951"/>
                  </a:lnTo>
                  <a:lnTo>
                    <a:pt x="40984" y="461891"/>
                  </a:lnTo>
                  <a:lnTo>
                    <a:pt x="36849" y="464137"/>
                  </a:lnTo>
                  <a:lnTo>
                    <a:pt x="29712" y="468221"/>
                  </a:lnTo>
                  <a:lnTo>
                    <a:pt x="23365" y="470035"/>
                  </a:lnTo>
                  <a:lnTo>
                    <a:pt x="17421" y="471200"/>
                  </a:lnTo>
                  <a:lnTo>
                    <a:pt x="13140" y="471360"/>
                  </a:lnTo>
                  <a:lnTo>
                    <a:pt x="10666" y="472355"/>
                  </a:lnTo>
                  <a:lnTo>
                    <a:pt x="8063" y="473970"/>
                  </a:lnTo>
                  <a:lnTo>
                    <a:pt x="0" y="4800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5"/>
            <p:cNvSpPr/>
            <p:nvPr/>
          </p:nvSpPr>
          <p:spPr>
            <a:xfrm>
              <a:off x="6449409" y="2177419"/>
              <a:ext cx="17114" cy="42505"/>
            </a:xfrm>
            <a:custGeom>
              <a:avLst/>
              <a:gdLst/>
              <a:ahLst/>
              <a:cxnLst/>
              <a:rect l="0" t="0" r="0" b="0"/>
              <a:pathLst>
                <a:path w="17114" h="42505">
                  <a:moveTo>
                    <a:pt x="17113" y="25713"/>
                  </a:moveTo>
                  <a:lnTo>
                    <a:pt x="17113" y="38827"/>
                  </a:lnTo>
                  <a:lnTo>
                    <a:pt x="16161" y="40171"/>
                  </a:lnTo>
                  <a:lnTo>
                    <a:pt x="14573" y="41067"/>
                  </a:lnTo>
                  <a:lnTo>
                    <a:pt x="9732" y="42504"/>
                  </a:lnTo>
                  <a:lnTo>
                    <a:pt x="9335" y="41669"/>
                  </a:lnTo>
                  <a:lnTo>
                    <a:pt x="9070" y="40161"/>
                  </a:lnTo>
                  <a:lnTo>
                    <a:pt x="8894" y="38202"/>
                  </a:lnTo>
                  <a:lnTo>
                    <a:pt x="7824" y="36897"/>
                  </a:lnTo>
                  <a:lnTo>
                    <a:pt x="6158" y="36026"/>
                  </a:lnTo>
                  <a:lnTo>
                    <a:pt x="1191" y="34629"/>
                  </a:lnTo>
                  <a:lnTo>
                    <a:pt x="783" y="33562"/>
                  </a:lnTo>
                  <a:lnTo>
                    <a:pt x="512" y="31898"/>
                  </a:lnTo>
                  <a:lnTo>
                    <a:pt x="330" y="29837"/>
                  </a:lnTo>
                  <a:lnTo>
                    <a:pt x="210" y="27509"/>
                  </a:lnTo>
                  <a:lnTo>
                    <a:pt x="75" y="22384"/>
                  </a:lnTo>
                  <a:lnTo>
                    <a:pt x="0" y="14143"/>
                  </a:lnTo>
                  <a:lnTo>
                    <a:pt x="942" y="11333"/>
                  </a:lnTo>
                  <a:lnTo>
                    <a:pt x="2522" y="8506"/>
                  </a:lnTo>
                  <a:lnTo>
                    <a:pt x="8527" y="15"/>
                  </a:lnTo>
                  <a:lnTo>
                    <a:pt x="8538" y="0"/>
                  </a:lnTo>
                  <a:lnTo>
                    <a:pt x="8541" y="171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6"/>
            <p:cNvSpPr/>
            <p:nvPr/>
          </p:nvSpPr>
          <p:spPr>
            <a:xfrm>
              <a:off x="6500812" y="1955848"/>
              <a:ext cx="368619" cy="178556"/>
            </a:xfrm>
            <a:custGeom>
              <a:avLst/>
              <a:gdLst/>
              <a:ahLst/>
              <a:cxnLst/>
              <a:rect l="0" t="0" r="0" b="0"/>
              <a:pathLst>
                <a:path w="368619" h="178556">
                  <a:moveTo>
                    <a:pt x="0" y="101552"/>
                  </a:moveTo>
                  <a:lnTo>
                    <a:pt x="0" y="97001"/>
                  </a:lnTo>
                  <a:lnTo>
                    <a:pt x="953" y="95660"/>
                  </a:lnTo>
                  <a:lnTo>
                    <a:pt x="2540" y="94766"/>
                  </a:lnTo>
                  <a:lnTo>
                    <a:pt x="4551" y="94171"/>
                  </a:lnTo>
                  <a:lnTo>
                    <a:pt x="5892" y="92821"/>
                  </a:lnTo>
                  <a:lnTo>
                    <a:pt x="6785" y="90969"/>
                  </a:lnTo>
                  <a:lnTo>
                    <a:pt x="7381" y="88781"/>
                  </a:lnTo>
                  <a:lnTo>
                    <a:pt x="10583" y="83811"/>
                  </a:lnTo>
                  <a:lnTo>
                    <a:pt x="12771" y="81152"/>
                  </a:lnTo>
                  <a:lnTo>
                    <a:pt x="14229" y="78427"/>
                  </a:lnTo>
                  <a:lnTo>
                    <a:pt x="15849" y="72859"/>
                  </a:lnTo>
                  <a:lnTo>
                    <a:pt x="17233" y="70041"/>
                  </a:lnTo>
                  <a:lnTo>
                    <a:pt x="19109" y="67209"/>
                  </a:lnTo>
                  <a:lnTo>
                    <a:pt x="21312" y="64369"/>
                  </a:lnTo>
                  <a:lnTo>
                    <a:pt x="24686" y="61523"/>
                  </a:lnTo>
                  <a:lnTo>
                    <a:pt x="28839" y="58674"/>
                  </a:lnTo>
                  <a:lnTo>
                    <a:pt x="33514" y="55821"/>
                  </a:lnTo>
                  <a:lnTo>
                    <a:pt x="36630" y="52967"/>
                  </a:lnTo>
                  <a:lnTo>
                    <a:pt x="38708" y="50112"/>
                  </a:lnTo>
                  <a:lnTo>
                    <a:pt x="40093" y="47256"/>
                  </a:lnTo>
                  <a:lnTo>
                    <a:pt x="42921" y="44400"/>
                  </a:lnTo>
                  <a:lnTo>
                    <a:pt x="46711" y="41543"/>
                  </a:lnTo>
                  <a:lnTo>
                    <a:pt x="51143" y="38686"/>
                  </a:lnTo>
                  <a:lnTo>
                    <a:pt x="55051" y="34876"/>
                  </a:lnTo>
                  <a:lnTo>
                    <a:pt x="58608" y="30431"/>
                  </a:lnTo>
                  <a:lnTo>
                    <a:pt x="61932" y="25563"/>
                  </a:lnTo>
                  <a:lnTo>
                    <a:pt x="66053" y="22318"/>
                  </a:lnTo>
                  <a:lnTo>
                    <a:pt x="70705" y="20154"/>
                  </a:lnTo>
                  <a:lnTo>
                    <a:pt x="80002" y="16797"/>
                  </a:lnTo>
                  <a:lnTo>
                    <a:pt x="87309" y="12130"/>
                  </a:lnTo>
                  <a:lnTo>
                    <a:pt x="93732" y="9421"/>
                  </a:lnTo>
                  <a:lnTo>
                    <a:pt x="100713" y="7265"/>
                  </a:lnTo>
                  <a:lnTo>
                    <a:pt x="110167" y="3131"/>
                  </a:lnTo>
                  <a:lnTo>
                    <a:pt x="118178" y="659"/>
                  </a:lnTo>
                  <a:lnTo>
                    <a:pt x="121648" y="0"/>
                  </a:lnTo>
                  <a:lnTo>
                    <a:pt x="123961" y="513"/>
                  </a:lnTo>
                  <a:lnTo>
                    <a:pt x="125503" y="1808"/>
                  </a:lnTo>
                  <a:lnTo>
                    <a:pt x="126531" y="3623"/>
                  </a:lnTo>
                  <a:lnTo>
                    <a:pt x="128170" y="4834"/>
                  </a:lnTo>
                  <a:lnTo>
                    <a:pt x="130214" y="5640"/>
                  </a:lnTo>
                  <a:lnTo>
                    <a:pt x="132529" y="6178"/>
                  </a:lnTo>
                  <a:lnTo>
                    <a:pt x="137642" y="9316"/>
                  </a:lnTo>
                  <a:lnTo>
                    <a:pt x="143089" y="13886"/>
                  </a:lnTo>
                  <a:lnTo>
                    <a:pt x="148685" y="19091"/>
                  </a:lnTo>
                  <a:lnTo>
                    <a:pt x="150559" y="21813"/>
                  </a:lnTo>
                  <a:lnTo>
                    <a:pt x="152640" y="27377"/>
                  </a:lnTo>
                  <a:lnTo>
                    <a:pt x="153195" y="30194"/>
                  </a:lnTo>
                  <a:lnTo>
                    <a:pt x="153565" y="33025"/>
                  </a:lnTo>
                  <a:lnTo>
                    <a:pt x="153812" y="35865"/>
                  </a:lnTo>
                  <a:lnTo>
                    <a:pt x="154929" y="37758"/>
                  </a:lnTo>
                  <a:lnTo>
                    <a:pt x="156626" y="39020"/>
                  </a:lnTo>
                  <a:lnTo>
                    <a:pt x="158710" y="39861"/>
                  </a:lnTo>
                  <a:lnTo>
                    <a:pt x="160100" y="42327"/>
                  </a:lnTo>
                  <a:lnTo>
                    <a:pt x="161025" y="45876"/>
                  </a:lnTo>
                  <a:lnTo>
                    <a:pt x="161643" y="50147"/>
                  </a:lnTo>
                  <a:lnTo>
                    <a:pt x="162054" y="53947"/>
                  </a:lnTo>
                  <a:lnTo>
                    <a:pt x="162329" y="57433"/>
                  </a:lnTo>
                  <a:lnTo>
                    <a:pt x="162512" y="60709"/>
                  </a:lnTo>
                  <a:lnTo>
                    <a:pt x="162715" y="66889"/>
                  </a:lnTo>
                  <a:lnTo>
                    <a:pt x="162830" y="78264"/>
                  </a:lnTo>
                  <a:lnTo>
                    <a:pt x="162875" y="111431"/>
                  </a:lnTo>
                  <a:lnTo>
                    <a:pt x="163828" y="115757"/>
                  </a:lnTo>
                  <a:lnTo>
                    <a:pt x="165416" y="120547"/>
                  </a:lnTo>
                  <a:lnTo>
                    <a:pt x="167428" y="125645"/>
                  </a:lnTo>
                  <a:lnTo>
                    <a:pt x="168769" y="129996"/>
                  </a:lnTo>
                  <a:lnTo>
                    <a:pt x="169663" y="133850"/>
                  </a:lnTo>
                  <a:lnTo>
                    <a:pt x="170258" y="137371"/>
                  </a:lnTo>
                  <a:lnTo>
                    <a:pt x="170655" y="140671"/>
                  </a:lnTo>
                  <a:lnTo>
                    <a:pt x="170921" y="143824"/>
                  </a:lnTo>
                  <a:lnTo>
                    <a:pt x="171097" y="146878"/>
                  </a:lnTo>
                  <a:lnTo>
                    <a:pt x="171293" y="152812"/>
                  </a:lnTo>
                  <a:lnTo>
                    <a:pt x="171419" y="164382"/>
                  </a:lnTo>
                  <a:lnTo>
                    <a:pt x="172382" y="167251"/>
                  </a:lnTo>
                  <a:lnTo>
                    <a:pt x="173976" y="170116"/>
                  </a:lnTo>
                  <a:lnTo>
                    <a:pt x="178828" y="177008"/>
                  </a:lnTo>
                  <a:lnTo>
                    <a:pt x="180179" y="177573"/>
                  </a:lnTo>
                  <a:lnTo>
                    <a:pt x="186630" y="178369"/>
                  </a:lnTo>
                  <a:lnTo>
                    <a:pt x="191850" y="178555"/>
                  </a:lnTo>
                  <a:lnTo>
                    <a:pt x="194574" y="177652"/>
                  </a:lnTo>
                  <a:lnTo>
                    <a:pt x="200143" y="174109"/>
                  </a:lnTo>
                  <a:lnTo>
                    <a:pt x="205792" y="169359"/>
                  </a:lnTo>
                  <a:lnTo>
                    <a:pt x="208632" y="166759"/>
                  </a:lnTo>
                  <a:lnTo>
                    <a:pt x="213383" y="163121"/>
                  </a:lnTo>
                  <a:lnTo>
                    <a:pt x="219408" y="158790"/>
                  </a:lnTo>
                  <a:lnTo>
                    <a:pt x="226282" y="153998"/>
                  </a:lnTo>
                  <a:lnTo>
                    <a:pt x="232770" y="149851"/>
                  </a:lnTo>
                  <a:lnTo>
                    <a:pt x="239000" y="146134"/>
                  </a:lnTo>
                  <a:lnTo>
                    <a:pt x="245058" y="142703"/>
                  </a:lnTo>
                  <a:lnTo>
                    <a:pt x="251955" y="138511"/>
                  </a:lnTo>
                  <a:lnTo>
                    <a:pt x="267238" y="128773"/>
                  </a:lnTo>
                  <a:lnTo>
                    <a:pt x="274361" y="123509"/>
                  </a:lnTo>
                  <a:lnTo>
                    <a:pt x="281015" y="118095"/>
                  </a:lnTo>
                  <a:lnTo>
                    <a:pt x="287355" y="112580"/>
                  </a:lnTo>
                  <a:lnTo>
                    <a:pt x="293488" y="106999"/>
                  </a:lnTo>
                  <a:lnTo>
                    <a:pt x="305381" y="95718"/>
                  </a:lnTo>
                  <a:lnTo>
                    <a:pt x="311221" y="90995"/>
                  </a:lnTo>
                  <a:lnTo>
                    <a:pt x="317018" y="86894"/>
                  </a:lnTo>
                  <a:lnTo>
                    <a:pt x="322788" y="83207"/>
                  </a:lnTo>
                  <a:lnTo>
                    <a:pt x="327587" y="78845"/>
                  </a:lnTo>
                  <a:lnTo>
                    <a:pt x="331739" y="74031"/>
                  </a:lnTo>
                  <a:lnTo>
                    <a:pt x="335459" y="68917"/>
                  </a:lnTo>
                  <a:lnTo>
                    <a:pt x="338892" y="64555"/>
                  </a:lnTo>
                  <a:lnTo>
                    <a:pt x="342133" y="60695"/>
                  </a:lnTo>
                  <a:lnTo>
                    <a:pt x="345246" y="57169"/>
                  </a:lnTo>
                  <a:lnTo>
                    <a:pt x="348274" y="54818"/>
                  </a:lnTo>
                  <a:lnTo>
                    <a:pt x="354178" y="52206"/>
                  </a:lnTo>
                  <a:lnTo>
                    <a:pt x="356134" y="50557"/>
                  </a:lnTo>
                  <a:lnTo>
                    <a:pt x="357438" y="48505"/>
                  </a:lnTo>
                  <a:lnTo>
                    <a:pt x="358307" y="46185"/>
                  </a:lnTo>
                  <a:lnTo>
                    <a:pt x="359839" y="44638"/>
                  </a:lnTo>
                  <a:lnTo>
                    <a:pt x="361813" y="43607"/>
                  </a:lnTo>
                  <a:lnTo>
                    <a:pt x="368618" y="415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7"/>
            <p:cNvSpPr/>
            <p:nvPr/>
          </p:nvSpPr>
          <p:spPr>
            <a:xfrm>
              <a:off x="5009231" y="2254570"/>
              <a:ext cx="25685" cy="25716"/>
            </a:xfrm>
            <a:custGeom>
              <a:avLst/>
              <a:gdLst/>
              <a:ahLst/>
              <a:cxnLst/>
              <a:rect l="0" t="0" r="0" b="0"/>
              <a:pathLst>
                <a:path w="25685" h="25716">
                  <a:moveTo>
                    <a:pt x="25684" y="17142"/>
                  </a:moveTo>
                  <a:lnTo>
                    <a:pt x="80" y="17142"/>
                  </a:lnTo>
                  <a:lnTo>
                    <a:pt x="42" y="16190"/>
                  </a:lnTo>
                  <a:lnTo>
                    <a:pt x="0" y="12591"/>
                  </a:lnTo>
                  <a:lnTo>
                    <a:pt x="941" y="11250"/>
                  </a:lnTo>
                  <a:lnTo>
                    <a:pt x="2521" y="10357"/>
                  </a:lnTo>
                  <a:lnTo>
                    <a:pt x="4527" y="9761"/>
                  </a:lnTo>
                  <a:lnTo>
                    <a:pt x="5864" y="8412"/>
                  </a:lnTo>
                  <a:lnTo>
                    <a:pt x="6756" y="6559"/>
                  </a:lnTo>
                  <a:lnTo>
                    <a:pt x="7350" y="4372"/>
                  </a:lnTo>
                  <a:lnTo>
                    <a:pt x="8699" y="2913"/>
                  </a:lnTo>
                  <a:lnTo>
                    <a:pt x="10550" y="1941"/>
                  </a:lnTo>
                  <a:lnTo>
                    <a:pt x="15816" y="381"/>
                  </a:lnTo>
                  <a:lnTo>
                    <a:pt x="17200" y="253"/>
                  </a:lnTo>
                  <a:lnTo>
                    <a:pt x="19075" y="168"/>
                  </a:lnTo>
                  <a:lnTo>
                    <a:pt x="25569" y="0"/>
                  </a:lnTo>
                  <a:lnTo>
                    <a:pt x="25607" y="951"/>
                  </a:lnTo>
                  <a:lnTo>
                    <a:pt x="25650" y="4549"/>
                  </a:lnTo>
                  <a:lnTo>
                    <a:pt x="24709" y="6842"/>
                  </a:lnTo>
                  <a:lnTo>
                    <a:pt x="23128" y="9323"/>
                  </a:lnTo>
                  <a:lnTo>
                    <a:pt x="18300" y="15598"/>
                  </a:lnTo>
                  <a:lnTo>
                    <a:pt x="17904" y="17065"/>
                  </a:lnTo>
                  <a:lnTo>
                    <a:pt x="17640" y="18996"/>
                  </a:lnTo>
                  <a:lnTo>
                    <a:pt x="17111" y="257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8"/>
            <p:cNvSpPr/>
            <p:nvPr/>
          </p:nvSpPr>
          <p:spPr>
            <a:xfrm>
              <a:off x="5137784" y="1946109"/>
              <a:ext cx="437199" cy="196899"/>
            </a:xfrm>
            <a:custGeom>
              <a:avLst/>
              <a:gdLst/>
              <a:ahLst/>
              <a:cxnLst/>
              <a:rect l="0" t="0" r="0" b="0"/>
              <a:pathLst>
                <a:path w="437199" h="196899">
                  <a:moveTo>
                    <a:pt x="0" y="85573"/>
                  </a:moveTo>
                  <a:lnTo>
                    <a:pt x="4552" y="85573"/>
                  </a:lnTo>
                  <a:lnTo>
                    <a:pt x="6844" y="83668"/>
                  </a:lnTo>
                  <a:lnTo>
                    <a:pt x="9325" y="80493"/>
                  </a:lnTo>
                  <a:lnTo>
                    <a:pt x="11932" y="76472"/>
                  </a:lnTo>
                  <a:lnTo>
                    <a:pt x="14622" y="73790"/>
                  </a:lnTo>
                  <a:lnTo>
                    <a:pt x="17368" y="72003"/>
                  </a:lnTo>
                  <a:lnTo>
                    <a:pt x="20152" y="70811"/>
                  </a:lnTo>
                  <a:lnTo>
                    <a:pt x="23912" y="68112"/>
                  </a:lnTo>
                  <a:lnTo>
                    <a:pt x="28324" y="64407"/>
                  </a:lnTo>
                  <a:lnTo>
                    <a:pt x="33171" y="60033"/>
                  </a:lnTo>
                  <a:lnTo>
                    <a:pt x="38306" y="56164"/>
                  </a:lnTo>
                  <a:lnTo>
                    <a:pt x="43635" y="52632"/>
                  </a:lnTo>
                  <a:lnTo>
                    <a:pt x="49093" y="49325"/>
                  </a:lnTo>
                  <a:lnTo>
                    <a:pt x="62777" y="40570"/>
                  </a:lnTo>
                  <a:lnTo>
                    <a:pt x="70426" y="35569"/>
                  </a:lnTo>
                  <a:lnTo>
                    <a:pt x="78384" y="31282"/>
                  </a:lnTo>
                  <a:lnTo>
                    <a:pt x="86546" y="27471"/>
                  </a:lnTo>
                  <a:lnTo>
                    <a:pt x="94845" y="23979"/>
                  </a:lnTo>
                  <a:lnTo>
                    <a:pt x="109146" y="17558"/>
                  </a:lnTo>
                  <a:lnTo>
                    <a:pt x="122805" y="11529"/>
                  </a:lnTo>
                  <a:lnTo>
                    <a:pt x="130447" y="8588"/>
                  </a:lnTo>
                  <a:lnTo>
                    <a:pt x="138400" y="5675"/>
                  </a:lnTo>
                  <a:lnTo>
                    <a:pt x="145607" y="3733"/>
                  </a:lnTo>
                  <a:lnTo>
                    <a:pt x="158694" y="1574"/>
                  </a:lnTo>
                  <a:lnTo>
                    <a:pt x="170861" y="615"/>
                  </a:lnTo>
                  <a:lnTo>
                    <a:pt x="181666" y="189"/>
                  </a:lnTo>
                  <a:lnTo>
                    <a:pt x="189643" y="0"/>
                  </a:lnTo>
                  <a:lnTo>
                    <a:pt x="193104" y="902"/>
                  </a:lnTo>
                  <a:lnTo>
                    <a:pt x="202962" y="6653"/>
                  </a:lnTo>
                  <a:lnTo>
                    <a:pt x="205458" y="8588"/>
                  </a:lnTo>
                  <a:lnTo>
                    <a:pt x="209743" y="12622"/>
                  </a:lnTo>
                  <a:lnTo>
                    <a:pt x="217510" y="20249"/>
                  </a:lnTo>
                  <a:lnTo>
                    <a:pt x="219302" y="23926"/>
                  </a:lnTo>
                  <a:lnTo>
                    <a:pt x="220497" y="28283"/>
                  </a:lnTo>
                  <a:lnTo>
                    <a:pt x="221293" y="33092"/>
                  </a:lnTo>
                  <a:lnTo>
                    <a:pt x="221824" y="37251"/>
                  </a:lnTo>
                  <a:lnTo>
                    <a:pt x="222177" y="40976"/>
                  </a:lnTo>
                  <a:lnTo>
                    <a:pt x="222414" y="44411"/>
                  </a:lnTo>
                  <a:lnTo>
                    <a:pt x="222571" y="48607"/>
                  </a:lnTo>
                  <a:lnTo>
                    <a:pt x="222746" y="58349"/>
                  </a:lnTo>
                  <a:lnTo>
                    <a:pt x="221840" y="63613"/>
                  </a:lnTo>
                  <a:lnTo>
                    <a:pt x="220283" y="69028"/>
                  </a:lnTo>
                  <a:lnTo>
                    <a:pt x="218293" y="74543"/>
                  </a:lnTo>
                  <a:lnTo>
                    <a:pt x="216014" y="79172"/>
                  </a:lnTo>
                  <a:lnTo>
                    <a:pt x="213542" y="83211"/>
                  </a:lnTo>
                  <a:lnTo>
                    <a:pt x="210941" y="86856"/>
                  </a:lnTo>
                  <a:lnTo>
                    <a:pt x="209208" y="91191"/>
                  </a:lnTo>
                  <a:lnTo>
                    <a:pt x="208052" y="95986"/>
                  </a:lnTo>
                  <a:lnTo>
                    <a:pt x="207281" y="101087"/>
                  </a:lnTo>
                  <a:lnTo>
                    <a:pt x="205815" y="106394"/>
                  </a:lnTo>
                  <a:lnTo>
                    <a:pt x="203886" y="111836"/>
                  </a:lnTo>
                  <a:lnTo>
                    <a:pt x="201646" y="117369"/>
                  </a:lnTo>
                  <a:lnTo>
                    <a:pt x="199201" y="122010"/>
                  </a:lnTo>
                  <a:lnTo>
                    <a:pt x="196619" y="126057"/>
                  </a:lnTo>
                  <a:lnTo>
                    <a:pt x="193944" y="129707"/>
                  </a:lnTo>
                  <a:lnTo>
                    <a:pt x="192161" y="134046"/>
                  </a:lnTo>
                  <a:lnTo>
                    <a:pt x="190972" y="138843"/>
                  </a:lnTo>
                  <a:lnTo>
                    <a:pt x="190180" y="143946"/>
                  </a:lnTo>
                  <a:lnTo>
                    <a:pt x="188700" y="148301"/>
                  </a:lnTo>
                  <a:lnTo>
                    <a:pt x="186760" y="152157"/>
                  </a:lnTo>
                  <a:lnTo>
                    <a:pt x="184514" y="155680"/>
                  </a:lnTo>
                  <a:lnTo>
                    <a:pt x="183017" y="158981"/>
                  </a:lnTo>
                  <a:lnTo>
                    <a:pt x="182019" y="162134"/>
                  </a:lnTo>
                  <a:lnTo>
                    <a:pt x="181354" y="165189"/>
                  </a:lnTo>
                  <a:lnTo>
                    <a:pt x="181863" y="168178"/>
                  </a:lnTo>
                  <a:lnTo>
                    <a:pt x="184968" y="174039"/>
                  </a:lnTo>
                  <a:lnTo>
                    <a:pt x="186984" y="179819"/>
                  </a:lnTo>
                  <a:lnTo>
                    <a:pt x="187521" y="182694"/>
                  </a:lnTo>
                  <a:lnTo>
                    <a:pt x="188831" y="184610"/>
                  </a:lnTo>
                  <a:lnTo>
                    <a:pt x="190658" y="185888"/>
                  </a:lnTo>
                  <a:lnTo>
                    <a:pt x="192828" y="186739"/>
                  </a:lnTo>
                  <a:lnTo>
                    <a:pt x="194275" y="188260"/>
                  </a:lnTo>
                  <a:lnTo>
                    <a:pt x="195239" y="190226"/>
                  </a:lnTo>
                  <a:lnTo>
                    <a:pt x="195883" y="192489"/>
                  </a:lnTo>
                  <a:lnTo>
                    <a:pt x="197263" y="193998"/>
                  </a:lnTo>
                  <a:lnTo>
                    <a:pt x="199136" y="195004"/>
                  </a:lnTo>
                  <a:lnTo>
                    <a:pt x="203758" y="196122"/>
                  </a:lnTo>
                  <a:lnTo>
                    <a:pt x="217286" y="196898"/>
                  </a:lnTo>
                  <a:lnTo>
                    <a:pt x="225477" y="194423"/>
                  </a:lnTo>
                  <a:lnTo>
                    <a:pt x="235467" y="190148"/>
                  </a:lnTo>
                  <a:lnTo>
                    <a:pt x="246257" y="185073"/>
                  </a:lnTo>
                  <a:lnTo>
                    <a:pt x="252754" y="182387"/>
                  </a:lnTo>
                  <a:lnTo>
                    <a:pt x="259943" y="179643"/>
                  </a:lnTo>
                  <a:lnTo>
                    <a:pt x="267593" y="176861"/>
                  </a:lnTo>
                  <a:lnTo>
                    <a:pt x="281173" y="171231"/>
                  </a:lnTo>
                  <a:lnTo>
                    <a:pt x="287461" y="168396"/>
                  </a:lnTo>
                  <a:lnTo>
                    <a:pt x="294511" y="164601"/>
                  </a:lnTo>
                  <a:lnTo>
                    <a:pt x="302069" y="160166"/>
                  </a:lnTo>
                  <a:lnTo>
                    <a:pt x="309964" y="155304"/>
                  </a:lnTo>
                  <a:lnTo>
                    <a:pt x="318086" y="151110"/>
                  </a:lnTo>
                  <a:lnTo>
                    <a:pt x="326357" y="147362"/>
                  </a:lnTo>
                  <a:lnTo>
                    <a:pt x="334729" y="143911"/>
                  </a:lnTo>
                  <a:lnTo>
                    <a:pt x="343168" y="140657"/>
                  </a:lnTo>
                  <a:lnTo>
                    <a:pt x="360165" y="134502"/>
                  </a:lnTo>
                  <a:lnTo>
                    <a:pt x="372163" y="128592"/>
                  </a:lnTo>
                  <a:lnTo>
                    <a:pt x="376697" y="125682"/>
                  </a:lnTo>
                  <a:lnTo>
                    <a:pt x="386814" y="122450"/>
                  </a:lnTo>
                  <a:lnTo>
                    <a:pt x="397660" y="121013"/>
                  </a:lnTo>
                  <a:lnTo>
                    <a:pt x="408830" y="120374"/>
                  </a:lnTo>
                  <a:lnTo>
                    <a:pt x="421279" y="120014"/>
                  </a:lnTo>
                  <a:lnTo>
                    <a:pt x="437198" y="1198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9"/>
            <p:cNvSpPr/>
            <p:nvPr/>
          </p:nvSpPr>
          <p:spPr>
            <a:xfrm>
              <a:off x="4426372" y="3197542"/>
              <a:ext cx="25613" cy="497206"/>
            </a:xfrm>
            <a:custGeom>
              <a:avLst/>
              <a:gdLst/>
              <a:ahLst/>
              <a:cxnLst/>
              <a:rect l="0" t="0" r="0" b="0"/>
              <a:pathLst>
                <a:path w="25613" h="497206">
                  <a:moveTo>
                    <a:pt x="8468" y="0"/>
                  </a:moveTo>
                  <a:lnTo>
                    <a:pt x="0" y="0"/>
                  </a:lnTo>
                  <a:lnTo>
                    <a:pt x="8117" y="0"/>
                  </a:lnTo>
                  <a:lnTo>
                    <a:pt x="8464" y="15201"/>
                  </a:lnTo>
                  <a:lnTo>
                    <a:pt x="8465" y="15849"/>
                  </a:lnTo>
                  <a:lnTo>
                    <a:pt x="7513" y="16281"/>
                  </a:lnTo>
                  <a:lnTo>
                    <a:pt x="5926" y="16569"/>
                  </a:lnTo>
                  <a:lnTo>
                    <a:pt x="3916" y="16761"/>
                  </a:lnTo>
                  <a:lnTo>
                    <a:pt x="2575" y="17841"/>
                  </a:lnTo>
                  <a:lnTo>
                    <a:pt x="1682" y="19514"/>
                  </a:lnTo>
                  <a:lnTo>
                    <a:pt x="1086" y="21582"/>
                  </a:lnTo>
                  <a:lnTo>
                    <a:pt x="1641" y="23913"/>
                  </a:lnTo>
                  <a:lnTo>
                    <a:pt x="2965" y="26420"/>
                  </a:lnTo>
                  <a:lnTo>
                    <a:pt x="4799" y="29043"/>
                  </a:lnTo>
                  <a:lnTo>
                    <a:pt x="6022" y="31744"/>
                  </a:lnTo>
                  <a:lnTo>
                    <a:pt x="6837" y="34498"/>
                  </a:lnTo>
                  <a:lnTo>
                    <a:pt x="7380" y="37286"/>
                  </a:lnTo>
                  <a:lnTo>
                    <a:pt x="8145" y="45761"/>
                  </a:lnTo>
                  <a:lnTo>
                    <a:pt x="8404" y="58111"/>
                  </a:lnTo>
                  <a:lnTo>
                    <a:pt x="8459" y="83370"/>
                  </a:lnTo>
                  <a:lnTo>
                    <a:pt x="9414" y="88918"/>
                  </a:lnTo>
                  <a:lnTo>
                    <a:pt x="11004" y="94521"/>
                  </a:lnTo>
                  <a:lnTo>
                    <a:pt x="13016" y="100162"/>
                  </a:lnTo>
                  <a:lnTo>
                    <a:pt x="14357" y="105827"/>
                  </a:lnTo>
                  <a:lnTo>
                    <a:pt x="15252" y="111509"/>
                  </a:lnTo>
                  <a:lnTo>
                    <a:pt x="15847" y="117202"/>
                  </a:lnTo>
                  <a:lnTo>
                    <a:pt x="16510" y="128607"/>
                  </a:lnTo>
                  <a:lnTo>
                    <a:pt x="16804" y="140979"/>
                  </a:lnTo>
                  <a:lnTo>
                    <a:pt x="17009" y="175974"/>
                  </a:lnTo>
                  <a:lnTo>
                    <a:pt x="17972" y="183039"/>
                  </a:lnTo>
                  <a:lnTo>
                    <a:pt x="19566" y="190606"/>
                  </a:lnTo>
                  <a:lnTo>
                    <a:pt x="21582" y="198508"/>
                  </a:lnTo>
                  <a:lnTo>
                    <a:pt x="22925" y="206634"/>
                  </a:lnTo>
                  <a:lnTo>
                    <a:pt x="23821" y="214909"/>
                  </a:lnTo>
                  <a:lnTo>
                    <a:pt x="24418" y="223282"/>
                  </a:lnTo>
                  <a:lnTo>
                    <a:pt x="24816" y="231722"/>
                  </a:lnTo>
                  <a:lnTo>
                    <a:pt x="25259" y="248720"/>
                  </a:lnTo>
                  <a:lnTo>
                    <a:pt x="25612" y="382757"/>
                  </a:lnTo>
                  <a:lnTo>
                    <a:pt x="24660" y="388521"/>
                  </a:lnTo>
                  <a:lnTo>
                    <a:pt x="23072" y="394269"/>
                  </a:lnTo>
                  <a:lnTo>
                    <a:pt x="21061" y="400006"/>
                  </a:lnTo>
                  <a:lnTo>
                    <a:pt x="19721" y="405736"/>
                  </a:lnTo>
                  <a:lnTo>
                    <a:pt x="18827" y="411460"/>
                  </a:lnTo>
                  <a:lnTo>
                    <a:pt x="18231" y="417182"/>
                  </a:lnTo>
                  <a:lnTo>
                    <a:pt x="17569" y="428619"/>
                  </a:lnTo>
                  <a:lnTo>
                    <a:pt x="17393" y="434336"/>
                  </a:lnTo>
                  <a:lnTo>
                    <a:pt x="16323" y="439100"/>
                  </a:lnTo>
                  <a:lnTo>
                    <a:pt x="14657" y="443229"/>
                  </a:lnTo>
                  <a:lnTo>
                    <a:pt x="12594" y="446933"/>
                  </a:lnTo>
                  <a:lnTo>
                    <a:pt x="11219" y="450355"/>
                  </a:lnTo>
                  <a:lnTo>
                    <a:pt x="10301" y="453590"/>
                  </a:lnTo>
                  <a:lnTo>
                    <a:pt x="9690" y="456698"/>
                  </a:lnTo>
                  <a:lnTo>
                    <a:pt x="9011" y="462692"/>
                  </a:lnTo>
                  <a:lnTo>
                    <a:pt x="8539" y="477173"/>
                  </a:lnTo>
                  <a:lnTo>
                    <a:pt x="8468" y="4972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0"/>
            <p:cNvSpPr/>
            <p:nvPr/>
          </p:nvSpPr>
          <p:spPr>
            <a:xfrm>
              <a:off x="4606302" y="3292307"/>
              <a:ext cx="214186" cy="376676"/>
            </a:xfrm>
            <a:custGeom>
              <a:avLst/>
              <a:gdLst/>
              <a:ahLst/>
              <a:cxnLst/>
              <a:rect l="0" t="0" r="0" b="0"/>
              <a:pathLst>
                <a:path w="214186" h="376676">
                  <a:moveTo>
                    <a:pt x="42850" y="25250"/>
                  </a:moveTo>
                  <a:lnTo>
                    <a:pt x="47401" y="25250"/>
                  </a:lnTo>
                  <a:lnTo>
                    <a:pt x="48742" y="24297"/>
                  </a:lnTo>
                  <a:lnTo>
                    <a:pt x="49635" y="22710"/>
                  </a:lnTo>
                  <a:lnTo>
                    <a:pt x="51069" y="17869"/>
                  </a:lnTo>
                  <a:lnTo>
                    <a:pt x="55869" y="12480"/>
                  </a:lnTo>
                  <a:lnTo>
                    <a:pt x="68107" y="0"/>
                  </a:lnTo>
                  <a:lnTo>
                    <a:pt x="68363" y="2280"/>
                  </a:lnTo>
                  <a:lnTo>
                    <a:pt x="68431" y="4222"/>
                  </a:lnTo>
                  <a:lnTo>
                    <a:pt x="67524" y="5516"/>
                  </a:lnTo>
                  <a:lnTo>
                    <a:pt x="65967" y="6379"/>
                  </a:lnTo>
                  <a:lnTo>
                    <a:pt x="63976" y="6955"/>
                  </a:lnTo>
                  <a:lnTo>
                    <a:pt x="62649" y="9243"/>
                  </a:lnTo>
                  <a:lnTo>
                    <a:pt x="59829" y="20613"/>
                  </a:lnTo>
                  <a:lnTo>
                    <a:pt x="55794" y="27317"/>
                  </a:lnTo>
                  <a:lnTo>
                    <a:pt x="52432" y="30438"/>
                  </a:lnTo>
                  <a:lnTo>
                    <a:pt x="48285" y="33471"/>
                  </a:lnTo>
                  <a:lnTo>
                    <a:pt x="43616" y="36446"/>
                  </a:lnTo>
                  <a:lnTo>
                    <a:pt x="39550" y="40334"/>
                  </a:lnTo>
                  <a:lnTo>
                    <a:pt x="35888" y="44831"/>
                  </a:lnTo>
                  <a:lnTo>
                    <a:pt x="29279" y="53955"/>
                  </a:lnTo>
                  <a:lnTo>
                    <a:pt x="23166" y="61185"/>
                  </a:lnTo>
                  <a:lnTo>
                    <a:pt x="17274" y="67574"/>
                  </a:lnTo>
                  <a:lnTo>
                    <a:pt x="11481" y="74540"/>
                  </a:lnTo>
                  <a:lnTo>
                    <a:pt x="5730" y="83987"/>
                  </a:lnTo>
                  <a:lnTo>
                    <a:pt x="2540" y="91995"/>
                  </a:lnTo>
                  <a:lnTo>
                    <a:pt x="744" y="101859"/>
                  </a:lnTo>
                  <a:lnTo>
                    <a:pt x="211" y="110814"/>
                  </a:lnTo>
                  <a:lnTo>
                    <a:pt x="32" y="122373"/>
                  </a:lnTo>
                  <a:lnTo>
                    <a:pt x="0" y="130968"/>
                  </a:lnTo>
                  <a:lnTo>
                    <a:pt x="948" y="132876"/>
                  </a:lnTo>
                  <a:lnTo>
                    <a:pt x="2534" y="134148"/>
                  </a:lnTo>
                  <a:lnTo>
                    <a:pt x="4542" y="134996"/>
                  </a:lnTo>
                  <a:lnTo>
                    <a:pt x="9315" y="138479"/>
                  </a:lnTo>
                  <a:lnTo>
                    <a:pt x="11921" y="140741"/>
                  </a:lnTo>
                  <a:lnTo>
                    <a:pt x="13658" y="143201"/>
                  </a:lnTo>
                  <a:lnTo>
                    <a:pt x="15588" y="148476"/>
                  </a:lnTo>
                  <a:lnTo>
                    <a:pt x="18008" y="151215"/>
                  </a:lnTo>
                  <a:lnTo>
                    <a:pt x="21526" y="153995"/>
                  </a:lnTo>
                  <a:lnTo>
                    <a:pt x="25777" y="156799"/>
                  </a:lnTo>
                  <a:lnTo>
                    <a:pt x="29563" y="158670"/>
                  </a:lnTo>
                  <a:lnTo>
                    <a:pt x="33040" y="159917"/>
                  </a:lnTo>
                  <a:lnTo>
                    <a:pt x="36310" y="160748"/>
                  </a:lnTo>
                  <a:lnTo>
                    <a:pt x="40395" y="162255"/>
                  </a:lnTo>
                  <a:lnTo>
                    <a:pt x="45023" y="164211"/>
                  </a:lnTo>
                  <a:lnTo>
                    <a:pt x="50014" y="166469"/>
                  </a:lnTo>
                  <a:lnTo>
                    <a:pt x="60639" y="171516"/>
                  </a:lnTo>
                  <a:lnTo>
                    <a:pt x="117156" y="199567"/>
                  </a:lnTo>
                  <a:lnTo>
                    <a:pt x="122868" y="203374"/>
                  </a:lnTo>
                  <a:lnTo>
                    <a:pt x="128580" y="207817"/>
                  </a:lnTo>
                  <a:lnTo>
                    <a:pt x="134293" y="212684"/>
                  </a:lnTo>
                  <a:lnTo>
                    <a:pt x="139055" y="216881"/>
                  </a:lnTo>
                  <a:lnTo>
                    <a:pt x="146885" y="224084"/>
                  </a:lnTo>
                  <a:lnTo>
                    <a:pt x="161200" y="238046"/>
                  </a:lnTo>
                  <a:lnTo>
                    <a:pt x="164612" y="243314"/>
                  </a:lnTo>
                  <a:lnTo>
                    <a:pt x="170368" y="258877"/>
                  </a:lnTo>
                  <a:lnTo>
                    <a:pt x="175090" y="266562"/>
                  </a:lnTo>
                  <a:lnTo>
                    <a:pt x="177823" y="275693"/>
                  </a:lnTo>
                  <a:lnTo>
                    <a:pt x="179038" y="286100"/>
                  </a:lnTo>
                  <a:lnTo>
                    <a:pt x="179578" y="297076"/>
                  </a:lnTo>
                  <a:lnTo>
                    <a:pt x="177278" y="308304"/>
                  </a:lnTo>
                  <a:lnTo>
                    <a:pt x="174033" y="319645"/>
                  </a:lnTo>
                  <a:lnTo>
                    <a:pt x="172591" y="331035"/>
                  </a:lnTo>
                  <a:lnTo>
                    <a:pt x="170302" y="336739"/>
                  </a:lnTo>
                  <a:lnTo>
                    <a:pt x="166870" y="342447"/>
                  </a:lnTo>
                  <a:lnTo>
                    <a:pt x="162678" y="348157"/>
                  </a:lnTo>
                  <a:lnTo>
                    <a:pt x="158930" y="352917"/>
                  </a:lnTo>
                  <a:lnTo>
                    <a:pt x="155479" y="357042"/>
                  </a:lnTo>
                  <a:lnTo>
                    <a:pt x="149105" y="364166"/>
                  </a:lnTo>
                  <a:lnTo>
                    <a:pt x="143097" y="370507"/>
                  </a:lnTo>
                  <a:lnTo>
                    <a:pt x="139209" y="372578"/>
                  </a:lnTo>
                  <a:lnTo>
                    <a:pt x="134712" y="373960"/>
                  </a:lnTo>
                  <a:lnTo>
                    <a:pt x="129809" y="374881"/>
                  </a:lnTo>
                  <a:lnTo>
                    <a:pt x="124635" y="375495"/>
                  </a:lnTo>
                  <a:lnTo>
                    <a:pt x="119281" y="375904"/>
                  </a:lnTo>
                  <a:lnTo>
                    <a:pt x="109204" y="376358"/>
                  </a:lnTo>
                  <a:lnTo>
                    <a:pt x="101551" y="376561"/>
                  </a:lnTo>
                  <a:lnTo>
                    <a:pt x="91887" y="376675"/>
                  </a:lnTo>
                  <a:lnTo>
                    <a:pt x="88876" y="375738"/>
                  </a:lnTo>
                  <a:lnTo>
                    <a:pt x="82991" y="372158"/>
                  </a:lnTo>
                  <a:lnTo>
                    <a:pt x="77201" y="369931"/>
                  </a:lnTo>
                  <a:lnTo>
                    <a:pt x="74323" y="369338"/>
                  </a:lnTo>
                  <a:lnTo>
                    <a:pt x="72404" y="367989"/>
                  </a:lnTo>
                  <a:lnTo>
                    <a:pt x="71126" y="366138"/>
                  </a:lnTo>
                  <a:lnTo>
                    <a:pt x="70273" y="363951"/>
                  </a:lnTo>
                  <a:lnTo>
                    <a:pt x="64522" y="356323"/>
                  </a:lnTo>
                  <a:lnTo>
                    <a:pt x="63013" y="352645"/>
                  </a:lnTo>
                  <a:lnTo>
                    <a:pt x="61337" y="343479"/>
                  </a:lnTo>
                  <a:lnTo>
                    <a:pt x="60392" y="332159"/>
                  </a:lnTo>
                  <a:lnTo>
                    <a:pt x="62712" y="323262"/>
                  </a:lnTo>
                  <a:lnTo>
                    <a:pt x="66917" y="312005"/>
                  </a:lnTo>
                  <a:lnTo>
                    <a:pt x="71962" y="297476"/>
                  </a:lnTo>
                  <a:lnTo>
                    <a:pt x="74640" y="290554"/>
                  </a:lnTo>
                  <a:lnTo>
                    <a:pt x="77379" y="284035"/>
                  </a:lnTo>
                  <a:lnTo>
                    <a:pt x="80156" y="277783"/>
                  </a:lnTo>
                  <a:lnTo>
                    <a:pt x="83914" y="271711"/>
                  </a:lnTo>
                  <a:lnTo>
                    <a:pt x="88323" y="265757"/>
                  </a:lnTo>
                  <a:lnTo>
                    <a:pt x="93168" y="259883"/>
                  </a:lnTo>
                  <a:lnTo>
                    <a:pt x="97350" y="254062"/>
                  </a:lnTo>
                  <a:lnTo>
                    <a:pt x="101091" y="248276"/>
                  </a:lnTo>
                  <a:lnTo>
                    <a:pt x="104537" y="242514"/>
                  </a:lnTo>
                  <a:lnTo>
                    <a:pt x="113447" y="228492"/>
                  </a:lnTo>
                  <a:lnTo>
                    <a:pt x="118489" y="220752"/>
                  </a:lnTo>
                  <a:lnTo>
                    <a:pt x="123756" y="214640"/>
                  </a:lnTo>
                  <a:lnTo>
                    <a:pt x="129172" y="209612"/>
                  </a:lnTo>
                  <a:lnTo>
                    <a:pt x="134688" y="205308"/>
                  </a:lnTo>
                  <a:lnTo>
                    <a:pt x="140271" y="200534"/>
                  </a:lnTo>
                  <a:lnTo>
                    <a:pt x="145897" y="195446"/>
                  </a:lnTo>
                  <a:lnTo>
                    <a:pt x="160377" y="181723"/>
                  </a:lnTo>
                  <a:lnTo>
                    <a:pt x="164064" y="178143"/>
                  </a:lnTo>
                  <a:lnTo>
                    <a:pt x="170701" y="169085"/>
                  </a:lnTo>
                  <a:lnTo>
                    <a:pt x="176825" y="159662"/>
                  </a:lnTo>
                  <a:lnTo>
                    <a:pt x="182722" y="152299"/>
                  </a:lnTo>
                  <a:lnTo>
                    <a:pt x="188518" y="145851"/>
                  </a:lnTo>
                  <a:lnTo>
                    <a:pt x="191397" y="142798"/>
                  </a:lnTo>
                  <a:lnTo>
                    <a:pt x="193316" y="138858"/>
                  </a:lnTo>
                  <a:lnTo>
                    <a:pt x="195449" y="129400"/>
                  </a:lnTo>
                  <a:lnTo>
                    <a:pt x="198937" y="121386"/>
                  </a:lnTo>
                  <a:lnTo>
                    <a:pt x="202709" y="114650"/>
                  </a:lnTo>
                  <a:lnTo>
                    <a:pt x="205786" y="104550"/>
                  </a:lnTo>
                  <a:lnTo>
                    <a:pt x="209881" y="95102"/>
                  </a:lnTo>
                  <a:lnTo>
                    <a:pt x="212336" y="87093"/>
                  </a:lnTo>
                  <a:lnTo>
                    <a:pt x="213718" y="77229"/>
                  </a:lnTo>
                  <a:lnTo>
                    <a:pt x="214128" y="68274"/>
                  </a:lnTo>
                  <a:lnTo>
                    <a:pt x="214185" y="65362"/>
                  </a:lnTo>
                  <a:lnTo>
                    <a:pt x="213271" y="62470"/>
                  </a:lnTo>
                  <a:lnTo>
                    <a:pt x="209715" y="56714"/>
                  </a:lnTo>
                  <a:lnTo>
                    <a:pt x="204960" y="50982"/>
                  </a:lnTo>
                  <a:lnTo>
                    <a:pt x="202358" y="48120"/>
                  </a:lnTo>
                  <a:lnTo>
                    <a:pt x="200624" y="45259"/>
                  </a:lnTo>
                  <a:lnTo>
                    <a:pt x="197230" y="36682"/>
                  </a:lnTo>
                  <a:lnTo>
                    <a:pt x="193061" y="30966"/>
                  </a:lnTo>
                  <a:lnTo>
                    <a:pt x="190616" y="29061"/>
                  </a:lnTo>
                  <a:lnTo>
                    <a:pt x="188033" y="27791"/>
                  </a:lnTo>
                  <a:lnTo>
                    <a:pt x="182623" y="26379"/>
                  </a:lnTo>
                  <a:lnTo>
                    <a:pt x="177044" y="25752"/>
                  </a:lnTo>
                  <a:lnTo>
                    <a:pt x="173270" y="25585"/>
                  </a:lnTo>
                  <a:lnTo>
                    <a:pt x="159810" y="25349"/>
                  </a:lnTo>
                  <a:lnTo>
                    <a:pt x="137148" y="252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1"/>
            <p:cNvSpPr/>
            <p:nvPr/>
          </p:nvSpPr>
          <p:spPr>
            <a:xfrm>
              <a:off x="4992054" y="3334702"/>
              <a:ext cx="265703" cy="334179"/>
            </a:xfrm>
            <a:custGeom>
              <a:avLst/>
              <a:gdLst/>
              <a:ahLst/>
              <a:cxnLst/>
              <a:rect l="0" t="0" r="0" b="0"/>
              <a:pathLst>
                <a:path w="265703" h="334179">
                  <a:moveTo>
                    <a:pt x="8571" y="0"/>
                  </a:moveTo>
                  <a:lnTo>
                    <a:pt x="8571" y="40551"/>
                  </a:lnTo>
                  <a:lnTo>
                    <a:pt x="7618" y="46084"/>
                  </a:lnTo>
                  <a:lnTo>
                    <a:pt x="6031" y="51678"/>
                  </a:lnTo>
                  <a:lnTo>
                    <a:pt x="4020" y="57312"/>
                  </a:lnTo>
                  <a:lnTo>
                    <a:pt x="2679" y="62973"/>
                  </a:lnTo>
                  <a:lnTo>
                    <a:pt x="1785" y="68652"/>
                  </a:lnTo>
                  <a:lnTo>
                    <a:pt x="1189" y="74343"/>
                  </a:lnTo>
                  <a:lnTo>
                    <a:pt x="792" y="80994"/>
                  </a:lnTo>
                  <a:lnTo>
                    <a:pt x="351" y="96005"/>
                  </a:lnTo>
                  <a:lnTo>
                    <a:pt x="45" y="130600"/>
                  </a:lnTo>
                  <a:lnTo>
                    <a:pt x="0" y="176781"/>
                  </a:lnTo>
                  <a:lnTo>
                    <a:pt x="952" y="183577"/>
                  </a:lnTo>
                  <a:lnTo>
                    <a:pt x="2539" y="190964"/>
                  </a:lnTo>
                  <a:lnTo>
                    <a:pt x="4549" y="198747"/>
                  </a:lnTo>
                  <a:lnTo>
                    <a:pt x="5890" y="205841"/>
                  </a:lnTo>
                  <a:lnTo>
                    <a:pt x="6784" y="212475"/>
                  </a:lnTo>
                  <a:lnTo>
                    <a:pt x="7379" y="218802"/>
                  </a:lnTo>
                  <a:lnTo>
                    <a:pt x="7776" y="224926"/>
                  </a:lnTo>
                  <a:lnTo>
                    <a:pt x="8041" y="230913"/>
                  </a:lnTo>
                  <a:lnTo>
                    <a:pt x="8218" y="236810"/>
                  </a:lnTo>
                  <a:lnTo>
                    <a:pt x="9288" y="242646"/>
                  </a:lnTo>
                  <a:lnTo>
                    <a:pt x="10954" y="248441"/>
                  </a:lnTo>
                  <a:lnTo>
                    <a:pt x="13017" y="254210"/>
                  </a:lnTo>
                  <a:lnTo>
                    <a:pt x="15345" y="259961"/>
                  </a:lnTo>
                  <a:lnTo>
                    <a:pt x="17849" y="265700"/>
                  </a:lnTo>
                  <a:lnTo>
                    <a:pt x="20471" y="271430"/>
                  </a:lnTo>
                  <a:lnTo>
                    <a:pt x="24124" y="277156"/>
                  </a:lnTo>
                  <a:lnTo>
                    <a:pt x="28465" y="282879"/>
                  </a:lnTo>
                  <a:lnTo>
                    <a:pt x="33264" y="288598"/>
                  </a:lnTo>
                  <a:lnTo>
                    <a:pt x="38368" y="293364"/>
                  </a:lnTo>
                  <a:lnTo>
                    <a:pt x="43675" y="297493"/>
                  </a:lnTo>
                  <a:lnTo>
                    <a:pt x="49119" y="301199"/>
                  </a:lnTo>
                  <a:lnTo>
                    <a:pt x="54653" y="304622"/>
                  </a:lnTo>
                  <a:lnTo>
                    <a:pt x="60247" y="307856"/>
                  </a:lnTo>
                  <a:lnTo>
                    <a:pt x="65881" y="310965"/>
                  </a:lnTo>
                  <a:lnTo>
                    <a:pt x="70590" y="313990"/>
                  </a:lnTo>
                  <a:lnTo>
                    <a:pt x="78363" y="319891"/>
                  </a:lnTo>
                  <a:lnTo>
                    <a:pt x="82721" y="322798"/>
                  </a:lnTo>
                  <a:lnTo>
                    <a:pt x="87532" y="325689"/>
                  </a:lnTo>
                  <a:lnTo>
                    <a:pt x="92644" y="328568"/>
                  </a:lnTo>
                  <a:lnTo>
                    <a:pt x="97957" y="330488"/>
                  </a:lnTo>
                  <a:lnTo>
                    <a:pt x="103404" y="331768"/>
                  </a:lnTo>
                  <a:lnTo>
                    <a:pt x="108940" y="332621"/>
                  </a:lnTo>
                  <a:lnTo>
                    <a:pt x="114537" y="333190"/>
                  </a:lnTo>
                  <a:lnTo>
                    <a:pt x="120172" y="333569"/>
                  </a:lnTo>
                  <a:lnTo>
                    <a:pt x="130561" y="333991"/>
                  </a:lnTo>
                  <a:lnTo>
                    <a:pt x="138354" y="334178"/>
                  </a:lnTo>
                  <a:lnTo>
                    <a:pt x="142718" y="333276"/>
                  </a:lnTo>
                  <a:lnTo>
                    <a:pt x="147532" y="331721"/>
                  </a:lnTo>
                  <a:lnTo>
                    <a:pt x="152647" y="329732"/>
                  </a:lnTo>
                  <a:lnTo>
                    <a:pt x="160869" y="324983"/>
                  </a:lnTo>
                  <a:lnTo>
                    <a:pt x="168651" y="319697"/>
                  </a:lnTo>
                  <a:lnTo>
                    <a:pt x="173393" y="316954"/>
                  </a:lnTo>
                  <a:lnTo>
                    <a:pt x="178460" y="314172"/>
                  </a:lnTo>
                  <a:lnTo>
                    <a:pt x="186629" y="308542"/>
                  </a:lnTo>
                  <a:lnTo>
                    <a:pt x="194388" y="301912"/>
                  </a:lnTo>
                  <a:lnTo>
                    <a:pt x="204186" y="292616"/>
                  </a:lnTo>
                  <a:lnTo>
                    <a:pt x="208513" y="287470"/>
                  </a:lnTo>
                  <a:lnTo>
                    <a:pt x="212350" y="282134"/>
                  </a:lnTo>
                  <a:lnTo>
                    <a:pt x="215861" y="276672"/>
                  </a:lnTo>
                  <a:lnTo>
                    <a:pt x="219155" y="271125"/>
                  </a:lnTo>
                  <a:lnTo>
                    <a:pt x="222302" y="265523"/>
                  </a:lnTo>
                  <a:lnTo>
                    <a:pt x="225354" y="259883"/>
                  </a:lnTo>
                  <a:lnTo>
                    <a:pt x="228340" y="253265"/>
                  </a:lnTo>
                  <a:lnTo>
                    <a:pt x="231283" y="245996"/>
                  </a:lnTo>
                  <a:lnTo>
                    <a:pt x="234198" y="238293"/>
                  </a:lnTo>
                  <a:lnTo>
                    <a:pt x="237094" y="231252"/>
                  </a:lnTo>
                  <a:lnTo>
                    <a:pt x="239977" y="224653"/>
                  </a:lnTo>
                  <a:lnTo>
                    <a:pt x="242851" y="218349"/>
                  </a:lnTo>
                  <a:lnTo>
                    <a:pt x="245720" y="211288"/>
                  </a:lnTo>
                  <a:lnTo>
                    <a:pt x="248585" y="203724"/>
                  </a:lnTo>
                  <a:lnTo>
                    <a:pt x="251448" y="195823"/>
                  </a:lnTo>
                  <a:lnTo>
                    <a:pt x="254309" y="188651"/>
                  </a:lnTo>
                  <a:lnTo>
                    <a:pt x="257169" y="181965"/>
                  </a:lnTo>
                  <a:lnTo>
                    <a:pt x="260028" y="175603"/>
                  </a:lnTo>
                  <a:lnTo>
                    <a:pt x="261934" y="168503"/>
                  </a:lnTo>
                  <a:lnTo>
                    <a:pt x="263204" y="160913"/>
                  </a:lnTo>
                  <a:lnTo>
                    <a:pt x="264051" y="152995"/>
                  </a:lnTo>
                  <a:lnTo>
                    <a:pt x="264616" y="145812"/>
                  </a:lnTo>
                  <a:lnTo>
                    <a:pt x="264992" y="139118"/>
                  </a:lnTo>
                  <a:lnTo>
                    <a:pt x="265244" y="132750"/>
                  </a:lnTo>
                  <a:lnTo>
                    <a:pt x="265597" y="110136"/>
                  </a:lnTo>
                  <a:lnTo>
                    <a:pt x="265702" y="89889"/>
                  </a:lnTo>
                  <a:lnTo>
                    <a:pt x="264764" y="83738"/>
                  </a:lnTo>
                  <a:lnTo>
                    <a:pt x="263186" y="77733"/>
                  </a:lnTo>
                  <a:lnTo>
                    <a:pt x="261182" y="71824"/>
                  </a:lnTo>
                  <a:lnTo>
                    <a:pt x="258893" y="65981"/>
                  </a:lnTo>
                  <a:lnTo>
                    <a:pt x="256415" y="60180"/>
                  </a:lnTo>
                  <a:lnTo>
                    <a:pt x="253810" y="54407"/>
                  </a:lnTo>
                  <a:lnTo>
                    <a:pt x="250169" y="48654"/>
                  </a:lnTo>
                  <a:lnTo>
                    <a:pt x="245836" y="42913"/>
                  </a:lnTo>
                  <a:lnTo>
                    <a:pt x="241042" y="37182"/>
                  </a:lnTo>
                  <a:lnTo>
                    <a:pt x="235942" y="32408"/>
                  </a:lnTo>
                  <a:lnTo>
                    <a:pt x="230637" y="28273"/>
                  </a:lnTo>
                  <a:lnTo>
                    <a:pt x="225194" y="24564"/>
                  </a:lnTo>
                  <a:lnTo>
                    <a:pt x="219661" y="21138"/>
                  </a:lnTo>
                  <a:lnTo>
                    <a:pt x="214068" y="17902"/>
                  </a:lnTo>
                  <a:lnTo>
                    <a:pt x="208433" y="14792"/>
                  </a:lnTo>
                  <a:lnTo>
                    <a:pt x="202773" y="12719"/>
                  </a:lnTo>
                  <a:lnTo>
                    <a:pt x="197094" y="11337"/>
                  </a:lnTo>
                  <a:lnTo>
                    <a:pt x="191403" y="10416"/>
                  </a:lnTo>
                  <a:lnTo>
                    <a:pt x="185704" y="8849"/>
                  </a:lnTo>
                  <a:lnTo>
                    <a:pt x="179999" y="6852"/>
                  </a:lnTo>
                  <a:lnTo>
                    <a:pt x="174291" y="4568"/>
                  </a:lnTo>
                  <a:lnTo>
                    <a:pt x="168581" y="3045"/>
                  </a:lnTo>
                  <a:lnTo>
                    <a:pt x="162869" y="2030"/>
                  </a:lnTo>
                  <a:lnTo>
                    <a:pt x="157156" y="1354"/>
                  </a:lnTo>
                  <a:lnTo>
                    <a:pt x="151442" y="902"/>
                  </a:lnTo>
                  <a:lnTo>
                    <a:pt x="145728" y="602"/>
                  </a:lnTo>
                  <a:lnTo>
                    <a:pt x="140014" y="401"/>
                  </a:lnTo>
                  <a:lnTo>
                    <a:pt x="133347" y="1220"/>
                  </a:lnTo>
                  <a:lnTo>
                    <a:pt x="126045" y="2719"/>
                  </a:lnTo>
                  <a:lnTo>
                    <a:pt x="118319" y="4670"/>
                  </a:lnTo>
                  <a:lnTo>
                    <a:pt x="112216" y="6923"/>
                  </a:lnTo>
                  <a:lnTo>
                    <a:pt x="107195" y="9378"/>
                  </a:lnTo>
                  <a:lnTo>
                    <a:pt x="102895" y="11967"/>
                  </a:lnTo>
                  <a:lnTo>
                    <a:pt x="98124" y="13693"/>
                  </a:lnTo>
                  <a:lnTo>
                    <a:pt x="93038" y="14844"/>
                  </a:lnTo>
                  <a:lnTo>
                    <a:pt x="80289" y="16691"/>
                  </a:lnTo>
                  <a:lnTo>
                    <a:pt x="76006" y="19483"/>
                  </a:lnTo>
                  <a:lnTo>
                    <a:pt x="68578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2"/>
            <p:cNvSpPr/>
            <p:nvPr/>
          </p:nvSpPr>
          <p:spPr>
            <a:xfrm>
              <a:off x="5514975" y="3420427"/>
              <a:ext cx="214313" cy="42864"/>
            </a:xfrm>
            <a:custGeom>
              <a:avLst/>
              <a:gdLst/>
              <a:ahLst/>
              <a:cxnLst/>
              <a:rect l="0" t="0" r="0" b="0"/>
              <a:pathLst>
                <a:path w="214313" h="42864">
                  <a:moveTo>
                    <a:pt x="0" y="42863"/>
                  </a:moveTo>
                  <a:lnTo>
                    <a:pt x="0" y="38312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6843" y="35084"/>
                  </a:lnTo>
                  <a:lnTo>
                    <a:pt x="11931" y="34643"/>
                  </a:lnTo>
                  <a:lnTo>
                    <a:pt x="15574" y="33573"/>
                  </a:lnTo>
                  <a:lnTo>
                    <a:pt x="19908" y="31907"/>
                  </a:lnTo>
                  <a:lnTo>
                    <a:pt x="24701" y="29844"/>
                  </a:lnTo>
                  <a:lnTo>
                    <a:pt x="28850" y="28469"/>
                  </a:lnTo>
                  <a:lnTo>
                    <a:pt x="32568" y="27552"/>
                  </a:lnTo>
                  <a:lnTo>
                    <a:pt x="35999" y="26940"/>
                  </a:lnTo>
                  <a:lnTo>
                    <a:pt x="40192" y="25580"/>
                  </a:lnTo>
                  <a:lnTo>
                    <a:pt x="44892" y="23721"/>
                  </a:lnTo>
                  <a:lnTo>
                    <a:pt x="49930" y="21529"/>
                  </a:lnTo>
                  <a:lnTo>
                    <a:pt x="56146" y="20068"/>
                  </a:lnTo>
                  <a:lnTo>
                    <a:pt x="63148" y="19094"/>
                  </a:lnTo>
                  <a:lnTo>
                    <a:pt x="70674" y="18444"/>
                  </a:lnTo>
                  <a:lnTo>
                    <a:pt x="77596" y="18011"/>
                  </a:lnTo>
                  <a:lnTo>
                    <a:pt x="90366" y="17530"/>
                  </a:lnTo>
                  <a:lnTo>
                    <a:pt x="97392" y="16449"/>
                  </a:lnTo>
                  <a:lnTo>
                    <a:pt x="104933" y="14776"/>
                  </a:lnTo>
                  <a:lnTo>
                    <a:pt x="112817" y="12708"/>
                  </a:lnTo>
                  <a:lnTo>
                    <a:pt x="119979" y="11330"/>
                  </a:lnTo>
                  <a:lnTo>
                    <a:pt x="126658" y="10411"/>
                  </a:lnTo>
                  <a:lnTo>
                    <a:pt x="133016" y="9798"/>
                  </a:lnTo>
                  <a:lnTo>
                    <a:pt x="140113" y="9390"/>
                  </a:lnTo>
                  <a:lnTo>
                    <a:pt x="155617" y="8936"/>
                  </a:lnTo>
                  <a:lnTo>
                    <a:pt x="162800" y="7862"/>
                  </a:lnTo>
                  <a:lnTo>
                    <a:pt x="169493" y="6194"/>
                  </a:lnTo>
                  <a:lnTo>
                    <a:pt x="175860" y="4129"/>
                  </a:lnTo>
                  <a:lnTo>
                    <a:pt x="182010" y="2753"/>
                  </a:lnTo>
                  <a:lnTo>
                    <a:pt x="188015" y="1835"/>
                  </a:lnTo>
                  <a:lnTo>
                    <a:pt x="193923" y="1224"/>
                  </a:lnTo>
                  <a:lnTo>
                    <a:pt x="198814" y="816"/>
                  </a:lnTo>
                  <a:lnTo>
                    <a:pt x="203028" y="544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3"/>
            <p:cNvSpPr/>
            <p:nvPr/>
          </p:nvSpPr>
          <p:spPr>
            <a:xfrm>
              <a:off x="5501463" y="3549015"/>
              <a:ext cx="296405" cy="17146"/>
            </a:xfrm>
            <a:custGeom>
              <a:avLst/>
              <a:gdLst/>
              <a:ahLst/>
              <a:cxnLst/>
              <a:rect l="0" t="0" r="0" b="0"/>
              <a:pathLst>
                <a:path w="296405" h="17146">
                  <a:moveTo>
                    <a:pt x="4939" y="17145"/>
                  </a:moveTo>
                  <a:lnTo>
                    <a:pt x="0" y="17145"/>
                  </a:lnTo>
                  <a:lnTo>
                    <a:pt x="16849" y="17145"/>
                  </a:lnTo>
                  <a:lnTo>
                    <a:pt x="19546" y="16192"/>
                  </a:lnTo>
                  <a:lnTo>
                    <a:pt x="22297" y="14605"/>
                  </a:lnTo>
                  <a:lnTo>
                    <a:pt x="25084" y="12594"/>
                  </a:lnTo>
                  <a:lnTo>
                    <a:pt x="29799" y="11253"/>
                  </a:lnTo>
                  <a:lnTo>
                    <a:pt x="35800" y="10359"/>
                  </a:lnTo>
                  <a:lnTo>
                    <a:pt x="42658" y="9764"/>
                  </a:lnTo>
                  <a:lnTo>
                    <a:pt x="48182" y="9367"/>
                  </a:lnTo>
                  <a:lnTo>
                    <a:pt x="56860" y="8925"/>
                  </a:lnTo>
                  <a:lnTo>
                    <a:pt x="76203" y="8677"/>
                  </a:lnTo>
                  <a:lnTo>
                    <a:pt x="241724" y="8572"/>
                  </a:lnTo>
                  <a:lnTo>
                    <a:pt x="247569" y="7619"/>
                  </a:lnTo>
                  <a:lnTo>
                    <a:pt x="253369" y="6032"/>
                  </a:lnTo>
                  <a:lnTo>
                    <a:pt x="259142" y="4022"/>
                  </a:lnTo>
                  <a:lnTo>
                    <a:pt x="264895" y="2680"/>
                  </a:lnTo>
                  <a:lnTo>
                    <a:pt x="270636" y="1787"/>
                  </a:lnTo>
                  <a:lnTo>
                    <a:pt x="276368" y="1191"/>
                  </a:lnTo>
                  <a:lnTo>
                    <a:pt x="281142" y="794"/>
                  </a:lnTo>
                  <a:lnTo>
                    <a:pt x="285277" y="529"/>
                  </a:lnTo>
                  <a:lnTo>
                    <a:pt x="29640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4"/>
            <p:cNvSpPr/>
            <p:nvPr/>
          </p:nvSpPr>
          <p:spPr>
            <a:xfrm>
              <a:off x="6157912" y="3386137"/>
              <a:ext cx="257176" cy="308611"/>
            </a:xfrm>
            <a:custGeom>
              <a:avLst/>
              <a:gdLst/>
              <a:ahLst/>
              <a:cxnLst/>
              <a:rect l="0" t="0" r="0" b="0"/>
              <a:pathLst>
                <a:path w="257176" h="308611">
                  <a:moveTo>
                    <a:pt x="0" y="0"/>
                  </a:moveTo>
                  <a:lnTo>
                    <a:pt x="0" y="21312"/>
                  </a:lnTo>
                  <a:lnTo>
                    <a:pt x="953" y="23733"/>
                  </a:lnTo>
                  <a:lnTo>
                    <a:pt x="6844" y="31691"/>
                  </a:lnTo>
                  <a:lnTo>
                    <a:pt x="14622" y="41034"/>
                  </a:lnTo>
                  <a:lnTo>
                    <a:pt x="20151" y="50305"/>
                  </a:lnTo>
                  <a:lnTo>
                    <a:pt x="25784" y="58236"/>
                  </a:lnTo>
                  <a:lnTo>
                    <a:pt x="31462" y="65887"/>
                  </a:lnTo>
                  <a:lnTo>
                    <a:pt x="34310" y="70595"/>
                  </a:lnTo>
                  <a:lnTo>
                    <a:pt x="37161" y="75638"/>
                  </a:lnTo>
                  <a:lnTo>
                    <a:pt x="40966" y="80906"/>
                  </a:lnTo>
                  <a:lnTo>
                    <a:pt x="45408" y="86322"/>
                  </a:lnTo>
                  <a:lnTo>
                    <a:pt x="50275" y="91838"/>
                  </a:lnTo>
                  <a:lnTo>
                    <a:pt x="60762" y="103047"/>
                  </a:lnTo>
                  <a:lnTo>
                    <a:pt x="88682" y="131468"/>
                  </a:lnTo>
                  <a:lnTo>
                    <a:pt x="100057" y="142885"/>
                  </a:lnTo>
                  <a:lnTo>
                    <a:pt x="105757" y="149549"/>
                  </a:lnTo>
                  <a:lnTo>
                    <a:pt x="111463" y="156850"/>
                  </a:lnTo>
                  <a:lnTo>
                    <a:pt x="117171" y="164574"/>
                  </a:lnTo>
                  <a:lnTo>
                    <a:pt x="122881" y="171629"/>
                  </a:lnTo>
                  <a:lnTo>
                    <a:pt x="128593" y="178236"/>
                  </a:lnTo>
                  <a:lnTo>
                    <a:pt x="134307" y="184547"/>
                  </a:lnTo>
                  <a:lnTo>
                    <a:pt x="145735" y="196638"/>
                  </a:lnTo>
                  <a:lnTo>
                    <a:pt x="185738" y="237142"/>
                  </a:lnTo>
                  <a:lnTo>
                    <a:pt x="198332" y="249758"/>
                  </a:lnTo>
                  <a:lnTo>
                    <a:pt x="202706" y="253183"/>
                  </a:lnTo>
                  <a:lnTo>
                    <a:pt x="207527" y="256418"/>
                  </a:lnTo>
                  <a:lnTo>
                    <a:pt x="212647" y="259528"/>
                  </a:lnTo>
                  <a:lnTo>
                    <a:pt x="217012" y="262554"/>
                  </a:lnTo>
                  <a:lnTo>
                    <a:pt x="224402" y="268456"/>
                  </a:lnTo>
                  <a:lnTo>
                    <a:pt x="230862" y="274254"/>
                  </a:lnTo>
                  <a:lnTo>
                    <a:pt x="236908" y="280005"/>
                  </a:lnTo>
                  <a:lnTo>
                    <a:pt x="242770" y="285737"/>
                  </a:lnTo>
                  <a:lnTo>
                    <a:pt x="244715" y="288599"/>
                  </a:lnTo>
                  <a:lnTo>
                    <a:pt x="246874" y="294319"/>
                  </a:lnTo>
                  <a:lnTo>
                    <a:pt x="248403" y="296225"/>
                  </a:lnTo>
                  <a:lnTo>
                    <a:pt x="250375" y="297496"/>
                  </a:lnTo>
                  <a:lnTo>
                    <a:pt x="255832" y="299536"/>
                  </a:lnTo>
                  <a:lnTo>
                    <a:pt x="256280" y="300656"/>
                  </a:lnTo>
                  <a:lnTo>
                    <a:pt x="257175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5"/>
            <p:cNvSpPr/>
            <p:nvPr/>
          </p:nvSpPr>
          <p:spPr>
            <a:xfrm>
              <a:off x="6123622" y="3411854"/>
              <a:ext cx="240031" cy="248604"/>
            </a:xfrm>
            <a:custGeom>
              <a:avLst/>
              <a:gdLst/>
              <a:ahLst/>
              <a:cxnLst/>
              <a:rect l="0" t="0" r="0" b="0"/>
              <a:pathLst>
                <a:path w="240031" h="248604">
                  <a:moveTo>
                    <a:pt x="240030" y="0"/>
                  </a:moveTo>
                  <a:lnTo>
                    <a:pt x="235480" y="0"/>
                  </a:lnTo>
                  <a:lnTo>
                    <a:pt x="233186" y="953"/>
                  </a:lnTo>
                  <a:lnTo>
                    <a:pt x="228098" y="4552"/>
                  </a:lnTo>
                  <a:lnTo>
                    <a:pt x="226361" y="6845"/>
                  </a:lnTo>
                  <a:lnTo>
                    <a:pt x="225202" y="9326"/>
                  </a:lnTo>
                  <a:lnTo>
                    <a:pt x="224430" y="11932"/>
                  </a:lnTo>
                  <a:lnTo>
                    <a:pt x="222010" y="14622"/>
                  </a:lnTo>
                  <a:lnTo>
                    <a:pt x="218492" y="17369"/>
                  </a:lnTo>
                  <a:lnTo>
                    <a:pt x="214241" y="20152"/>
                  </a:lnTo>
                  <a:lnTo>
                    <a:pt x="210455" y="23912"/>
                  </a:lnTo>
                  <a:lnTo>
                    <a:pt x="206978" y="28324"/>
                  </a:lnTo>
                  <a:lnTo>
                    <a:pt x="203708" y="33170"/>
                  </a:lnTo>
                  <a:lnTo>
                    <a:pt x="199623" y="38306"/>
                  </a:lnTo>
                  <a:lnTo>
                    <a:pt x="194995" y="43635"/>
                  </a:lnTo>
                  <a:lnTo>
                    <a:pt x="190004" y="49093"/>
                  </a:lnTo>
                  <a:lnTo>
                    <a:pt x="179379" y="60237"/>
                  </a:lnTo>
                  <a:lnTo>
                    <a:pt x="114642" y="125382"/>
                  </a:lnTo>
                  <a:lnTo>
                    <a:pt x="108813" y="132165"/>
                  </a:lnTo>
                  <a:lnTo>
                    <a:pt x="103022" y="139545"/>
                  </a:lnTo>
                  <a:lnTo>
                    <a:pt x="97256" y="147323"/>
                  </a:lnTo>
                  <a:lnTo>
                    <a:pt x="91508" y="154413"/>
                  </a:lnTo>
                  <a:lnTo>
                    <a:pt x="85770" y="161045"/>
                  </a:lnTo>
                  <a:lnTo>
                    <a:pt x="80040" y="167371"/>
                  </a:lnTo>
                  <a:lnTo>
                    <a:pt x="68594" y="179480"/>
                  </a:lnTo>
                  <a:lnTo>
                    <a:pt x="62874" y="185376"/>
                  </a:lnTo>
                  <a:lnTo>
                    <a:pt x="57156" y="190259"/>
                  </a:lnTo>
                  <a:lnTo>
                    <a:pt x="51439" y="194467"/>
                  </a:lnTo>
                  <a:lnTo>
                    <a:pt x="45723" y="198225"/>
                  </a:lnTo>
                  <a:lnTo>
                    <a:pt x="40959" y="201683"/>
                  </a:lnTo>
                  <a:lnTo>
                    <a:pt x="36831" y="204940"/>
                  </a:lnTo>
                  <a:lnTo>
                    <a:pt x="33127" y="208065"/>
                  </a:lnTo>
                  <a:lnTo>
                    <a:pt x="29705" y="212053"/>
                  </a:lnTo>
                  <a:lnTo>
                    <a:pt x="26470" y="216616"/>
                  </a:lnTo>
                  <a:lnTo>
                    <a:pt x="18987" y="228526"/>
                  </a:lnTo>
                  <a:lnTo>
                    <a:pt x="13140" y="235140"/>
                  </a:lnTo>
                  <a:lnTo>
                    <a:pt x="10665" y="236770"/>
                  </a:lnTo>
                  <a:lnTo>
                    <a:pt x="5375" y="238582"/>
                  </a:lnTo>
                  <a:lnTo>
                    <a:pt x="3584" y="240017"/>
                  </a:lnTo>
                  <a:lnTo>
                    <a:pt x="2389" y="241927"/>
                  </a:lnTo>
                  <a:lnTo>
                    <a:pt x="0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66"/>
            <p:cNvSpPr/>
            <p:nvPr/>
          </p:nvSpPr>
          <p:spPr>
            <a:xfrm>
              <a:off x="6449377" y="3514756"/>
              <a:ext cx="282893" cy="8542"/>
            </a:xfrm>
            <a:custGeom>
              <a:avLst/>
              <a:gdLst/>
              <a:ahLst/>
              <a:cxnLst/>
              <a:rect l="0" t="0" r="0" b="0"/>
              <a:pathLst>
                <a:path w="282893" h="8542">
                  <a:moveTo>
                    <a:pt x="0" y="8541"/>
                  </a:moveTo>
                  <a:lnTo>
                    <a:pt x="125741" y="8541"/>
                  </a:lnTo>
                  <a:lnTo>
                    <a:pt x="131452" y="7589"/>
                  </a:lnTo>
                  <a:lnTo>
                    <a:pt x="137165" y="6001"/>
                  </a:lnTo>
                  <a:lnTo>
                    <a:pt x="142878" y="3990"/>
                  </a:lnTo>
                  <a:lnTo>
                    <a:pt x="148592" y="2650"/>
                  </a:lnTo>
                  <a:lnTo>
                    <a:pt x="154306" y="1756"/>
                  </a:lnTo>
                  <a:lnTo>
                    <a:pt x="160021" y="1160"/>
                  </a:lnTo>
                  <a:lnTo>
                    <a:pt x="165736" y="763"/>
                  </a:lnTo>
                  <a:lnTo>
                    <a:pt x="171450" y="498"/>
                  </a:lnTo>
                  <a:lnTo>
                    <a:pt x="183832" y="204"/>
                  </a:lnTo>
                  <a:lnTo>
                    <a:pt x="218836" y="0"/>
                  </a:lnTo>
                  <a:lnTo>
                    <a:pt x="223996" y="942"/>
                  </a:lnTo>
                  <a:lnTo>
                    <a:pt x="228389" y="2523"/>
                  </a:lnTo>
                  <a:lnTo>
                    <a:pt x="232268" y="4529"/>
                  </a:lnTo>
                  <a:lnTo>
                    <a:pt x="236761" y="5866"/>
                  </a:lnTo>
                  <a:lnTo>
                    <a:pt x="241661" y="6758"/>
                  </a:lnTo>
                  <a:lnTo>
                    <a:pt x="246832" y="7352"/>
                  </a:lnTo>
                  <a:lnTo>
                    <a:pt x="251232" y="7748"/>
                  </a:lnTo>
                  <a:lnTo>
                    <a:pt x="255118" y="8013"/>
                  </a:lnTo>
                  <a:lnTo>
                    <a:pt x="258661" y="8189"/>
                  </a:lnTo>
                  <a:lnTo>
                    <a:pt x="265138" y="8385"/>
                  </a:lnTo>
                  <a:lnTo>
                    <a:pt x="282892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67"/>
            <p:cNvSpPr/>
            <p:nvPr/>
          </p:nvSpPr>
          <p:spPr>
            <a:xfrm>
              <a:off x="6869433" y="3326129"/>
              <a:ext cx="282377" cy="360047"/>
            </a:xfrm>
            <a:custGeom>
              <a:avLst/>
              <a:gdLst/>
              <a:ahLst/>
              <a:cxnLst/>
              <a:rect l="0" t="0" r="0" b="0"/>
              <a:pathLst>
                <a:path w="282377" h="360047">
                  <a:moveTo>
                    <a:pt x="34286" y="0"/>
                  </a:moveTo>
                  <a:lnTo>
                    <a:pt x="38838" y="0"/>
                  </a:lnTo>
                  <a:lnTo>
                    <a:pt x="39225" y="953"/>
                  </a:lnTo>
                  <a:lnTo>
                    <a:pt x="38532" y="2541"/>
                  </a:lnTo>
                  <a:lnTo>
                    <a:pt x="35125" y="7381"/>
                  </a:lnTo>
                  <a:lnTo>
                    <a:pt x="34659" y="10583"/>
                  </a:lnTo>
                  <a:lnTo>
                    <a:pt x="34361" y="20400"/>
                  </a:lnTo>
                  <a:lnTo>
                    <a:pt x="34309" y="33244"/>
                  </a:lnTo>
                  <a:lnTo>
                    <a:pt x="31756" y="43668"/>
                  </a:lnTo>
                  <a:lnTo>
                    <a:pt x="28400" y="54651"/>
                  </a:lnTo>
                  <a:lnTo>
                    <a:pt x="26908" y="65882"/>
                  </a:lnTo>
                  <a:lnTo>
                    <a:pt x="25557" y="71544"/>
                  </a:lnTo>
                  <a:lnTo>
                    <a:pt x="23705" y="77224"/>
                  </a:lnTo>
                  <a:lnTo>
                    <a:pt x="21517" y="82916"/>
                  </a:lnTo>
                  <a:lnTo>
                    <a:pt x="20058" y="88614"/>
                  </a:lnTo>
                  <a:lnTo>
                    <a:pt x="19086" y="94319"/>
                  </a:lnTo>
                  <a:lnTo>
                    <a:pt x="18438" y="100027"/>
                  </a:lnTo>
                  <a:lnTo>
                    <a:pt x="17054" y="105737"/>
                  </a:lnTo>
                  <a:lnTo>
                    <a:pt x="15178" y="111449"/>
                  </a:lnTo>
                  <a:lnTo>
                    <a:pt x="12975" y="117162"/>
                  </a:lnTo>
                  <a:lnTo>
                    <a:pt x="10554" y="122876"/>
                  </a:lnTo>
                  <a:lnTo>
                    <a:pt x="5324" y="134304"/>
                  </a:lnTo>
                  <a:lnTo>
                    <a:pt x="3549" y="140971"/>
                  </a:lnTo>
                  <a:lnTo>
                    <a:pt x="2364" y="148274"/>
                  </a:lnTo>
                  <a:lnTo>
                    <a:pt x="1575" y="155999"/>
                  </a:lnTo>
                  <a:lnTo>
                    <a:pt x="698" y="167123"/>
                  </a:lnTo>
                  <a:lnTo>
                    <a:pt x="308" y="177147"/>
                  </a:lnTo>
                  <a:lnTo>
                    <a:pt x="15" y="222466"/>
                  </a:lnTo>
                  <a:lnTo>
                    <a:pt x="0" y="245663"/>
                  </a:lnTo>
                  <a:lnTo>
                    <a:pt x="951" y="250453"/>
                  </a:lnTo>
                  <a:lnTo>
                    <a:pt x="4548" y="258315"/>
                  </a:lnTo>
                  <a:lnTo>
                    <a:pt x="11929" y="272648"/>
                  </a:lnTo>
                  <a:lnTo>
                    <a:pt x="17365" y="280879"/>
                  </a:lnTo>
                  <a:lnTo>
                    <a:pt x="20148" y="284408"/>
                  </a:lnTo>
                  <a:lnTo>
                    <a:pt x="28320" y="290869"/>
                  </a:lnTo>
                  <a:lnTo>
                    <a:pt x="33167" y="293925"/>
                  </a:lnTo>
                  <a:lnTo>
                    <a:pt x="41091" y="299861"/>
                  </a:lnTo>
                  <a:lnTo>
                    <a:pt x="48741" y="305674"/>
                  </a:lnTo>
                  <a:lnTo>
                    <a:pt x="53448" y="308558"/>
                  </a:lnTo>
                  <a:lnTo>
                    <a:pt x="58491" y="311433"/>
                  </a:lnTo>
                  <a:lnTo>
                    <a:pt x="66635" y="314628"/>
                  </a:lnTo>
                  <a:lnTo>
                    <a:pt x="75333" y="317000"/>
                  </a:lnTo>
                  <a:lnTo>
                    <a:pt x="88725" y="321229"/>
                  </a:lnTo>
                  <a:lnTo>
                    <a:pt x="95344" y="322738"/>
                  </a:lnTo>
                  <a:lnTo>
                    <a:pt x="101661" y="323744"/>
                  </a:lnTo>
                  <a:lnTo>
                    <a:pt x="107778" y="324415"/>
                  </a:lnTo>
                  <a:lnTo>
                    <a:pt x="113760" y="324861"/>
                  </a:lnTo>
                  <a:lnTo>
                    <a:pt x="119655" y="325160"/>
                  </a:lnTo>
                  <a:lnTo>
                    <a:pt x="125488" y="325358"/>
                  </a:lnTo>
                  <a:lnTo>
                    <a:pt x="147352" y="325638"/>
                  </a:lnTo>
                  <a:lnTo>
                    <a:pt x="154431" y="324724"/>
                  </a:lnTo>
                  <a:lnTo>
                    <a:pt x="161055" y="323163"/>
                  </a:lnTo>
                  <a:lnTo>
                    <a:pt x="167377" y="321170"/>
                  </a:lnTo>
                  <a:lnTo>
                    <a:pt x="173496" y="318888"/>
                  </a:lnTo>
                  <a:lnTo>
                    <a:pt x="179480" y="316415"/>
                  </a:lnTo>
                  <a:lnTo>
                    <a:pt x="185375" y="313813"/>
                  </a:lnTo>
                  <a:lnTo>
                    <a:pt x="197004" y="308383"/>
                  </a:lnTo>
                  <a:lnTo>
                    <a:pt x="219992" y="297136"/>
                  </a:lnTo>
                  <a:lnTo>
                    <a:pt x="224765" y="294293"/>
                  </a:lnTo>
                  <a:lnTo>
                    <a:pt x="232609" y="288595"/>
                  </a:lnTo>
                  <a:lnTo>
                    <a:pt x="236986" y="284789"/>
                  </a:lnTo>
                  <a:lnTo>
                    <a:pt x="241810" y="280347"/>
                  </a:lnTo>
                  <a:lnTo>
                    <a:pt x="255160" y="267534"/>
                  </a:lnTo>
                  <a:lnTo>
                    <a:pt x="268204" y="254671"/>
                  </a:lnTo>
                  <a:lnTo>
                    <a:pt x="274141" y="246220"/>
                  </a:lnTo>
                  <a:lnTo>
                    <a:pt x="279001" y="237067"/>
                  </a:lnTo>
                  <a:lnTo>
                    <a:pt x="281161" y="229823"/>
                  </a:lnTo>
                  <a:lnTo>
                    <a:pt x="282121" y="220889"/>
                  </a:lnTo>
                  <a:lnTo>
                    <a:pt x="282376" y="215840"/>
                  </a:lnTo>
                  <a:lnTo>
                    <a:pt x="281595" y="211520"/>
                  </a:lnTo>
                  <a:lnTo>
                    <a:pt x="278187" y="204182"/>
                  </a:lnTo>
                  <a:lnTo>
                    <a:pt x="275944" y="201844"/>
                  </a:lnTo>
                  <a:lnTo>
                    <a:pt x="273496" y="200285"/>
                  </a:lnTo>
                  <a:lnTo>
                    <a:pt x="270913" y="199246"/>
                  </a:lnTo>
                  <a:lnTo>
                    <a:pt x="262724" y="193233"/>
                  </a:lnTo>
                  <a:lnTo>
                    <a:pt x="258969" y="192639"/>
                  </a:lnTo>
                  <a:lnTo>
                    <a:pt x="254560" y="193197"/>
                  </a:lnTo>
                  <a:lnTo>
                    <a:pt x="249715" y="194521"/>
                  </a:lnTo>
                  <a:lnTo>
                    <a:pt x="244580" y="195403"/>
                  </a:lnTo>
                  <a:lnTo>
                    <a:pt x="239253" y="195991"/>
                  </a:lnTo>
                  <a:lnTo>
                    <a:pt x="233796" y="196384"/>
                  </a:lnTo>
                  <a:lnTo>
                    <a:pt x="228253" y="197598"/>
                  </a:lnTo>
                  <a:lnTo>
                    <a:pt x="222652" y="199360"/>
                  </a:lnTo>
                  <a:lnTo>
                    <a:pt x="217014" y="201487"/>
                  </a:lnTo>
                  <a:lnTo>
                    <a:pt x="195426" y="209031"/>
                  </a:lnTo>
                  <a:lnTo>
                    <a:pt x="188385" y="211744"/>
                  </a:lnTo>
                  <a:lnTo>
                    <a:pt x="181786" y="214506"/>
                  </a:lnTo>
                  <a:lnTo>
                    <a:pt x="175482" y="217299"/>
                  </a:lnTo>
                  <a:lnTo>
                    <a:pt x="169375" y="221066"/>
                  </a:lnTo>
                  <a:lnTo>
                    <a:pt x="163398" y="225482"/>
                  </a:lnTo>
                  <a:lnTo>
                    <a:pt x="157508" y="230332"/>
                  </a:lnTo>
                  <a:lnTo>
                    <a:pt x="151677" y="235470"/>
                  </a:lnTo>
                  <a:lnTo>
                    <a:pt x="140118" y="246259"/>
                  </a:lnTo>
                  <a:lnTo>
                    <a:pt x="122900" y="263043"/>
                  </a:lnTo>
                  <a:lnTo>
                    <a:pt x="118128" y="268707"/>
                  </a:lnTo>
                  <a:lnTo>
                    <a:pt x="113993" y="274388"/>
                  </a:lnTo>
                  <a:lnTo>
                    <a:pt x="110284" y="280081"/>
                  </a:lnTo>
                  <a:lnTo>
                    <a:pt x="106859" y="285781"/>
                  </a:lnTo>
                  <a:lnTo>
                    <a:pt x="103624" y="291486"/>
                  </a:lnTo>
                  <a:lnTo>
                    <a:pt x="100514" y="297194"/>
                  </a:lnTo>
                  <a:lnTo>
                    <a:pt x="91978" y="306077"/>
                  </a:lnTo>
                  <a:lnTo>
                    <a:pt x="87036" y="309779"/>
                  </a:lnTo>
                  <a:lnTo>
                    <a:pt x="83740" y="314152"/>
                  </a:lnTo>
                  <a:lnTo>
                    <a:pt x="81543" y="318972"/>
                  </a:lnTo>
                  <a:lnTo>
                    <a:pt x="78149" y="328456"/>
                  </a:lnTo>
                  <a:lnTo>
                    <a:pt x="71836" y="339150"/>
                  </a:lnTo>
                  <a:lnTo>
                    <a:pt x="70025" y="345361"/>
                  </a:lnTo>
                  <a:lnTo>
                    <a:pt x="69220" y="351297"/>
                  </a:lnTo>
                  <a:lnTo>
                    <a:pt x="68576" y="360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68"/>
            <p:cNvSpPr/>
            <p:nvPr/>
          </p:nvSpPr>
          <p:spPr>
            <a:xfrm>
              <a:off x="6595494" y="3780472"/>
              <a:ext cx="33907" cy="291466"/>
            </a:xfrm>
            <a:custGeom>
              <a:avLst/>
              <a:gdLst/>
              <a:ahLst/>
              <a:cxnLst/>
              <a:rect l="0" t="0" r="0" b="0"/>
              <a:pathLst>
                <a:path w="33907" h="291466">
                  <a:moveTo>
                    <a:pt x="33906" y="0"/>
                  </a:moveTo>
                  <a:lnTo>
                    <a:pt x="18305" y="0"/>
                  </a:lnTo>
                  <a:lnTo>
                    <a:pt x="17790" y="953"/>
                  </a:lnTo>
                  <a:lnTo>
                    <a:pt x="17065" y="6844"/>
                  </a:lnTo>
                  <a:lnTo>
                    <a:pt x="16851" y="14622"/>
                  </a:lnTo>
                  <a:lnTo>
                    <a:pt x="16764" y="53643"/>
                  </a:lnTo>
                  <a:lnTo>
                    <a:pt x="15810" y="60527"/>
                  </a:lnTo>
                  <a:lnTo>
                    <a:pt x="14222" y="67021"/>
                  </a:lnTo>
                  <a:lnTo>
                    <a:pt x="12211" y="73256"/>
                  </a:lnTo>
                  <a:lnTo>
                    <a:pt x="10870" y="80270"/>
                  </a:lnTo>
                  <a:lnTo>
                    <a:pt x="9976" y="87803"/>
                  </a:lnTo>
                  <a:lnTo>
                    <a:pt x="9380" y="95683"/>
                  </a:lnTo>
                  <a:lnTo>
                    <a:pt x="8030" y="103794"/>
                  </a:lnTo>
                  <a:lnTo>
                    <a:pt x="6178" y="112059"/>
                  </a:lnTo>
                  <a:lnTo>
                    <a:pt x="3991" y="120425"/>
                  </a:lnTo>
                  <a:lnTo>
                    <a:pt x="2532" y="128861"/>
                  </a:lnTo>
                  <a:lnTo>
                    <a:pt x="1560" y="137343"/>
                  </a:lnTo>
                  <a:lnTo>
                    <a:pt x="912" y="145854"/>
                  </a:lnTo>
                  <a:lnTo>
                    <a:pt x="480" y="154386"/>
                  </a:lnTo>
                  <a:lnTo>
                    <a:pt x="0" y="171486"/>
                  </a:lnTo>
                  <a:lnTo>
                    <a:pt x="824" y="180047"/>
                  </a:lnTo>
                  <a:lnTo>
                    <a:pt x="2326" y="188611"/>
                  </a:lnTo>
                  <a:lnTo>
                    <a:pt x="4281" y="197178"/>
                  </a:lnTo>
                  <a:lnTo>
                    <a:pt x="5583" y="204795"/>
                  </a:lnTo>
                  <a:lnTo>
                    <a:pt x="6451" y="211777"/>
                  </a:lnTo>
                  <a:lnTo>
                    <a:pt x="7030" y="218337"/>
                  </a:lnTo>
                  <a:lnTo>
                    <a:pt x="8368" y="224616"/>
                  </a:lnTo>
                  <a:lnTo>
                    <a:pt x="10213" y="230706"/>
                  </a:lnTo>
                  <a:lnTo>
                    <a:pt x="12396" y="236672"/>
                  </a:lnTo>
                  <a:lnTo>
                    <a:pt x="13851" y="242554"/>
                  </a:lnTo>
                  <a:lnTo>
                    <a:pt x="14821" y="248380"/>
                  </a:lnTo>
                  <a:lnTo>
                    <a:pt x="15467" y="254170"/>
                  </a:lnTo>
                  <a:lnTo>
                    <a:pt x="16851" y="258981"/>
                  </a:lnTo>
                  <a:lnTo>
                    <a:pt x="18726" y="263142"/>
                  </a:lnTo>
                  <a:lnTo>
                    <a:pt x="20929" y="266868"/>
                  </a:lnTo>
                  <a:lnTo>
                    <a:pt x="23349" y="270304"/>
                  </a:lnTo>
                  <a:lnTo>
                    <a:pt x="25915" y="273548"/>
                  </a:lnTo>
                  <a:lnTo>
                    <a:pt x="28579" y="276663"/>
                  </a:lnTo>
                  <a:lnTo>
                    <a:pt x="30355" y="279692"/>
                  </a:lnTo>
                  <a:lnTo>
                    <a:pt x="31538" y="282664"/>
                  </a:lnTo>
                  <a:lnTo>
                    <a:pt x="33906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9"/>
            <p:cNvSpPr/>
            <p:nvPr/>
          </p:nvSpPr>
          <p:spPr>
            <a:xfrm>
              <a:off x="6492240" y="3909060"/>
              <a:ext cx="274320" cy="42863"/>
            </a:xfrm>
            <a:custGeom>
              <a:avLst/>
              <a:gdLst/>
              <a:ahLst/>
              <a:cxnLst/>
              <a:rect l="0" t="0" r="0" b="0"/>
              <a:pathLst>
                <a:path w="274320" h="42863">
                  <a:moveTo>
                    <a:pt x="0" y="42862"/>
                  </a:moveTo>
                  <a:lnTo>
                    <a:pt x="0" y="35481"/>
                  </a:lnTo>
                  <a:lnTo>
                    <a:pt x="952" y="35084"/>
                  </a:lnTo>
                  <a:lnTo>
                    <a:pt x="7381" y="34395"/>
                  </a:lnTo>
                  <a:lnTo>
                    <a:pt x="9683" y="33407"/>
                  </a:lnTo>
                  <a:lnTo>
                    <a:pt x="17321" y="29770"/>
                  </a:lnTo>
                  <a:lnTo>
                    <a:pt x="22025" y="28419"/>
                  </a:lnTo>
                  <a:lnTo>
                    <a:pt x="27065" y="27518"/>
                  </a:lnTo>
                  <a:lnTo>
                    <a:pt x="32331" y="26918"/>
                  </a:lnTo>
                  <a:lnTo>
                    <a:pt x="37746" y="26517"/>
                  </a:lnTo>
                  <a:lnTo>
                    <a:pt x="43262" y="26251"/>
                  </a:lnTo>
                  <a:lnTo>
                    <a:pt x="55422" y="25954"/>
                  </a:lnTo>
                  <a:lnTo>
                    <a:pt x="70352" y="25823"/>
                  </a:lnTo>
                  <a:lnTo>
                    <a:pt x="77381" y="24835"/>
                  </a:lnTo>
                  <a:lnTo>
                    <a:pt x="83972" y="23224"/>
                  </a:lnTo>
                  <a:lnTo>
                    <a:pt x="90272" y="21197"/>
                  </a:lnTo>
                  <a:lnTo>
                    <a:pt x="98280" y="19847"/>
                  </a:lnTo>
                  <a:lnTo>
                    <a:pt x="107430" y="18946"/>
                  </a:lnTo>
                  <a:lnTo>
                    <a:pt x="117340" y="18346"/>
                  </a:lnTo>
                  <a:lnTo>
                    <a:pt x="135970" y="17678"/>
                  </a:lnTo>
                  <a:lnTo>
                    <a:pt x="171215" y="17250"/>
                  </a:lnTo>
                  <a:lnTo>
                    <a:pt x="179865" y="16262"/>
                  </a:lnTo>
                  <a:lnTo>
                    <a:pt x="188490" y="14652"/>
                  </a:lnTo>
                  <a:lnTo>
                    <a:pt x="197098" y="12625"/>
                  </a:lnTo>
                  <a:lnTo>
                    <a:pt x="205693" y="11274"/>
                  </a:lnTo>
                  <a:lnTo>
                    <a:pt x="214281" y="10373"/>
                  </a:lnTo>
                  <a:lnTo>
                    <a:pt x="222864" y="9773"/>
                  </a:lnTo>
                  <a:lnTo>
                    <a:pt x="231444" y="9372"/>
                  </a:lnTo>
                  <a:lnTo>
                    <a:pt x="248596" y="8928"/>
                  </a:lnTo>
                  <a:lnTo>
                    <a:pt x="255265" y="7857"/>
                  </a:lnTo>
                  <a:lnTo>
                    <a:pt x="260664" y="6190"/>
                  </a:lnTo>
                  <a:lnTo>
                    <a:pt x="27431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70"/>
            <p:cNvSpPr/>
            <p:nvPr/>
          </p:nvSpPr>
          <p:spPr>
            <a:xfrm>
              <a:off x="6878002" y="3801250"/>
              <a:ext cx="196909" cy="215512"/>
            </a:xfrm>
            <a:custGeom>
              <a:avLst/>
              <a:gdLst/>
              <a:ahLst/>
              <a:cxnLst/>
              <a:rect l="0" t="0" r="0" b="0"/>
              <a:pathLst>
                <a:path w="196909" h="215512">
                  <a:moveTo>
                    <a:pt x="102870" y="4940"/>
                  </a:moveTo>
                  <a:lnTo>
                    <a:pt x="98319" y="389"/>
                  </a:lnTo>
                  <a:lnTo>
                    <a:pt x="96979" y="0"/>
                  </a:lnTo>
                  <a:lnTo>
                    <a:pt x="96085" y="695"/>
                  </a:lnTo>
                  <a:lnTo>
                    <a:pt x="94402" y="4691"/>
                  </a:lnTo>
                  <a:lnTo>
                    <a:pt x="89778" y="9417"/>
                  </a:lnTo>
                  <a:lnTo>
                    <a:pt x="82375" y="16849"/>
                  </a:lnTo>
                  <a:lnTo>
                    <a:pt x="79682" y="20500"/>
                  </a:lnTo>
                  <a:lnTo>
                    <a:pt x="76933" y="24838"/>
                  </a:lnTo>
                  <a:lnTo>
                    <a:pt x="74149" y="29635"/>
                  </a:lnTo>
                  <a:lnTo>
                    <a:pt x="70388" y="33786"/>
                  </a:lnTo>
                  <a:lnTo>
                    <a:pt x="65975" y="37505"/>
                  </a:lnTo>
                  <a:lnTo>
                    <a:pt x="61129" y="40937"/>
                  </a:lnTo>
                  <a:lnTo>
                    <a:pt x="56945" y="45131"/>
                  </a:lnTo>
                  <a:lnTo>
                    <a:pt x="53204" y="49831"/>
                  </a:lnTo>
                  <a:lnTo>
                    <a:pt x="49757" y="54870"/>
                  </a:lnTo>
                  <a:lnTo>
                    <a:pt x="46506" y="60134"/>
                  </a:lnTo>
                  <a:lnTo>
                    <a:pt x="43387" y="65548"/>
                  </a:lnTo>
                  <a:lnTo>
                    <a:pt x="37380" y="76644"/>
                  </a:lnTo>
                  <a:lnTo>
                    <a:pt x="22891" y="104987"/>
                  </a:lnTo>
                  <a:lnTo>
                    <a:pt x="14297" y="122108"/>
                  </a:lnTo>
                  <a:lnTo>
                    <a:pt x="12389" y="127819"/>
                  </a:lnTo>
                  <a:lnTo>
                    <a:pt x="11117" y="133532"/>
                  </a:lnTo>
                  <a:lnTo>
                    <a:pt x="10269" y="139245"/>
                  </a:lnTo>
                  <a:lnTo>
                    <a:pt x="9703" y="144007"/>
                  </a:lnTo>
                  <a:lnTo>
                    <a:pt x="9327" y="148133"/>
                  </a:lnTo>
                  <a:lnTo>
                    <a:pt x="9076" y="151837"/>
                  </a:lnTo>
                  <a:lnTo>
                    <a:pt x="8908" y="156211"/>
                  </a:lnTo>
                  <a:lnTo>
                    <a:pt x="8721" y="166152"/>
                  </a:lnTo>
                  <a:lnTo>
                    <a:pt x="9624" y="171469"/>
                  </a:lnTo>
                  <a:lnTo>
                    <a:pt x="11179" y="176919"/>
                  </a:lnTo>
                  <a:lnTo>
                    <a:pt x="13168" y="182458"/>
                  </a:lnTo>
                  <a:lnTo>
                    <a:pt x="15446" y="187103"/>
                  </a:lnTo>
                  <a:lnTo>
                    <a:pt x="17918" y="191152"/>
                  </a:lnTo>
                  <a:lnTo>
                    <a:pt x="20518" y="194803"/>
                  </a:lnTo>
                  <a:lnTo>
                    <a:pt x="25946" y="201401"/>
                  </a:lnTo>
                  <a:lnTo>
                    <a:pt x="28728" y="204494"/>
                  </a:lnTo>
                  <a:lnTo>
                    <a:pt x="31534" y="206556"/>
                  </a:lnTo>
                  <a:lnTo>
                    <a:pt x="37193" y="208847"/>
                  </a:lnTo>
                  <a:lnTo>
                    <a:pt x="40988" y="209458"/>
                  </a:lnTo>
                  <a:lnTo>
                    <a:pt x="45423" y="209865"/>
                  </a:lnTo>
                  <a:lnTo>
                    <a:pt x="50284" y="210137"/>
                  </a:lnTo>
                  <a:lnTo>
                    <a:pt x="55430" y="211270"/>
                  </a:lnTo>
                  <a:lnTo>
                    <a:pt x="60766" y="212979"/>
                  </a:lnTo>
                  <a:lnTo>
                    <a:pt x="66228" y="215070"/>
                  </a:lnTo>
                  <a:lnTo>
                    <a:pt x="71774" y="215511"/>
                  </a:lnTo>
                  <a:lnTo>
                    <a:pt x="77378" y="214853"/>
                  </a:lnTo>
                  <a:lnTo>
                    <a:pt x="83018" y="213462"/>
                  </a:lnTo>
                  <a:lnTo>
                    <a:pt x="88683" y="212535"/>
                  </a:lnTo>
                  <a:lnTo>
                    <a:pt x="94364" y="211916"/>
                  </a:lnTo>
                  <a:lnTo>
                    <a:pt x="100057" y="211504"/>
                  </a:lnTo>
                  <a:lnTo>
                    <a:pt x="105757" y="210277"/>
                  </a:lnTo>
                  <a:lnTo>
                    <a:pt x="111462" y="208506"/>
                  </a:lnTo>
                  <a:lnTo>
                    <a:pt x="117171" y="206373"/>
                  </a:lnTo>
                  <a:lnTo>
                    <a:pt x="121929" y="203999"/>
                  </a:lnTo>
                  <a:lnTo>
                    <a:pt x="126054" y="201463"/>
                  </a:lnTo>
                  <a:lnTo>
                    <a:pt x="129756" y="198820"/>
                  </a:lnTo>
                  <a:lnTo>
                    <a:pt x="135081" y="196106"/>
                  </a:lnTo>
                  <a:lnTo>
                    <a:pt x="141489" y="193344"/>
                  </a:lnTo>
                  <a:lnTo>
                    <a:pt x="148619" y="190550"/>
                  </a:lnTo>
                  <a:lnTo>
                    <a:pt x="154324" y="186782"/>
                  </a:lnTo>
                  <a:lnTo>
                    <a:pt x="159080" y="182366"/>
                  </a:lnTo>
                  <a:lnTo>
                    <a:pt x="163204" y="177516"/>
                  </a:lnTo>
                  <a:lnTo>
                    <a:pt x="166905" y="173331"/>
                  </a:lnTo>
                  <a:lnTo>
                    <a:pt x="173558" y="166140"/>
                  </a:lnTo>
                  <a:lnTo>
                    <a:pt x="177618" y="162889"/>
                  </a:lnTo>
                  <a:lnTo>
                    <a:pt x="182229" y="159769"/>
                  </a:lnTo>
                  <a:lnTo>
                    <a:pt x="187209" y="156737"/>
                  </a:lnTo>
                  <a:lnTo>
                    <a:pt x="190529" y="153763"/>
                  </a:lnTo>
                  <a:lnTo>
                    <a:pt x="192742" y="150828"/>
                  </a:lnTo>
                  <a:lnTo>
                    <a:pt x="195201" y="145026"/>
                  </a:lnTo>
                  <a:lnTo>
                    <a:pt x="196293" y="139273"/>
                  </a:lnTo>
                  <a:lnTo>
                    <a:pt x="196780" y="133541"/>
                  </a:lnTo>
                  <a:lnTo>
                    <a:pt x="196908" y="130678"/>
                  </a:lnTo>
                  <a:lnTo>
                    <a:pt x="195090" y="128771"/>
                  </a:lnTo>
                  <a:lnTo>
                    <a:pt x="191972" y="127499"/>
                  </a:lnTo>
                  <a:lnTo>
                    <a:pt x="187989" y="126650"/>
                  </a:lnTo>
                  <a:lnTo>
                    <a:pt x="184381" y="126085"/>
                  </a:lnTo>
                  <a:lnTo>
                    <a:pt x="181023" y="125709"/>
                  </a:lnTo>
                  <a:lnTo>
                    <a:pt x="177832" y="125457"/>
                  </a:lnTo>
                  <a:lnTo>
                    <a:pt x="173800" y="126242"/>
                  </a:lnTo>
                  <a:lnTo>
                    <a:pt x="169206" y="127718"/>
                  </a:lnTo>
                  <a:lnTo>
                    <a:pt x="164240" y="129655"/>
                  </a:lnTo>
                  <a:lnTo>
                    <a:pt x="158070" y="130945"/>
                  </a:lnTo>
                  <a:lnTo>
                    <a:pt x="151100" y="131806"/>
                  </a:lnTo>
                  <a:lnTo>
                    <a:pt x="143596" y="132380"/>
                  </a:lnTo>
                  <a:lnTo>
                    <a:pt x="135736" y="133715"/>
                  </a:lnTo>
                  <a:lnTo>
                    <a:pt x="127638" y="135557"/>
                  </a:lnTo>
                  <a:lnTo>
                    <a:pt x="119382" y="137738"/>
                  </a:lnTo>
                  <a:lnTo>
                    <a:pt x="111973" y="141097"/>
                  </a:lnTo>
                  <a:lnTo>
                    <a:pt x="105129" y="145241"/>
                  </a:lnTo>
                  <a:lnTo>
                    <a:pt x="98661" y="149909"/>
                  </a:lnTo>
                  <a:lnTo>
                    <a:pt x="91491" y="153973"/>
                  </a:lnTo>
                  <a:lnTo>
                    <a:pt x="83855" y="157635"/>
                  </a:lnTo>
                  <a:lnTo>
                    <a:pt x="75906" y="161029"/>
                  </a:lnTo>
                  <a:lnTo>
                    <a:pt x="61993" y="167341"/>
                  </a:lnTo>
                  <a:lnTo>
                    <a:pt x="55617" y="170357"/>
                  </a:lnTo>
                  <a:lnTo>
                    <a:pt x="49461" y="174273"/>
                  </a:lnTo>
                  <a:lnTo>
                    <a:pt x="43451" y="178788"/>
                  </a:lnTo>
                  <a:lnTo>
                    <a:pt x="37540" y="183704"/>
                  </a:lnTo>
                  <a:lnTo>
                    <a:pt x="31694" y="187933"/>
                  </a:lnTo>
                  <a:lnTo>
                    <a:pt x="25892" y="191705"/>
                  </a:lnTo>
                  <a:lnTo>
                    <a:pt x="20119" y="195173"/>
                  </a:lnTo>
                  <a:lnTo>
                    <a:pt x="15318" y="197484"/>
                  </a:lnTo>
                  <a:lnTo>
                    <a:pt x="11165" y="199025"/>
                  </a:lnTo>
                  <a:lnTo>
                    <a:pt x="0" y="2021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71"/>
            <p:cNvSpPr/>
            <p:nvPr/>
          </p:nvSpPr>
          <p:spPr>
            <a:xfrm>
              <a:off x="4863465" y="3831907"/>
              <a:ext cx="51436" cy="231459"/>
            </a:xfrm>
            <a:custGeom>
              <a:avLst/>
              <a:gdLst/>
              <a:ahLst/>
              <a:cxnLst/>
              <a:rect l="0" t="0" r="0" b="0"/>
              <a:pathLst>
                <a:path w="51436" h="231459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219" y="11932"/>
                  </a:lnTo>
                  <a:lnTo>
                    <a:pt x="9289" y="14622"/>
                  </a:lnTo>
                  <a:lnTo>
                    <a:pt x="10955" y="17368"/>
                  </a:lnTo>
                  <a:lnTo>
                    <a:pt x="13018" y="20151"/>
                  </a:lnTo>
                  <a:lnTo>
                    <a:pt x="14394" y="23912"/>
                  </a:lnTo>
                  <a:lnTo>
                    <a:pt x="15311" y="28324"/>
                  </a:lnTo>
                  <a:lnTo>
                    <a:pt x="15922" y="33170"/>
                  </a:lnTo>
                  <a:lnTo>
                    <a:pt x="17282" y="38306"/>
                  </a:lnTo>
                  <a:lnTo>
                    <a:pt x="19141" y="43635"/>
                  </a:lnTo>
                  <a:lnTo>
                    <a:pt x="21333" y="49092"/>
                  </a:lnTo>
                  <a:lnTo>
                    <a:pt x="22794" y="54636"/>
                  </a:lnTo>
                  <a:lnTo>
                    <a:pt x="23768" y="60236"/>
                  </a:lnTo>
                  <a:lnTo>
                    <a:pt x="24418" y="65875"/>
                  </a:lnTo>
                  <a:lnTo>
                    <a:pt x="24851" y="71540"/>
                  </a:lnTo>
                  <a:lnTo>
                    <a:pt x="25140" y="77220"/>
                  </a:lnTo>
                  <a:lnTo>
                    <a:pt x="25332" y="82913"/>
                  </a:lnTo>
                  <a:lnTo>
                    <a:pt x="26413" y="88613"/>
                  </a:lnTo>
                  <a:lnTo>
                    <a:pt x="28086" y="94318"/>
                  </a:lnTo>
                  <a:lnTo>
                    <a:pt x="30154" y="100026"/>
                  </a:lnTo>
                  <a:lnTo>
                    <a:pt x="31533" y="105737"/>
                  </a:lnTo>
                  <a:lnTo>
                    <a:pt x="32452" y="111449"/>
                  </a:lnTo>
                  <a:lnTo>
                    <a:pt x="33064" y="117162"/>
                  </a:lnTo>
                  <a:lnTo>
                    <a:pt x="33473" y="123828"/>
                  </a:lnTo>
                  <a:lnTo>
                    <a:pt x="33926" y="138854"/>
                  </a:lnTo>
                  <a:lnTo>
                    <a:pt x="35000" y="145910"/>
                  </a:lnTo>
                  <a:lnTo>
                    <a:pt x="36668" y="152518"/>
                  </a:lnTo>
                  <a:lnTo>
                    <a:pt x="38733" y="158829"/>
                  </a:lnTo>
                  <a:lnTo>
                    <a:pt x="40109" y="164941"/>
                  </a:lnTo>
                  <a:lnTo>
                    <a:pt x="41027" y="170921"/>
                  </a:lnTo>
                  <a:lnTo>
                    <a:pt x="41639" y="176812"/>
                  </a:lnTo>
                  <a:lnTo>
                    <a:pt x="42046" y="182645"/>
                  </a:lnTo>
                  <a:lnTo>
                    <a:pt x="42318" y="188438"/>
                  </a:lnTo>
                  <a:lnTo>
                    <a:pt x="42701" y="203154"/>
                  </a:lnTo>
                  <a:lnTo>
                    <a:pt x="42831" y="216659"/>
                  </a:lnTo>
                  <a:lnTo>
                    <a:pt x="43793" y="219687"/>
                  </a:lnTo>
                  <a:lnTo>
                    <a:pt x="45388" y="222658"/>
                  </a:lnTo>
                  <a:lnTo>
                    <a:pt x="51435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72"/>
            <p:cNvSpPr/>
            <p:nvPr/>
          </p:nvSpPr>
          <p:spPr>
            <a:xfrm>
              <a:off x="4734877" y="3969067"/>
              <a:ext cx="265749" cy="51436"/>
            </a:xfrm>
            <a:custGeom>
              <a:avLst/>
              <a:gdLst/>
              <a:ahLst/>
              <a:cxnLst/>
              <a:rect l="0" t="0" r="0" b="0"/>
              <a:pathLst>
                <a:path w="265749" h="51436">
                  <a:moveTo>
                    <a:pt x="0" y="51435"/>
                  </a:moveTo>
                  <a:lnTo>
                    <a:pt x="0" y="44054"/>
                  </a:lnTo>
                  <a:lnTo>
                    <a:pt x="953" y="43657"/>
                  </a:lnTo>
                  <a:lnTo>
                    <a:pt x="7797" y="43098"/>
                  </a:lnTo>
                  <a:lnTo>
                    <a:pt x="21466" y="42933"/>
                  </a:lnTo>
                  <a:lnTo>
                    <a:pt x="32083" y="42894"/>
                  </a:lnTo>
                  <a:lnTo>
                    <a:pt x="37581" y="41931"/>
                  </a:lnTo>
                  <a:lnTo>
                    <a:pt x="43152" y="40337"/>
                  </a:lnTo>
                  <a:lnTo>
                    <a:pt x="48770" y="38321"/>
                  </a:lnTo>
                  <a:lnTo>
                    <a:pt x="54421" y="36978"/>
                  </a:lnTo>
                  <a:lnTo>
                    <a:pt x="60093" y="36081"/>
                  </a:lnTo>
                  <a:lnTo>
                    <a:pt x="65780" y="35484"/>
                  </a:lnTo>
                  <a:lnTo>
                    <a:pt x="72428" y="35087"/>
                  </a:lnTo>
                  <a:lnTo>
                    <a:pt x="87436" y="34644"/>
                  </a:lnTo>
                  <a:lnTo>
                    <a:pt x="94485" y="33573"/>
                  </a:lnTo>
                  <a:lnTo>
                    <a:pt x="101090" y="31907"/>
                  </a:lnTo>
                  <a:lnTo>
                    <a:pt x="107399" y="29844"/>
                  </a:lnTo>
                  <a:lnTo>
                    <a:pt x="114461" y="28469"/>
                  </a:lnTo>
                  <a:lnTo>
                    <a:pt x="122028" y="27552"/>
                  </a:lnTo>
                  <a:lnTo>
                    <a:pt x="129929" y="26940"/>
                  </a:lnTo>
                  <a:lnTo>
                    <a:pt x="139007" y="25580"/>
                  </a:lnTo>
                  <a:lnTo>
                    <a:pt x="148869" y="23721"/>
                  </a:lnTo>
                  <a:lnTo>
                    <a:pt x="159254" y="21529"/>
                  </a:lnTo>
                  <a:lnTo>
                    <a:pt x="169034" y="20068"/>
                  </a:lnTo>
                  <a:lnTo>
                    <a:pt x="178412" y="19094"/>
                  </a:lnTo>
                  <a:lnTo>
                    <a:pt x="187521" y="18444"/>
                  </a:lnTo>
                  <a:lnTo>
                    <a:pt x="196452" y="17059"/>
                  </a:lnTo>
                  <a:lnTo>
                    <a:pt x="205263" y="15182"/>
                  </a:lnTo>
                  <a:lnTo>
                    <a:pt x="213994" y="12979"/>
                  </a:lnTo>
                  <a:lnTo>
                    <a:pt x="221720" y="10558"/>
                  </a:lnTo>
                  <a:lnTo>
                    <a:pt x="228776" y="7991"/>
                  </a:lnTo>
                  <a:lnTo>
                    <a:pt x="235385" y="5328"/>
                  </a:lnTo>
                  <a:lnTo>
                    <a:pt x="241696" y="3552"/>
                  </a:lnTo>
                  <a:lnTo>
                    <a:pt x="247808" y="2368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73"/>
            <p:cNvSpPr/>
            <p:nvPr/>
          </p:nvSpPr>
          <p:spPr>
            <a:xfrm>
              <a:off x="5086350" y="3866228"/>
              <a:ext cx="179988" cy="274290"/>
            </a:xfrm>
            <a:custGeom>
              <a:avLst/>
              <a:gdLst/>
              <a:ahLst/>
              <a:cxnLst/>
              <a:rect l="0" t="0" r="0" b="0"/>
              <a:pathLst>
                <a:path w="179988" h="274290">
                  <a:moveTo>
                    <a:pt x="77152" y="8542"/>
                  </a:moveTo>
                  <a:lnTo>
                    <a:pt x="77152" y="3991"/>
                  </a:lnTo>
                  <a:lnTo>
                    <a:pt x="78105" y="2650"/>
                  </a:lnTo>
                  <a:lnTo>
                    <a:pt x="79692" y="1756"/>
                  </a:lnTo>
                  <a:lnTo>
                    <a:pt x="81703" y="1161"/>
                  </a:lnTo>
                  <a:lnTo>
                    <a:pt x="82091" y="764"/>
                  </a:lnTo>
                  <a:lnTo>
                    <a:pt x="81397" y="499"/>
                  </a:lnTo>
                  <a:lnTo>
                    <a:pt x="77401" y="0"/>
                  </a:lnTo>
                  <a:lnTo>
                    <a:pt x="77201" y="6819"/>
                  </a:lnTo>
                  <a:lnTo>
                    <a:pt x="77174" y="11903"/>
                  </a:lnTo>
                  <a:lnTo>
                    <a:pt x="76214" y="14593"/>
                  </a:lnTo>
                  <a:lnTo>
                    <a:pt x="72608" y="20121"/>
                  </a:lnTo>
                  <a:lnTo>
                    <a:pt x="67830" y="28293"/>
                  </a:lnTo>
                  <a:lnTo>
                    <a:pt x="62532" y="38275"/>
                  </a:lnTo>
                  <a:lnTo>
                    <a:pt x="57001" y="49062"/>
                  </a:lnTo>
                  <a:lnTo>
                    <a:pt x="54193" y="53652"/>
                  </a:lnTo>
                  <a:lnTo>
                    <a:pt x="51368" y="57665"/>
                  </a:lnTo>
                  <a:lnTo>
                    <a:pt x="48533" y="61293"/>
                  </a:lnTo>
                  <a:lnTo>
                    <a:pt x="46643" y="65617"/>
                  </a:lnTo>
                  <a:lnTo>
                    <a:pt x="45382" y="70404"/>
                  </a:lnTo>
                  <a:lnTo>
                    <a:pt x="44542" y="75501"/>
                  </a:lnTo>
                  <a:lnTo>
                    <a:pt x="43029" y="80804"/>
                  </a:lnTo>
                  <a:lnTo>
                    <a:pt x="41069" y="86244"/>
                  </a:lnTo>
                  <a:lnTo>
                    <a:pt x="38809" y="91776"/>
                  </a:lnTo>
                  <a:lnTo>
                    <a:pt x="36350" y="97368"/>
                  </a:lnTo>
                  <a:lnTo>
                    <a:pt x="31078" y="108663"/>
                  </a:lnTo>
                  <a:lnTo>
                    <a:pt x="29291" y="114341"/>
                  </a:lnTo>
                  <a:lnTo>
                    <a:pt x="28100" y="120032"/>
                  </a:lnTo>
                  <a:lnTo>
                    <a:pt x="27306" y="125731"/>
                  </a:lnTo>
                  <a:lnTo>
                    <a:pt x="26776" y="131436"/>
                  </a:lnTo>
                  <a:lnTo>
                    <a:pt x="26423" y="137143"/>
                  </a:lnTo>
                  <a:lnTo>
                    <a:pt x="26031" y="148566"/>
                  </a:lnTo>
                  <a:lnTo>
                    <a:pt x="25779" y="171420"/>
                  </a:lnTo>
                  <a:lnTo>
                    <a:pt x="25730" y="194279"/>
                  </a:lnTo>
                  <a:lnTo>
                    <a:pt x="26678" y="199042"/>
                  </a:lnTo>
                  <a:lnTo>
                    <a:pt x="30272" y="206873"/>
                  </a:lnTo>
                  <a:lnTo>
                    <a:pt x="35044" y="213529"/>
                  </a:lnTo>
                  <a:lnTo>
                    <a:pt x="37650" y="216637"/>
                  </a:lnTo>
                  <a:lnTo>
                    <a:pt x="39387" y="219662"/>
                  </a:lnTo>
                  <a:lnTo>
                    <a:pt x="41318" y="225563"/>
                  </a:lnTo>
                  <a:lnTo>
                    <a:pt x="43738" y="228470"/>
                  </a:lnTo>
                  <a:lnTo>
                    <a:pt x="47256" y="231361"/>
                  </a:lnTo>
                  <a:lnTo>
                    <a:pt x="51506" y="234240"/>
                  </a:lnTo>
                  <a:lnTo>
                    <a:pt x="55292" y="237112"/>
                  </a:lnTo>
                  <a:lnTo>
                    <a:pt x="58769" y="239979"/>
                  </a:lnTo>
                  <a:lnTo>
                    <a:pt x="62039" y="242844"/>
                  </a:lnTo>
                  <a:lnTo>
                    <a:pt x="66125" y="244753"/>
                  </a:lnTo>
                  <a:lnTo>
                    <a:pt x="70753" y="246026"/>
                  </a:lnTo>
                  <a:lnTo>
                    <a:pt x="75743" y="246874"/>
                  </a:lnTo>
                  <a:lnTo>
                    <a:pt x="80023" y="247440"/>
                  </a:lnTo>
                  <a:lnTo>
                    <a:pt x="83828" y="247817"/>
                  </a:lnTo>
                  <a:lnTo>
                    <a:pt x="87318" y="248069"/>
                  </a:lnTo>
                  <a:lnTo>
                    <a:pt x="91550" y="248237"/>
                  </a:lnTo>
                  <a:lnTo>
                    <a:pt x="101331" y="248422"/>
                  </a:lnTo>
                  <a:lnTo>
                    <a:pt x="106606" y="249425"/>
                  </a:lnTo>
                  <a:lnTo>
                    <a:pt x="112028" y="251045"/>
                  </a:lnTo>
                  <a:lnTo>
                    <a:pt x="117547" y="253078"/>
                  </a:lnTo>
                  <a:lnTo>
                    <a:pt x="122180" y="253481"/>
                  </a:lnTo>
                  <a:lnTo>
                    <a:pt x="126221" y="252797"/>
                  </a:lnTo>
                  <a:lnTo>
                    <a:pt x="129867" y="251389"/>
                  </a:lnTo>
                  <a:lnTo>
                    <a:pt x="133251" y="250449"/>
                  </a:lnTo>
                  <a:lnTo>
                    <a:pt x="136458" y="249824"/>
                  </a:lnTo>
                  <a:lnTo>
                    <a:pt x="139550" y="249406"/>
                  </a:lnTo>
                  <a:lnTo>
                    <a:pt x="143516" y="249128"/>
                  </a:lnTo>
                  <a:lnTo>
                    <a:pt x="148064" y="248942"/>
                  </a:lnTo>
                  <a:lnTo>
                    <a:pt x="153002" y="248819"/>
                  </a:lnTo>
                  <a:lnTo>
                    <a:pt x="157246" y="247784"/>
                  </a:lnTo>
                  <a:lnTo>
                    <a:pt x="161028" y="246142"/>
                  </a:lnTo>
                  <a:lnTo>
                    <a:pt x="164502" y="244094"/>
                  </a:lnTo>
                  <a:lnTo>
                    <a:pt x="166818" y="241777"/>
                  </a:lnTo>
                  <a:lnTo>
                    <a:pt x="168362" y="239279"/>
                  </a:lnTo>
                  <a:lnTo>
                    <a:pt x="169391" y="236662"/>
                  </a:lnTo>
                  <a:lnTo>
                    <a:pt x="171030" y="234917"/>
                  </a:lnTo>
                  <a:lnTo>
                    <a:pt x="173075" y="233753"/>
                  </a:lnTo>
                  <a:lnTo>
                    <a:pt x="175390" y="232978"/>
                  </a:lnTo>
                  <a:lnTo>
                    <a:pt x="176934" y="231508"/>
                  </a:lnTo>
                  <a:lnTo>
                    <a:pt x="177963" y="229576"/>
                  </a:lnTo>
                  <a:lnTo>
                    <a:pt x="179108" y="224889"/>
                  </a:lnTo>
                  <a:lnTo>
                    <a:pt x="179751" y="216896"/>
                  </a:lnTo>
                  <a:lnTo>
                    <a:pt x="179942" y="208494"/>
                  </a:lnTo>
                  <a:lnTo>
                    <a:pt x="179987" y="202820"/>
                  </a:lnTo>
                  <a:lnTo>
                    <a:pt x="179046" y="199973"/>
                  </a:lnTo>
                  <a:lnTo>
                    <a:pt x="174124" y="192368"/>
                  </a:lnTo>
                  <a:lnTo>
                    <a:pt x="169438" y="186776"/>
                  </a:lnTo>
                  <a:lnTo>
                    <a:pt x="167251" y="184514"/>
                  </a:lnTo>
                  <a:lnTo>
                    <a:pt x="164840" y="183007"/>
                  </a:lnTo>
                  <a:lnTo>
                    <a:pt x="159622" y="181331"/>
                  </a:lnTo>
                  <a:lnTo>
                    <a:pt x="155945" y="180885"/>
                  </a:lnTo>
                  <a:lnTo>
                    <a:pt x="151588" y="180587"/>
                  </a:lnTo>
                  <a:lnTo>
                    <a:pt x="142620" y="180256"/>
                  </a:lnTo>
                  <a:lnTo>
                    <a:pt x="135459" y="180109"/>
                  </a:lnTo>
                  <a:lnTo>
                    <a:pt x="131263" y="181023"/>
                  </a:lnTo>
                  <a:lnTo>
                    <a:pt x="126561" y="182584"/>
                  </a:lnTo>
                  <a:lnTo>
                    <a:pt x="121522" y="184577"/>
                  </a:lnTo>
                  <a:lnTo>
                    <a:pt x="116257" y="186859"/>
                  </a:lnTo>
                  <a:lnTo>
                    <a:pt x="105326" y="191934"/>
                  </a:lnTo>
                  <a:lnTo>
                    <a:pt x="88463" y="200146"/>
                  </a:lnTo>
                  <a:lnTo>
                    <a:pt x="81835" y="203905"/>
                  </a:lnTo>
                  <a:lnTo>
                    <a:pt x="74559" y="208317"/>
                  </a:lnTo>
                  <a:lnTo>
                    <a:pt x="66851" y="213163"/>
                  </a:lnTo>
                  <a:lnTo>
                    <a:pt x="59807" y="218298"/>
                  </a:lnTo>
                  <a:lnTo>
                    <a:pt x="53207" y="223627"/>
                  </a:lnTo>
                  <a:lnTo>
                    <a:pt x="41744" y="233675"/>
                  </a:lnTo>
                  <a:lnTo>
                    <a:pt x="33475" y="241316"/>
                  </a:lnTo>
                  <a:lnTo>
                    <a:pt x="14514" y="259874"/>
                  </a:lnTo>
                  <a:lnTo>
                    <a:pt x="0" y="274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74"/>
            <p:cNvSpPr/>
            <p:nvPr/>
          </p:nvSpPr>
          <p:spPr>
            <a:xfrm>
              <a:off x="4889182" y="4569142"/>
              <a:ext cx="162878" cy="257176"/>
            </a:xfrm>
            <a:custGeom>
              <a:avLst/>
              <a:gdLst/>
              <a:ahLst/>
              <a:cxnLst/>
              <a:rect l="0" t="0" r="0" b="0"/>
              <a:pathLst>
                <a:path w="162878" h="257176">
                  <a:moveTo>
                    <a:pt x="0" y="0"/>
                  </a:moveTo>
                  <a:lnTo>
                    <a:pt x="0" y="20151"/>
                  </a:lnTo>
                  <a:lnTo>
                    <a:pt x="953" y="22959"/>
                  </a:lnTo>
                  <a:lnTo>
                    <a:pt x="4551" y="28619"/>
                  </a:lnTo>
                  <a:lnTo>
                    <a:pt x="9325" y="34310"/>
                  </a:lnTo>
                  <a:lnTo>
                    <a:pt x="11932" y="37160"/>
                  </a:lnTo>
                  <a:lnTo>
                    <a:pt x="14622" y="40966"/>
                  </a:lnTo>
                  <a:lnTo>
                    <a:pt x="17368" y="45409"/>
                  </a:lnTo>
                  <a:lnTo>
                    <a:pt x="20152" y="50275"/>
                  </a:lnTo>
                  <a:lnTo>
                    <a:pt x="22959" y="54472"/>
                  </a:lnTo>
                  <a:lnTo>
                    <a:pt x="25784" y="58222"/>
                  </a:lnTo>
                  <a:lnTo>
                    <a:pt x="28619" y="61674"/>
                  </a:lnTo>
                  <a:lnTo>
                    <a:pt x="31462" y="65882"/>
                  </a:lnTo>
                  <a:lnTo>
                    <a:pt x="34310" y="70591"/>
                  </a:lnTo>
                  <a:lnTo>
                    <a:pt x="37160" y="75636"/>
                  </a:lnTo>
                  <a:lnTo>
                    <a:pt x="42868" y="86321"/>
                  </a:lnTo>
                  <a:lnTo>
                    <a:pt x="45724" y="91837"/>
                  </a:lnTo>
                  <a:lnTo>
                    <a:pt x="49533" y="96467"/>
                  </a:lnTo>
                  <a:lnTo>
                    <a:pt x="53977" y="100507"/>
                  </a:lnTo>
                  <a:lnTo>
                    <a:pt x="58844" y="104152"/>
                  </a:lnTo>
                  <a:lnTo>
                    <a:pt x="63042" y="108487"/>
                  </a:lnTo>
                  <a:lnTo>
                    <a:pt x="66793" y="113282"/>
                  </a:lnTo>
                  <a:lnTo>
                    <a:pt x="70247" y="118384"/>
                  </a:lnTo>
                  <a:lnTo>
                    <a:pt x="74453" y="122738"/>
                  </a:lnTo>
                  <a:lnTo>
                    <a:pt x="79163" y="126593"/>
                  </a:lnTo>
                  <a:lnTo>
                    <a:pt x="84208" y="130115"/>
                  </a:lnTo>
                  <a:lnTo>
                    <a:pt x="88524" y="134369"/>
                  </a:lnTo>
                  <a:lnTo>
                    <a:pt x="92353" y="139109"/>
                  </a:lnTo>
                  <a:lnTo>
                    <a:pt x="95859" y="144174"/>
                  </a:lnTo>
                  <a:lnTo>
                    <a:pt x="99148" y="149456"/>
                  </a:lnTo>
                  <a:lnTo>
                    <a:pt x="102294" y="154883"/>
                  </a:lnTo>
                  <a:lnTo>
                    <a:pt x="108329" y="165992"/>
                  </a:lnTo>
                  <a:lnTo>
                    <a:pt x="114186" y="177279"/>
                  </a:lnTo>
                  <a:lnTo>
                    <a:pt x="117082" y="182004"/>
                  </a:lnTo>
                  <a:lnTo>
                    <a:pt x="119965" y="186106"/>
                  </a:lnTo>
                  <a:lnTo>
                    <a:pt x="122839" y="189793"/>
                  </a:lnTo>
                  <a:lnTo>
                    <a:pt x="126660" y="194156"/>
                  </a:lnTo>
                  <a:lnTo>
                    <a:pt x="131113" y="198970"/>
                  </a:lnTo>
                  <a:lnTo>
                    <a:pt x="147395" y="215833"/>
                  </a:lnTo>
                  <a:lnTo>
                    <a:pt x="149699" y="220088"/>
                  </a:lnTo>
                  <a:lnTo>
                    <a:pt x="151234" y="224831"/>
                  </a:lnTo>
                  <a:lnTo>
                    <a:pt x="152257" y="229898"/>
                  </a:lnTo>
                  <a:lnTo>
                    <a:pt x="152940" y="234227"/>
                  </a:lnTo>
                  <a:lnTo>
                    <a:pt x="153698" y="241578"/>
                  </a:lnTo>
                  <a:lnTo>
                    <a:pt x="154853" y="244873"/>
                  </a:lnTo>
                  <a:lnTo>
                    <a:pt x="158676" y="251072"/>
                  </a:lnTo>
                  <a:lnTo>
                    <a:pt x="162877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75"/>
            <p:cNvSpPr/>
            <p:nvPr/>
          </p:nvSpPr>
          <p:spPr>
            <a:xfrm>
              <a:off x="4803457" y="4594860"/>
              <a:ext cx="274321" cy="257176"/>
            </a:xfrm>
            <a:custGeom>
              <a:avLst/>
              <a:gdLst/>
              <a:ahLst/>
              <a:cxnLst/>
              <a:rect l="0" t="0" r="0" b="0"/>
              <a:pathLst>
                <a:path w="274321" h="257176">
                  <a:moveTo>
                    <a:pt x="274320" y="0"/>
                  </a:moveTo>
                  <a:lnTo>
                    <a:pt x="256751" y="0"/>
                  </a:lnTo>
                  <a:lnTo>
                    <a:pt x="253082" y="952"/>
                  </a:lnTo>
                  <a:lnTo>
                    <a:pt x="246466" y="4551"/>
                  </a:lnTo>
                  <a:lnTo>
                    <a:pt x="240351" y="9324"/>
                  </a:lnTo>
                  <a:lnTo>
                    <a:pt x="237386" y="11931"/>
                  </a:lnTo>
                  <a:lnTo>
                    <a:pt x="231553" y="19908"/>
                  </a:lnTo>
                  <a:lnTo>
                    <a:pt x="228664" y="24701"/>
                  </a:lnTo>
                  <a:lnTo>
                    <a:pt x="224832" y="29803"/>
                  </a:lnTo>
                  <a:lnTo>
                    <a:pt x="220373" y="35108"/>
                  </a:lnTo>
                  <a:lnTo>
                    <a:pt x="215495" y="40550"/>
                  </a:lnTo>
                  <a:lnTo>
                    <a:pt x="204996" y="51677"/>
                  </a:lnTo>
                  <a:lnTo>
                    <a:pt x="199529" y="57311"/>
                  </a:lnTo>
                  <a:lnTo>
                    <a:pt x="193027" y="62973"/>
                  </a:lnTo>
                  <a:lnTo>
                    <a:pt x="185834" y="68652"/>
                  </a:lnTo>
                  <a:lnTo>
                    <a:pt x="178182" y="74343"/>
                  </a:lnTo>
                  <a:lnTo>
                    <a:pt x="171176" y="80042"/>
                  </a:lnTo>
                  <a:lnTo>
                    <a:pt x="164600" y="85746"/>
                  </a:lnTo>
                  <a:lnTo>
                    <a:pt x="158311" y="91454"/>
                  </a:lnTo>
                  <a:lnTo>
                    <a:pt x="151260" y="97164"/>
                  </a:lnTo>
                  <a:lnTo>
                    <a:pt x="143703" y="102876"/>
                  </a:lnTo>
                  <a:lnTo>
                    <a:pt x="135807" y="108589"/>
                  </a:lnTo>
                  <a:lnTo>
                    <a:pt x="128638" y="115255"/>
                  </a:lnTo>
                  <a:lnTo>
                    <a:pt x="121953" y="122557"/>
                  </a:lnTo>
                  <a:lnTo>
                    <a:pt x="115592" y="130282"/>
                  </a:lnTo>
                  <a:lnTo>
                    <a:pt x="109446" y="137337"/>
                  </a:lnTo>
                  <a:lnTo>
                    <a:pt x="103445" y="143945"/>
                  </a:lnTo>
                  <a:lnTo>
                    <a:pt x="97538" y="150256"/>
                  </a:lnTo>
                  <a:lnTo>
                    <a:pt x="91696" y="157320"/>
                  </a:lnTo>
                  <a:lnTo>
                    <a:pt x="85895" y="164888"/>
                  </a:lnTo>
                  <a:lnTo>
                    <a:pt x="80123" y="172790"/>
                  </a:lnTo>
                  <a:lnTo>
                    <a:pt x="73418" y="179963"/>
                  </a:lnTo>
                  <a:lnTo>
                    <a:pt x="66091" y="186650"/>
                  </a:lnTo>
                  <a:lnTo>
                    <a:pt x="58348" y="193014"/>
                  </a:lnTo>
                  <a:lnTo>
                    <a:pt x="52233" y="199160"/>
                  </a:lnTo>
                  <a:lnTo>
                    <a:pt x="47205" y="205164"/>
                  </a:lnTo>
                  <a:lnTo>
                    <a:pt x="42900" y="211071"/>
                  </a:lnTo>
                  <a:lnTo>
                    <a:pt x="38125" y="216914"/>
                  </a:lnTo>
                  <a:lnTo>
                    <a:pt x="33037" y="222714"/>
                  </a:lnTo>
                  <a:lnTo>
                    <a:pt x="27739" y="228486"/>
                  </a:lnTo>
                  <a:lnTo>
                    <a:pt x="16773" y="239979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76"/>
            <p:cNvSpPr/>
            <p:nvPr/>
          </p:nvSpPr>
          <p:spPr>
            <a:xfrm>
              <a:off x="5189220" y="4603432"/>
              <a:ext cx="300038" cy="68581"/>
            </a:xfrm>
            <a:custGeom>
              <a:avLst/>
              <a:gdLst/>
              <a:ahLst/>
              <a:cxnLst/>
              <a:rect l="0" t="0" r="0" b="0"/>
              <a:pathLst>
                <a:path w="300038" h="68581">
                  <a:moveTo>
                    <a:pt x="0" y="68580"/>
                  </a:moveTo>
                  <a:lnTo>
                    <a:pt x="11931" y="68580"/>
                  </a:lnTo>
                  <a:lnTo>
                    <a:pt x="14622" y="67628"/>
                  </a:lnTo>
                  <a:lnTo>
                    <a:pt x="17368" y="66040"/>
                  </a:lnTo>
                  <a:lnTo>
                    <a:pt x="20151" y="64030"/>
                  </a:lnTo>
                  <a:lnTo>
                    <a:pt x="23911" y="62688"/>
                  </a:lnTo>
                  <a:lnTo>
                    <a:pt x="33170" y="61199"/>
                  </a:lnTo>
                  <a:lnTo>
                    <a:pt x="38305" y="59850"/>
                  </a:lnTo>
                  <a:lnTo>
                    <a:pt x="43634" y="57997"/>
                  </a:lnTo>
                  <a:lnTo>
                    <a:pt x="49092" y="55810"/>
                  </a:lnTo>
                  <a:lnTo>
                    <a:pt x="62776" y="50840"/>
                  </a:lnTo>
                  <a:lnTo>
                    <a:pt x="120177" y="31398"/>
                  </a:lnTo>
                  <a:lnTo>
                    <a:pt x="127743" y="29505"/>
                  </a:lnTo>
                  <a:lnTo>
                    <a:pt x="134691" y="28242"/>
                  </a:lnTo>
                  <a:lnTo>
                    <a:pt x="141229" y="27401"/>
                  </a:lnTo>
                  <a:lnTo>
                    <a:pt x="148446" y="25887"/>
                  </a:lnTo>
                  <a:lnTo>
                    <a:pt x="156113" y="23925"/>
                  </a:lnTo>
                  <a:lnTo>
                    <a:pt x="164083" y="21665"/>
                  </a:lnTo>
                  <a:lnTo>
                    <a:pt x="172253" y="20159"/>
                  </a:lnTo>
                  <a:lnTo>
                    <a:pt x="180558" y="19154"/>
                  </a:lnTo>
                  <a:lnTo>
                    <a:pt x="188952" y="18485"/>
                  </a:lnTo>
                  <a:lnTo>
                    <a:pt x="197405" y="17085"/>
                  </a:lnTo>
                  <a:lnTo>
                    <a:pt x="205899" y="15200"/>
                  </a:lnTo>
                  <a:lnTo>
                    <a:pt x="214417" y="12991"/>
                  </a:lnTo>
                  <a:lnTo>
                    <a:pt x="222955" y="11518"/>
                  </a:lnTo>
                  <a:lnTo>
                    <a:pt x="231504" y="10536"/>
                  </a:lnTo>
                  <a:lnTo>
                    <a:pt x="240061" y="9882"/>
                  </a:lnTo>
                  <a:lnTo>
                    <a:pt x="247671" y="8493"/>
                  </a:lnTo>
                  <a:lnTo>
                    <a:pt x="254648" y="6615"/>
                  </a:lnTo>
                  <a:lnTo>
                    <a:pt x="261205" y="4410"/>
                  </a:lnTo>
                  <a:lnTo>
                    <a:pt x="267482" y="2940"/>
                  </a:lnTo>
                  <a:lnTo>
                    <a:pt x="273571" y="1960"/>
                  </a:lnTo>
                  <a:lnTo>
                    <a:pt x="279536" y="1307"/>
                  </a:lnTo>
                  <a:lnTo>
                    <a:pt x="288703" y="581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77"/>
            <p:cNvSpPr/>
            <p:nvPr/>
          </p:nvSpPr>
          <p:spPr>
            <a:xfrm>
              <a:off x="5240654" y="4680585"/>
              <a:ext cx="231459" cy="34291"/>
            </a:xfrm>
            <a:custGeom>
              <a:avLst/>
              <a:gdLst/>
              <a:ahLst/>
              <a:cxnLst/>
              <a:rect l="0" t="0" r="0" b="0"/>
              <a:pathLst>
                <a:path w="231459" h="34291">
                  <a:moveTo>
                    <a:pt x="0" y="34290"/>
                  </a:moveTo>
                  <a:lnTo>
                    <a:pt x="24702" y="34290"/>
                  </a:lnTo>
                  <a:lnTo>
                    <a:pt x="28851" y="33337"/>
                  </a:lnTo>
                  <a:lnTo>
                    <a:pt x="32569" y="31750"/>
                  </a:lnTo>
                  <a:lnTo>
                    <a:pt x="36001" y="29739"/>
                  </a:lnTo>
                  <a:lnTo>
                    <a:pt x="40193" y="28398"/>
                  </a:lnTo>
                  <a:lnTo>
                    <a:pt x="44893" y="27504"/>
                  </a:lnTo>
                  <a:lnTo>
                    <a:pt x="49931" y="26909"/>
                  </a:lnTo>
                  <a:lnTo>
                    <a:pt x="56148" y="26511"/>
                  </a:lnTo>
                  <a:lnTo>
                    <a:pt x="63149" y="26247"/>
                  </a:lnTo>
                  <a:lnTo>
                    <a:pt x="70675" y="26070"/>
                  </a:lnTo>
                  <a:lnTo>
                    <a:pt x="77597" y="25000"/>
                  </a:lnTo>
                  <a:lnTo>
                    <a:pt x="84117" y="23334"/>
                  </a:lnTo>
                  <a:lnTo>
                    <a:pt x="90367" y="21271"/>
                  </a:lnTo>
                  <a:lnTo>
                    <a:pt x="96441" y="19896"/>
                  </a:lnTo>
                  <a:lnTo>
                    <a:pt x="102394" y="18978"/>
                  </a:lnTo>
                  <a:lnTo>
                    <a:pt x="108267" y="18367"/>
                  </a:lnTo>
                  <a:lnTo>
                    <a:pt x="115041" y="17007"/>
                  </a:lnTo>
                  <a:lnTo>
                    <a:pt x="122415" y="15148"/>
                  </a:lnTo>
                  <a:lnTo>
                    <a:pt x="130187" y="12956"/>
                  </a:lnTo>
                  <a:lnTo>
                    <a:pt x="137274" y="11495"/>
                  </a:lnTo>
                  <a:lnTo>
                    <a:pt x="143904" y="10520"/>
                  </a:lnTo>
                  <a:lnTo>
                    <a:pt x="150228" y="9871"/>
                  </a:lnTo>
                  <a:lnTo>
                    <a:pt x="157302" y="9438"/>
                  </a:lnTo>
                  <a:lnTo>
                    <a:pt x="172783" y="8957"/>
                  </a:lnTo>
                  <a:lnTo>
                    <a:pt x="179959" y="7876"/>
                  </a:lnTo>
                  <a:lnTo>
                    <a:pt x="186648" y="6203"/>
                  </a:lnTo>
                  <a:lnTo>
                    <a:pt x="193012" y="4135"/>
                  </a:lnTo>
                  <a:lnTo>
                    <a:pt x="199160" y="2757"/>
                  </a:lnTo>
                  <a:lnTo>
                    <a:pt x="205163" y="1838"/>
                  </a:lnTo>
                  <a:lnTo>
                    <a:pt x="211070" y="1225"/>
                  </a:lnTo>
                  <a:lnTo>
                    <a:pt x="215962" y="816"/>
                  </a:lnTo>
                  <a:lnTo>
                    <a:pt x="220175" y="544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78"/>
            <p:cNvSpPr/>
            <p:nvPr/>
          </p:nvSpPr>
          <p:spPr>
            <a:xfrm>
              <a:off x="5677852" y="4440554"/>
              <a:ext cx="8574" cy="308612"/>
            </a:xfrm>
            <a:custGeom>
              <a:avLst/>
              <a:gdLst/>
              <a:ahLst/>
              <a:cxnLst/>
              <a:rect l="0" t="0" r="0" b="0"/>
              <a:pathLst>
                <a:path w="8574" h="308612">
                  <a:moveTo>
                    <a:pt x="0" y="0"/>
                  </a:moveTo>
                  <a:lnTo>
                    <a:pt x="0" y="302882"/>
                  </a:lnTo>
                  <a:lnTo>
                    <a:pt x="953" y="304792"/>
                  </a:lnTo>
                  <a:lnTo>
                    <a:pt x="2540" y="306065"/>
                  </a:lnTo>
                  <a:lnTo>
                    <a:pt x="8573" y="3086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79"/>
            <p:cNvSpPr/>
            <p:nvPr/>
          </p:nvSpPr>
          <p:spPr>
            <a:xfrm>
              <a:off x="5832319" y="4414884"/>
              <a:ext cx="213636" cy="325309"/>
            </a:xfrm>
            <a:custGeom>
              <a:avLst/>
              <a:gdLst/>
              <a:ahLst/>
              <a:cxnLst/>
              <a:rect l="0" t="0" r="0" b="0"/>
              <a:pathLst>
                <a:path w="213636" h="325309">
                  <a:moveTo>
                    <a:pt x="136998" y="25670"/>
                  </a:moveTo>
                  <a:lnTo>
                    <a:pt x="136998" y="21120"/>
                  </a:lnTo>
                  <a:lnTo>
                    <a:pt x="136046" y="19779"/>
                  </a:lnTo>
                  <a:lnTo>
                    <a:pt x="134458" y="18886"/>
                  </a:lnTo>
                  <a:lnTo>
                    <a:pt x="129617" y="17451"/>
                  </a:lnTo>
                  <a:lnTo>
                    <a:pt x="124228" y="17203"/>
                  </a:lnTo>
                  <a:lnTo>
                    <a:pt x="116598" y="17129"/>
                  </a:lnTo>
                  <a:lnTo>
                    <a:pt x="113873" y="18071"/>
                  </a:lnTo>
                  <a:lnTo>
                    <a:pt x="108305" y="21658"/>
                  </a:lnTo>
                  <a:lnTo>
                    <a:pt x="102656" y="28968"/>
                  </a:lnTo>
                  <a:lnTo>
                    <a:pt x="99816" y="33583"/>
                  </a:lnTo>
                  <a:lnTo>
                    <a:pt x="95065" y="37613"/>
                  </a:lnTo>
                  <a:lnTo>
                    <a:pt x="89040" y="41252"/>
                  </a:lnTo>
                  <a:lnTo>
                    <a:pt x="82166" y="44631"/>
                  </a:lnTo>
                  <a:lnTo>
                    <a:pt x="75678" y="48788"/>
                  </a:lnTo>
                  <a:lnTo>
                    <a:pt x="69448" y="53465"/>
                  </a:lnTo>
                  <a:lnTo>
                    <a:pt x="63390" y="58488"/>
                  </a:lnTo>
                  <a:lnTo>
                    <a:pt x="57446" y="63741"/>
                  </a:lnTo>
                  <a:lnTo>
                    <a:pt x="45761" y="74659"/>
                  </a:lnTo>
                  <a:lnTo>
                    <a:pt x="39979" y="79284"/>
                  </a:lnTo>
                  <a:lnTo>
                    <a:pt x="34219" y="83320"/>
                  </a:lnTo>
                  <a:lnTo>
                    <a:pt x="28473" y="86964"/>
                  </a:lnTo>
                  <a:lnTo>
                    <a:pt x="23691" y="90345"/>
                  </a:lnTo>
                  <a:lnTo>
                    <a:pt x="19550" y="93552"/>
                  </a:lnTo>
                  <a:lnTo>
                    <a:pt x="15837" y="96642"/>
                  </a:lnTo>
                  <a:lnTo>
                    <a:pt x="9171" y="102617"/>
                  </a:lnTo>
                  <a:lnTo>
                    <a:pt x="6060" y="105543"/>
                  </a:lnTo>
                  <a:lnTo>
                    <a:pt x="3986" y="108446"/>
                  </a:lnTo>
                  <a:lnTo>
                    <a:pt x="1682" y="114212"/>
                  </a:lnTo>
                  <a:lnTo>
                    <a:pt x="384" y="122813"/>
                  </a:lnTo>
                  <a:lnTo>
                    <a:pt x="0" y="126844"/>
                  </a:lnTo>
                  <a:lnTo>
                    <a:pt x="2450" y="130326"/>
                  </a:lnTo>
                  <a:lnTo>
                    <a:pt x="6714" y="135049"/>
                  </a:lnTo>
                  <a:lnTo>
                    <a:pt x="11784" y="140324"/>
                  </a:lnTo>
                  <a:lnTo>
                    <a:pt x="14469" y="142111"/>
                  </a:lnTo>
                  <a:lnTo>
                    <a:pt x="19993" y="144097"/>
                  </a:lnTo>
                  <a:lnTo>
                    <a:pt x="23753" y="145579"/>
                  </a:lnTo>
                  <a:lnTo>
                    <a:pt x="28164" y="147520"/>
                  </a:lnTo>
                  <a:lnTo>
                    <a:pt x="33009" y="149766"/>
                  </a:lnTo>
                  <a:lnTo>
                    <a:pt x="37192" y="152215"/>
                  </a:lnTo>
                  <a:lnTo>
                    <a:pt x="40934" y="154802"/>
                  </a:lnTo>
                  <a:lnTo>
                    <a:pt x="44380" y="157478"/>
                  </a:lnTo>
                  <a:lnTo>
                    <a:pt x="48582" y="160215"/>
                  </a:lnTo>
                  <a:lnTo>
                    <a:pt x="53289" y="162992"/>
                  </a:lnTo>
                  <a:lnTo>
                    <a:pt x="58332" y="165795"/>
                  </a:lnTo>
                  <a:lnTo>
                    <a:pt x="63599" y="167664"/>
                  </a:lnTo>
                  <a:lnTo>
                    <a:pt x="69016" y="168911"/>
                  </a:lnTo>
                  <a:lnTo>
                    <a:pt x="74531" y="169741"/>
                  </a:lnTo>
                  <a:lnTo>
                    <a:pt x="80114" y="171248"/>
                  </a:lnTo>
                  <a:lnTo>
                    <a:pt x="85740" y="173204"/>
                  </a:lnTo>
                  <a:lnTo>
                    <a:pt x="91396" y="175462"/>
                  </a:lnTo>
                  <a:lnTo>
                    <a:pt x="96119" y="177919"/>
                  </a:lnTo>
                  <a:lnTo>
                    <a:pt x="100221" y="180509"/>
                  </a:lnTo>
                  <a:lnTo>
                    <a:pt x="103907" y="183189"/>
                  </a:lnTo>
                  <a:lnTo>
                    <a:pt x="108270" y="186881"/>
                  </a:lnTo>
                  <a:lnTo>
                    <a:pt x="113083" y="191246"/>
                  </a:lnTo>
                  <a:lnTo>
                    <a:pt x="126420" y="203953"/>
                  </a:lnTo>
                  <a:lnTo>
                    <a:pt x="129946" y="207390"/>
                  </a:lnTo>
                  <a:lnTo>
                    <a:pt x="134202" y="210634"/>
                  </a:lnTo>
                  <a:lnTo>
                    <a:pt x="138944" y="213750"/>
                  </a:lnTo>
                  <a:lnTo>
                    <a:pt x="144010" y="216779"/>
                  </a:lnTo>
                  <a:lnTo>
                    <a:pt x="147388" y="220704"/>
                  </a:lnTo>
                  <a:lnTo>
                    <a:pt x="149640" y="225226"/>
                  </a:lnTo>
                  <a:lnTo>
                    <a:pt x="152142" y="235329"/>
                  </a:lnTo>
                  <a:lnTo>
                    <a:pt x="152809" y="240691"/>
                  </a:lnTo>
                  <a:lnTo>
                    <a:pt x="153254" y="246170"/>
                  </a:lnTo>
                  <a:lnTo>
                    <a:pt x="153550" y="251728"/>
                  </a:lnTo>
                  <a:lnTo>
                    <a:pt x="153879" y="262983"/>
                  </a:lnTo>
                  <a:lnTo>
                    <a:pt x="153015" y="267699"/>
                  </a:lnTo>
                  <a:lnTo>
                    <a:pt x="149514" y="275478"/>
                  </a:lnTo>
                  <a:lnTo>
                    <a:pt x="142188" y="289765"/>
                  </a:lnTo>
                  <a:lnTo>
                    <a:pt x="136765" y="297986"/>
                  </a:lnTo>
                  <a:lnTo>
                    <a:pt x="133985" y="301512"/>
                  </a:lnTo>
                  <a:lnTo>
                    <a:pt x="130227" y="304815"/>
                  </a:lnTo>
                  <a:lnTo>
                    <a:pt x="125816" y="307969"/>
                  </a:lnTo>
                  <a:lnTo>
                    <a:pt x="120971" y="311025"/>
                  </a:lnTo>
                  <a:lnTo>
                    <a:pt x="116788" y="313062"/>
                  </a:lnTo>
                  <a:lnTo>
                    <a:pt x="113047" y="314419"/>
                  </a:lnTo>
                  <a:lnTo>
                    <a:pt x="109601" y="315325"/>
                  </a:lnTo>
                  <a:lnTo>
                    <a:pt x="103232" y="318871"/>
                  </a:lnTo>
                  <a:lnTo>
                    <a:pt x="100200" y="321150"/>
                  </a:lnTo>
                  <a:lnTo>
                    <a:pt x="96273" y="322669"/>
                  </a:lnTo>
                  <a:lnTo>
                    <a:pt x="91751" y="323682"/>
                  </a:lnTo>
                  <a:lnTo>
                    <a:pt x="86831" y="324358"/>
                  </a:lnTo>
                  <a:lnTo>
                    <a:pt x="82598" y="324808"/>
                  </a:lnTo>
                  <a:lnTo>
                    <a:pt x="78824" y="325108"/>
                  </a:lnTo>
                  <a:lnTo>
                    <a:pt x="75356" y="325308"/>
                  </a:lnTo>
                  <a:lnTo>
                    <a:pt x="71138" y="324489"/>
                  </a:lnTo>
                  <a:lnTo>
                    <a:pt x="66421" y="322991"/>
                  </a:lnTo>
                  <a:lnTo>
                    <a:pt x="61372" y="321039"/>
                  </a:lnTo>
                  <a:lnTo>
                    <a:pt x="57053" y="319738"/>
                  </a:lnTo>
                  <a:lnTo>
                    <a:pt x="53222" y="318870"/>
                  </a:lnTo>
                  <a:lnTo>
                    <a:pt x="49714" y="318292"/>
                  </a:lnTo>
                  <a:lnTo>
                    <a:pt x="47377" y="316954"/>
                  </a:lnTo>
                  <a:lnTo>
                    <a:pt x="45818" y="315110"/>
                  </a:lnTo>
                  <a:lnTo>
                    <a:pt x="44779" y="312927"/>
                  </a:lnTo>
                  <a:lnTo>
                    <a:pt x="38766" y="305306"/>
                  </a:lnTo>
                  <a:lnTo>
                    <a:pt x="38172" y="302581"/>
                  </a:lnTo>
                  <a:lnTo>
                    <a:pt x="38729" y="299813"/>
                  </a:lnTo>
                  <a:lnTo>
                    <a:pt x="40053" y="297014"/>
                  </a:lnTo>
                  <a:lnTo>
                    <a:pt x="41524" y="288826"/>
                  </a:lnTo>
                  <a:lnTo>
                    <a:pt x="41916" y="283975"/>
                  </a:lnTo>
                  <a:lnTo>
                    <a:pt x="43130" y="278836"/>
                  </a:lnTo>
                  <a:lnTo>
                    <a:pt x="44892" y="273505"/>
                  </a:lnTo>
                  <a:lnTo>
                    <a:pt x="47019" y="268046"/>
                  </a:lnTo>
                  <a:lnTo>
                    <a:pt x="50342" y="262502"/>
                  </a:lnTo>
                  <a:lnTo>
                    <a:pt x="54463" y="256900"/>
                  </a:lnTo>
                  <a:lnTo>
                    <a:pt x="59115" y="251262"/>
                  </a:lnTo>
                  <a:lnTo>
                    <a:pt x="63168" y="244645"/>
                  </a:lnTo>
                  <a:lnTo>
                    <a:pt x="66823" y="237376"/>
                  </a:lnTo>
                  <a:lnTo>
                    <a:pt x="70212" y="229672"/>
                  </a:lnTo>
                  <a:lnTo>
                    <a:pt x="74377" y="222632"/>
                  </a:lnTo>
                  <a:lnTo>
                    <a:pt x="79058" y="216033"/>
                  </a:lnTo>
                  <a:lnTo>
                    <a:pt x="84084" y="209729"/>
                  </a:lnTo>
                  <a:lnTo>
                    <a:pt x="89339" y="202669"/>
                  </a:lnTo>
                  <a:lnTo>
                    <a:pt x="100259" y="187204"/>
                  </a:lnTo>
                  <a:lnTo>
                    <a:pt x="117117" y="162432"/>
                  </a:lnTo>
                  <a:lnTo>
                    <a:pt x="123744" y="154945"/>
                  </a:lnTo>
                  <a:lnTo>
                    <a:pt x="131019" y="148049"/>
                  </a:lnTo>
                  <a:lnTo>
                    <a:pt x="138727" y="141546"/>
                  </a:lnTo>
                  <a:lnTo>
                    <a:pt x="145771" y="134354"/>
                  </a:lnTo>
                  <a:lnTo>
                    <a:pt x="152372" y="126701"/>
                  </a:lnTo>
                  <a:lnTo>
                    <a:pt x="158677" y="118741"/>
                  </a:lnTo>
                  <a:lnTo>
                    <a:pt x="164786" y="111531"/>
                  </a:lnTo>
                  <a:lnTo>
                    <a:pt x="170763" y="104818"/>
                  </a:lnTo>
                  <a:lnTo>
                    <a:pt x="176653" y="98438"/>
                  </a:lnTo>
                  <a:lnTo>
                    <a:pt x="181532" y="91327"/>
                  </a:lnTo>
                  <a:lnTo>
                    <a:pt x="185738" y="83729"/>
                  </a:lnTo>
                  <a:lnTo>
                    <a:pt x="199331" y="55554"/>
                  </a:lnTo>
                  <a:lnTo>
                    <a:pt x="205341" y="45937"/>
                  </a:lnTo>
                  <a:lnTo>
                    <a:pt x="208278" y="42039"/>
                  </a:lnTo>
                  <a:lnTo>
                    <a:pt x="210235" y="37536"/>
                  </a:lnTo>
                  <a:lnTo>
                    <a:pt x="212410" y="27451"/>
                  </a:lnTo>
                  <a:lnTo>
                    <a:pt x="213377" y="19160"/>
                  </a:lnTo>
                  <a:lnTo>
                    <a:pt x="213635" y="15615"/>
                  </a:lnTo>
                  <a:lnTo>
                    <a:pt x="211901" y="12299"/>
                  </a:lnTo>
                  <a:lnTo>
                    <a:pt x="208841" y="9136"/>
                  </a:lnTo>
                  <a:lnTo>
                    <a:pt x="204896" y="6075"/>
                  </a:lnTo>
                  <a:lnTo>
                    <a:pt x="201314" y="4035"/>
                  </a:lnTo>
                  <a:lnTo>
                    <a:pt x="194793" y="1767"/>
                  </a:lnTo>
                  <a:lnTo>
                    <a:pt x="190768" y="1162"/>
                  </a:lnTo>
                  <a:lnTo>
                    <a:pt x="186179" y="760"/>
                  </a:lnTo>
                  <a:lnTo>
                    <a:pt x="176954" y="312"/>
                  </a:lnTo>
                  <a:lnTo>
                    <a:pt x="169679" y="113"/>
                  </a:lnTo>
                  <a:lnTo>
                    <a:pt x="155677" y="0"/>
                  </a:lnTo>
                  <a:lnTo>
                    <a:pt x="151356" y="937"/>
                  </a:lnTo>
                  <a:lnTo>
                    <a:pt x="147522" y="2514"/>
                  </a:lnTo>
                  <a:lnTo>
                    <a:pt x="136998" y="852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80"/>
            <p:cNvSpPr/>
            <p:nvPr/>
          </p:nvSpPr>
          <p:spPr>
            <a:xfrm>
              <a:off x="6157956" y="4414837"/>
              <a:ext cx="213755" cy="358692"/>
            </a:xfrm>
            <a:custGeom>
              <a:avLst/>
              <a:gdLst/>
              <a:ahLst/>
              <a:cxnLst/>
              <a:rect l="0" t="0" r="0" b="0"/>
              <a:pathLst>
                <a:path w="213755" h="358692">
                  <a:moveTo>
                    <a:pt x="42819" y="0"/>
                  </a:moveTo>
                  <a:lnTo>
                    <a:pt x="55589" y="0"/>
                  </a:lnTo>
                  <a:lnTo>
                    <a:pt x="57047" y="953"/>
                  </a:lnTo>
                  <a:lnTo>
                    <a:pt x="58019" y="2540"/>
                  </a:lnTo>
                  <a:lnTo>
                    <a:pt x="59100" y="6844"/>
                  </a:lnTo>
                  <a:lnTo>
                    <a:pt x="59793" y="17368"/>
                  </a:lnTo>
                  <a:lnTo>
                    <a:pt x="59913" y="28324"/>
                  </a:lnTo>
                  <a:lnTo>
                    <a:pt x="59930" y="33170"/>
                  </a:lnTo>
                  <a:lnTo>
                    <a:pt x="58989" y="39258"/>
                  </a:lnTo>
                  <a:lnTo>
                    <a:pt x="57409" y="46175"/>
                  </a:lnTo>
                  <a:lnTo>
                    <a:pt x="55403" y="53644"/>
                  </a:lnTo>
                  <a:lnTo>
                    <a:pt x="53113" y="60527"/>
                  </a:lnTo>
                  <a:lnTo>
                    <a:pt x="50634" y="67021"/>
                  </a:lnTo>
                  <a:lnTo>
                    <a:pt x="48029" y="73256"/>
                  </a:lnTo>
                  <a:lnTo>
                    <a:pt x="46292" y="80270"/>
                  </a:lnTo>
                  <a:lnTo>
                    <a:pt x="45134" y="87803"/>
                  </a:lnTo>
                  <a:lnTo>
                    <a:pt x="44363" y="95683"/>
                  </a:lnTo>
                  <a:lnTo>
                    <a:pt x="42895" y="103794"/>
                  </a:lnTo>
                  <a:lnTo>
                    <a:pt x="40965" y="112058"/>
                  </a:lnTo>
                  <a:lnTo>
                    <a:pt x="38725" y="120426"/>
                  </a:lnTo>
                  <a:lnTo>
                    <a:pt x="33697" y="137343"/>
                  </a:lnTo>
                  <a:lnTo>
                    <a:pt x="19886" y="180047"/>
                  </a:lnTo>
                  <a:lnTo>
                    <a:pt x="14211" y="197178"/>
                  </a:lnTo>
                  <a:lnTo>
                    <a:pt x="11364" y="206700"/>
                  </a:lnTo>
                  <a:lnTo>
                    <a:pt x="5661" y="227439"/>
                  </a:lnTo>
                  <a:lnTo>
                    <a:pt x="3760" y="237351"/>
                  </a:lnTo>
                  <a:lnTo>
                    <a:pt x="2492" y="246817"/>
                  </a:lnTo>
                  <a:lnTo>
                    <a:pt x="1647" y="255985"/>
                  </a:lnTo>
                  <a:lnTo>
                    <a:pt x="1083" y="264954"/>
                  </a:lnTo>
                  <a:lnTo>
                    <a:pt x="457" y="282540"/>
                  </a:lnTo>
                  <a:lnTo>
                    <a:pt x="55" y="310269"/>
                  </a:lnTo>
                  <a:lnTo>
                    <a:pt x="0" y="322365"/>
                  </a:lnTo>
                  <a:lnTo>
                    <a:pt x="938" y="327305"/>
                  </a:lnTo>
                  <a:lnTo>
                    <a:pt x="4520" y="335334"/>
                  </a:lnTo>
                  <a:lnTo>
                    <a:pt x="9287" y="342078"/>
                  </a:lnTo>
                  <a:lnTo>
                    <a:pt x="11892" y="345209"/>
                  </a:lnTo>
                  <a:lnTo>
                    <a:pt x="15533" y="347297"/>
                  </a:lnTo>
                  <a:lnTo>
                    <a:pt x="19866" y="348689"/>
                  </a:lnTo>
                  <a:lnTo>
                    <a:pt x="24660" y="349617"/>
                  </a:lnTo>
                  <a:lnTo>
                    <a:pt x="28808" y="351188"/>
                  </a:lnTo>
                  <a:lnTo>
                    <a:pt x="32525" y="353188"/>
                  </a:lnTo>
                  <a:lnTo>
                    <a:pt x="35957" y="355474"/>
                  </a:lnTo>
                  <a:lnTo>
                    <a:pt x="42309" y="358013"/>
                  </a:lnTo>
                  <a:lnTo>
                    <a:pt x="45336" y="358691"/>
                  </a:lnTo>
                  <a:lnTo>
                    <a:pt x="49260" y="358190"/>
                  </a:lnTo>
                  <a:lnTo>
                    <a:pt x="53780" y="356903"/>
                  </a:lnTo>
                  <a:lnTo>
                    <a:pt x="58699" y="355093"/>
                  </a:lnTo>
                  <a:lnTo>
                    <a:pt x="62930" y="353886"/>
                  </a:lnTo>
                  <a:lnTo>
                    <a:pt x="66704" y="353082"/>
                  </a:lnTo>
                  <a:lnTo>
                    <a:pt x="70172" y="352545"/>
                  </a:lnTo>
                  <a:lnTo>
                    <a:pt x="74389" y="351236"/>
                  </a:lnTo>
                  <a:lnTo>
                    <a:pt x="79106" y="349410"/>
                  </a:lnTo>
                  <a:lnTo>
                    <a:pt x="84155" y="347240"/>
                  </a:lnTo>
                  <a:lnTo>
                    <a:pt x="88473" y="344841"/>
                  </a:lnTo>
                  <a:lnTo>
                    <a:pt x="92305" y="342289"/>
                  </a:lnTo>
                  <a:lnTo>
                    <a:pt x="95812" y="339635"/>
                  </a:lnTo>
                  <a:lnTo>
                    <a:pt x="100055" y="335961"/>
                  </a:lnTo>
                  <a:lnTo>
                    <a:pt x="104789" y="331607"/>
                  </a:lnTo>
                  <a:lnTo>
                    <a:pt x="115128" y="321688"/>
                  </a:lnTo>
                  <a:lnTo>
                    <a:pt x="142946" y="294163"/>
                  </a:lnTo>
                  <a:lnTo>
                    <a:pt x="148623" y="287549"/>
                  </a:lnTo>
                  <a:lnTo>
                    <a:pt x="154312" y="280282"/>
                  </a:lnTo>
                  <a:lnTo>
                    <a:pt x="160010" y="272579"/>
                  </a:lnTo>
                  <a:lnTo>
                    <a:pt x="165714" y="265540"/>
                  </a:lnTo>
                  <a:lnTo>
                    <a:pt x="171421" y="258942"/>
                  </a:lnTo>
                  <a:lnTo>
                    <a:pt x="177131" y="252638"/>
                  </a:lnTo>
                  <a:lnTo>
                    <a:pt x="181890" y="246530"/>
                  </a:lnTo>
                  <a:lnTo>
                    <a:pt x="186016" y="240553"/>
                  </a:lnTo>
                  <a:lnTo>
                    <a:pt x="189718" y="234664"/>
                  </a:lnTo>
                  <a:lnTo>
                    <a:pt x="193139" y="228833"/>
                  </a:lnTo>
                  <a:lnTo>
                    <a:pt x="196373" y="223040"/>
                  </a:lnTo>
                  <a:lnTo>
                    <a:pt x="202505" y="211524"/>
                  </a:lnTo>
                  <a:lnTo>
                    <a:pt x="208405" y="200056"/>
                  </a:lnTo>
                  <a:lnTo>
                    <a:pt x="211663" y="191149"/>
                  </a:lnTo>
                  <a:lnTo>
                    <a:pt x="213110" y="183062"/>
                  </a:lnTo>
                  <a:lnTo>
                    <a:pt x="213754" y="173119"/>
                  </a:lnTo>
                  <a:lnTo>
                    <a:pt x="212973" y="168753"/>
                  </a:lnTo>
                  <a:lnTo>
                    <a:pt x="209565" y="161361"/>
                  </a:lnTo>
                  <a:lnTo>
                    <a:pt x="207323" y="159009"/>
                  </a:lnTo>
                  <a:lnTo>
                    <a:pt x="204876" y="157441"/>
                  </a:lnTo>
                  <a:lnTo>
                    <a:pt x="199617" y="155699"/>
                  </a:lnTo>
                  <a:lnTo>
                    <a:pt x="194104" y="154925"/>
                  </a:lnTo>
                  <a:lnTo>
                    <a:pt x="190348" y="155671"/>
                  </a:lnTo>
                  <a:lnTo>
                    <a:pt x="185939" y="157121"/>
                  </a:lnTo>
                  <a:lnTo>
                    <a:pt x="181095" y="159039"/>
                  </a:lnTo>
                  <a:lnTo>
                    <a:pt x="175960" y="162223"/>
                  </a:lnTo>
                  <a:lnTo>
                    <a:pt x="170632" y="166252"/>
                  </a:lnTo>
                  <a:lnTo>
                    <a:pt x="165175" y="170842"/>
                  </a:lnTo>
                  <a:lnTo>
                    <a:pt x="159632" y="175807"/>
                  </a:lnTo>
                  <a:lnTo>
                    <a:pt x="148393" y="186405"/>
                  </a:lnTo>
                  <a:lnTo>
                    <a:pt x="131356" y="203080"/>
                  </a:lnTo>
                  <a:lnTo>
                    <a:pt x="125656" y="209681"/>
                  </a:lnTo>
                  <a:lnTo>
                    <a:pt x="119951" y="216940"/>
                  </a:lnTo>
                  <a:lnTo>
                    <a:pt x="114243" y="224637"/>
                  </a:lnTo>
                  <a:lnTo>
                    <a:pt x="108532" y="231673"/>
                  </a:lnTo>
                  <a:lnTo>
                    <a:pt x="102820" y="238269"/>
                  </a:lnTo>
                  <a:lnTo>
                    <a:pt x="97107" y="244571"/>
                  </a:lnTo>
                  <a:lnTo>
                    <a:pt x="85679" y="256653"/>
                  </a:lnTo>
                  <a:lnTo>
                    <a:pt x="79965" y="262543"/>
                  </a:lnTo>
                  <a:lnTo>
                    <a:pt x="75203" y="269326"/>
                  </a:lnTo>
                  <a:lnTo>
                    <a:pt x="71076" y="276706"/>
                  </a:lnTo>
                  <a:lnTo>
                    <a:pt x="67371" y="284483"/>
                  </a:lnTo>
                  <a:lnTo>
                    <a:pt x="60716" y="295665"/>
                  </a:lnTo>
                  <a:lnTo>
                    <a:pt x="55536" y="303809"/>
                  </a:lnTo>
                  <a:lnTo>
                    <a:pt x="53233" y="310604"/>
                  </a:lnTo>
                  <a:lnTo>
                    <a:pt x="52210" y="316798"/>
                  </a:lnTo>
                  <a:lnTo>
                    <a:pt x="51391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29718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892165" y="3267314"/>
            <a:ext cx="1714501" cy="453152"/>
            <a:chOff x="5892165" y="3267314"/>
            <a:chExt cx="1714501" cy="453152"/>
          </a:xfrm>
        </p:grpSpPr>
        <p:sp>
          <p:nvSpPr>
            <p:cNvPr id="3" name="SMARTPenAnnotation36"/>
            <p:cNvSpPr/>
            <p:nvPr/>
          </p:nvSpPr>
          <p:spPr>
            <a:xfrm>
              <a:off x="5900737" y="3394710"/>
              <a:ext cx="265748" cy="325756"/>
            </a:xfrm>
            <a:custGeom>
              <a:avLst/>
              <a:gdLst/>
              <a:ahLst/>
              <a:cxnLst/>
              <a:rect l="0" t="0" r="0" b="0"/>
              <a:pathLst>
                <a:path w="265748" h="325756">
                  <a:moveTo>
                    <a:pt x="0" y="0"/>
                  </a:moveTo>
                  <a:lnTo>
                    <a:pt x="0" y="7380"/>
                  </a:lnTo>
                  <a:lnTo>
                    <a:pt x="6844" y="15181"/>
                  </a:lnTo>
                  <a:lnTo>
                    <a:pt x="22959" y="31511"/>
                  </a:lnTo>
                  <a:lnTo>
                    <a:pt x="28619" y="37182"/>
                  </a:lnTo>
                  <a:lnTo>
                    <a:pt x="34310" y="45418"/>
                  </a:lnTo>
                  <a:lnTo>
                    <a:pt x="40013" y="54475"/>
                  </a:lnTo>
                  <a:lnTo>
                    <a:pt x="45724" y="61676"/>
                  </a:lnTo>
                  <a:lnTo>
                    <a:pt x="53977" y="70592"/>
                  </a:lnTo>
                  <a:lnTo>
                    <a:pt x="74797" y="91837"/>
                  </a:lnTo>
                  <a:lnTo>
                    <a:pt x="80345" y="96467"/>
                  </a:lnTo>
                  <a:lnTo>
                    <a:pt x="85948" y="100506"/>
                  </a:lnTo>
                  <a:lnTo>
                    <a:pt x="91589" y="104152"/>
                  </a:lnTo>
                  <a:lnTo>
                    <a:pt x="97254" y="108487"/>
                  </a:lnTo>
                  <a:lnTo>
                    <a:pt x="102936" y="113282"/>
                  </a:lnTo>
                  <a:lnTo>
                    <a:pt x="108629" y="118384"/>
                  </a:lnTo>
                  <a:lnTo>
                    <a:pt x="114329" y="124642"/>
                  </a:lnTo>
                  <a:lnTo>
                    <a:pt x="120035" y="131672"/>
                  </a:lnTo>
                  <a:lnTo>
                    <a:pt x="125743" y="139216"/>
                  </a:lnTo>
                  <a:lnTo>
                    <a:pt x="130501" y="146151"/>
                  </a:lnTo>
                  <a:lnTo>
                    <a:pt x="134626" y="152679"/>
                  </a:lnTo>
                  <a:lnTo>
                    <a:pt x="138328" y="158936"/>
                  </a:lnTo>
                  <a:lnTo>
                    <a:pt x="142701" y="165012"/>
                  </a:lnTo>
                  <a:lnTo>
                    <a:pt x="147522" y="170968"/>
                  </a:lnTo>
                  <a:lnTo>
                    <a:pt x="152640" y="176844"/>
                  </a:lnTo>
                  <a:lnTo>
                    <a:pt x="157958" y="183618"/>
                  </a:lnTo>
                  <a:lnTo>
                    <a:pt x="163407" y="190992"/>
                  </a:lnTo>
                  <a:lnTo>
                    <a:pt x="168946" y="198765"/>
                  </a:lnTo>
                  <a:lnTo>
                    <a:pt x="174543" y="205853"/>
                  </a:lnTo>
                  <a:lnTo>
                    <a:pt x="180179" y="212482"/>
                  </a:lnTo>
                  <a:lnTo>
                    <a:pt x="185842" y="218807"/>
                  </a:lnTo>
                  <a:lnTo>
                    <a:pt x="190570" y="224929"/>
                  </a:lnTo>
                  <a:lnTo>
                    <a:pt x="194674" y="230915"/>
                  </a:lnTo>
                  <a:lnTo>
                    <a:pt x="198363" y="236811"/>
                  </a:lnTo>
                  <a:lnTo>
                    <a:pt x="202727" y="242646"/>
                  </a:lnTo>
                  <a:lnTo>
                    <a:pt x="207542" y="248442"/>
                  </a:lnTo>
                  <a:lnTo>
                    <a:pt x="212656" y="254210"/>
                  </a:lnTo>
                  <a:lnTo>
                    <a:pt x="217018" y="259961"/>
                  </a:lnTo>
                  <a:lnTo>
                    <a:pt x="220879" y="265699"/>
                  </a:lnTo>
                  <a:lnTo>
                    <a:pt x="224405" y="271430"/>
                  </a:lnTo>
                  <a:lnTo>
                    <a:pt x="230863" y="280338"/>
                  </a:lnTo>
                  <a:lnTo>
                    <a:pt x="236908" y="288424"/>
                  </a:lnTo>
                  <a:lnTo>
                    <a:pt x="242770" y="298368"/>
                  </a:lnTo>
                  <a:lnTo>
                    <a:pt x="248550" y="306598"/>
                  </a:lnTo>
                  <a:lnTo>
                    <a:pt x="251425" y="310126"/>
                  </a:lnTo>
                  <a:lnTo>
                    <a:pt x="254295" y="312478"/>
                  </a:lnTo>
                  <a:lnTo>
                    <a:pt x="257160" y="314046"/>
                  </a:lnTo>
                  <a:lnTo>
                    <a:pt x="260023" y="315091"/>
                  </a:lnTo>
                  <a:lnTo>
                    <a:pt x="261931" y="316741"/>
                  </a:lnTo>
                  <a:lnTo>
                    <a:pt x="263203" y="318793"/>
                  </a:lnTo>
                  <a:lnTo>
                    <a:pt x="265747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37"/>
            <p:cNvSpPr/>
            <p:nvPr/>
          </p:nvSpPr>
          <p:spPr>
            <a:xfrm>
              <a:off x="5892165" y="3420427"/>
              <a:ext cx="248603" cy="222886"/>
            </a:xfrm>
            <a:custGeom>
              <a:avLst/>
              <a:gdLst/>
              <a:ahLst/>
              <a:cxnLst/>
              <a:rect l="0" t="0" r="0" b="0"/>
              <a:pathLst>
                <a:path w="248603" h="222886">
                  <a:moveTo>
                    <a:pt x="248602" y="0"/>
                  </a:moveTo>
                  <a:lnTo>
                    <a:pt x="241221" y="0"/>
                  </a:lnTo>
                  <a:lnTo>
                    <a:pt x="240824" y="952"/>
                  </a:lnTo>
                  <a:lnTo>
                    <a:pt x="240383" y="4551"/>
                  </a:lnTo>
                  <a:lnTo>
                    <a:pt x="239313" y="5892"/>
                  </a:lnTo>
                  <a:lnTo>
                    <a:pt x="237647" y="6785"/>
                  </a:lnTo>
                  <a:lnTo>
                    <a:pt x="235583" y="7381"/>
                  </a:lnTo>
                  <a:lnTo>
                    <a:pt x="230751" y="10583"/>
                  </a:lnTo>
                  <a:lnTo>
                    <a:pt x="224475" y="15181"/>
                  </a:lnTo>
                  <a:lnTo>
                    <a:pt x="220135" y="17741"/>
                  </a:lnTo>
                  <a:lnTo>
                    <a:pt x="215337" y="20400"/>
                  </a:lnTo>
                  <a:lnTo>
                    <a:pt x="210233" y="24077"/>
                  </a:lnTo>
                  <a:lnTo>
                    <a:pt x="204925" y="28434"/>
                  </a:lnTo>
                  <a:lnTo>
                    <a:pt x="199482" y="33243"/>
                  </a:lnTo>
                  <a:lnTo>
                    <a:pt x="188353" y="43668"/>
                  </a:lnTo>
                  <a:lnTo>
                    <a:pt x="165687" y="65881"/>
                  </a:lnTo>
                  <a:lnTo>
                    <a:pt x="159988" y="70591"/>
                  </a:lnTo>
                  <a:lnTo>
                    <a:pt x="154284" y="74683"/>
                  </a:lnTo>
                  <a:lnTo>
                    <a:pt x="126890" y="92646"/>
                  </a:lnTo>
                  <a:lnTo>
                    <a:pt x="119835" y="97959"/>
                  </a:lnTo>
                  <a:lnTo>
                    <a:pt x="113228" y="103406"/>
                  </a:lnTo>
                  <a:lnTo>
                    <a:pt x="106917" y="108942"/>
                  </a:lnTo>
                  <a:lnTo>
                    <a:pt x="100806" y="114538"/>
                  </a:lnTo>
                  <a:lnTo>
                    <a:pt x="88935" y="125836"/>
                  </a:lnTo>
                  <a:lnTo>
                    <a:pt x="71541" y="142907"/>
                  </a:lnTo>
                  <a:lnTo>
                    <a:pt x="66744" y="148611"/>
                  </a:lnTo>
                  <a:lnTo>
                    <a:pt x="62593" y="154319"/>
                  </a:lnTo>
                  <a:lnTo>
                    <a:pt x="58874" y="160030"/>
                  </a:lnTo>
                  <a:lnTo>
                    <a:pt x="54489" y="164789"/>
                  </a:lnTo>
                  <a:lnTo>
                    <a:pt x="49661" y="168914"/>
                  </a:lnTo>
                  <a:lnTo>
                    <a:pt x="44537" y="172617"/>
                  </a:lnTo>
                  <a:lnTo>
                    <a:pt x="40169" y="176991"/>
                  </a:lnTo>
                  <a:lnTo>
                    <a:pt x="36304" y="181811"/>
                  </a:lnTo>
                  <a:lnTo>
                    <a:pt x="32775" y="186930"/>
                  </a:lnTo>
                  <a:lnTo>
                    <a:pt x="29470" y="191295"/>
                  </a:lnTo>
                  <a:lnTo>
                    <a:pt x="26314" y="195158"/>
                  </a:lnTo>
                  <a:lnTo>
                    <a:pt x="20267" y="201989"/>
                  </a:lnTo>
                  <a:lnTo>
                    <a:pt x="14405" y="208201"/>
                  </a:lnTo>
                  <a:lnTo>
                    <a:pt x="11508" y="210238"/>
                  </a:lnTo>
                  <a:lnTo>
                    <a:pt x="3833" y="213105"/>
                  </a:lnTo>
                  <a:lnTo>
                    <a:pt x="1703" y="213776"/>
                  </a:lnTo>
                  <a:lnTo>
                    <a:pt x="1135" y="214908"/>
                  </a:lnTo>
                  <a:lnTo>
                    <a:pt x="149" y="221646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8"/>
            <p:cNvSpPr/>
            <p:nvPr/>
          </p:nvSpPr>
          <p:spPr>
            <a:xfrm>
              <a:off x="6320790" y="3454717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17145"/>
                  </a:moveTo>
                  <a:lnTo>
                    <a:pt x="24701" y="17145"/>
                  </a:lnTo>
                  <a:lnTo>
                    <a:pt x="29802" y="16192"/>
                  </a:lnTo>
                  <a:lnTo>
                    <a:pt x="35108" y="14605"/>
                  </a:lnTo>
                  <a:lnTo>
                    <a:pt x="40550" y="12595"/>
                  </a:lnTo>
                  <a:lnTo>
                    <a:pt x="46084" y="11253"/>
                  </a:lnTo>
                  <a:lnTo>
                    <a:pt x="51677" y="10360"/>
                  </a:lnTo>
                  <a:lnTo>
                    <a:pt x="57311" y="9764"/>
                  </a:lnTo>
                  <a:lnTo>
                    <a:pt x="63925" y="9367"/>
                  </a:lnTo>
                  <a:lnTo>
                    <a:pt x="78893" y="8925"/>
                  </a:lnTo>
                  <a:lnTo>
                    <a:pt x="98835" y="8677"/>
                  </a:lnTo>
                  <a:lnTo>
                    <a:pt x="105895" y="7690"/>
                  </a:lnTo>
                  <a:lnTo>
                    <a:pt x="113459" y="6079"/>
                  </a:lnTo>
                  <a:lnTo>
                    <a:pt x="121359" y="4053"/>
                  </a:lnTo>
                  <a:lnTo>
                    <a:pt x="128531" y="2702"/>
                  </a:lnTo>
                  <a:lnTo>
                    <a:pt x="135217" y="1801"/>
                  </a:lnTo>
                  <a:lnTo>
                    <a:pt x="141580" y="1201"/>
                  </a:lnTo>
                  <a:lnTo>
                    <a:pt x="148679" y="801"/>
                  </a:lnTo>
                  <a:lnTo>
                    <a:pt x="164187" y="356"/>
                  </a:lnTo>
                  <a:lnTo>
                    <a:pt x="202496" y="3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9"/>
            <p:cNvSpPr/>
            <p:nvPr/>
          </p:nvSpPr>
          <p:spPr>
            <a:xfrm>
              <a:off x="6252209" y="3591877"/>
              <a:ext cx="325757" cy="8574"/>
            </a:xfrm>
            <a:custGeom>
              <a:avLst/>
              <a:gdLst/>
              <a:ahLst/>
              <a:cxnLst/>
              <a:rect l="0" t="0" r="0" b="0"/>
              <a:pathLst>
                <a:path w="325757" h="8574">
                  <a:moveTo>
                    <a:pt x="0" y="0"/>
                  </a:moveTo>
                  <a:lnTo>
                    <a:pt x="27781" y="0"/>
                  </a:lnTo>
                  <a:lnTo>
                    <a:pt x="31856" y="952"/>
                  </a:lnTo>
                  <a:lnTo>
                    <a:pt x="36478" y="2540"/>
                  </a:lnTo>
                  <a:lnTo>
                    <a:pt x="41463" y="4551"/>
                  </a:lnTo>
                  <a:lnTo>
                    <a:pt x="46692" y="5892"/>
                  </a:lnTo>
                  <a:lnTo>
                    <a:pt x="52084" y="6785"/>
                  </a:lnTo>
                  <a:lnTo>
                    <a:pt x="57582" y="7381"/>
                  </a:lnTo>
                  <a:lnTo>
                    <a:pt x="63153" y="7778"/>
                  </a:lnTo>
                  <a:lnTo>
                    <a:pt x="68773" y="8043"/>
                  </a:lnTo>
                  <a:lnTo>
                    <a:pt x="81048" y="8337"/>
                  </a:lnTo>
                  <a:lnTo>
                    <a:pt x="325756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40"/>
            <p:cNvSpPr/>
            <p:nvPr/>
          </p:nvSpPr>
          <p:spPr>
            <a:xfrm>
              <a:off x="6869430" y="3300517"/>
              <a:ext cx="308611" cy="398903"/>
            </a:xfrm>
            <a:custGeom>
              <a:avLst/>
              <a:gdLst/>
              <a:ahLst/>
              <a:cxnLst/>
              <a:rect l="0" t="0" r="0" b="0"/>
              <a:pathLst>
                <a:path w="308611" h="398903">
                  <a:moveTo>
                    <a:pt x="308610" y="8468"/>
                  </a:moveTo>
                  <a:lnTo>
                    <a:pt x="242458" y="8468"/>
                  </a:lnTo>
                  <a:lnTo>
                    <a:pt x="236886" y="9420"/>
                  </a:lnTo>
                  <a:lnTo>
                    <a:pt x="231266" y="11008"/>
                  </a:lnTo>
                  <a:lnTo>
                    <a:pt x="225615" y="13019"/>
                  </a:lnTo>
                  <a:lnTo>
                    <a:pt x="218990" y="14359"/>
                  </a:lnTo>
                  <a:lnTo>
                    <a:pt x="211716" y="15253"/>
                  </a:lnTo>
                  <a:lnTo>
                    <a:pt x="204009" y="15848"/>
                  </a:lnTo>
                  <a:lnTo>
                    <a:pt x="196013" y="16246"/>
                  </a:lnTo>
                  <a:lnTo>
                    <a:pt x="179509" y="16687"/>
                  </a:lnTo>
                  <a:lnTo>
                    <a:pt x="140474" y="17009"/>
                  </a:lnTo>
                  <a:lnTo>
                    <a:pt x="133654" y="16067"/>
                  </a:lnTo>
                  <a:lnTo>
                    <a:pt x="126250" y="14486"/>
                  </a:lnTo>
                  <a:lnTo>
                    <a:pt x="118457" y="12480"/>
                  </a:lnTo>
                  <a:lnTo>
                    <a:pt x="111357" y="11142"/>
                  </a:lnTo>
                  <a:lnTo>
                    <a:pt x="104717" y="10251"/>
                  </a:lnTo>
                  <a:lnTo>
                    <a:pt x="98386" y="9656"/>
                  </a:lnTo>
                  <a:lnTo>
                    <a:pt x="92261" y="9260"/>
                  </a:lnTo>
                  <a:lnTo>
                    <a:pt x="86272" y="8996"/>
                  </a:lnTo>
                  <a:lnTo>
                    <a:pt x="74538" y="8703"/>
                  </a:lnTo>
                  <a:lnTo>
                    <a:pt x="62973" y="8572"/>
                  </a:lnTo>
                  <a:lnTo>
                    <a:pt x="57222" y="7584"/>
                  </a:lnTo>
                  <a:lnTo>
                    <a:pt x="51483" y="5974"/>
                  </a:lnTo>
                  <a:lnTo>
                    <a:pt x="45752" y="3948"/>
                  </a:lnTo>
                  <a:lnTo>
                    <a:pt x="36844" y="1696"/>
                  </a:lnTo>
                  <a:lnTo>
                    <a:pt x="29710" y="696"/>
                  </a:lnTo>
                  <a:lnTo>
                    <a:pt x="21291" y="132"/>
                  </a:lnTo>
                  <a:lnTo>
                    <a:pt x="18987" y="0"/>
                  </a:lnTo>
                  <a:lnTo>
                    <a:pt x="18373" y="918"/>
                  </a:lnTo>
                  <a:lnTo>
                    <a:pt x="17691" y="4477"/>
                  </a:lnTo>
                  <a:lnTo>
                    <a:pt x="17252" y="14523"/>
                  </a:lnTo>
                  <a:lnTo>
                    <a:pt x="17145" y="74340"/>
                  </a:lnTo>
                  <a:lnTo>
                    <a:pt x="14605" y="85687"/>
                  </a:lnTo>
                  <a:lnTo>
                    <a:pt x="11253" y="97080"/>
                  </a:lnTo>
                  <a:lnTo>
                    <a:pt x="9764" y="108493"/>
                  </a:lnTo>
                  <a:lnTo>
                    <a:pt x="9102" y="119916"/>
                  </a:lnTo>
                  <a:lnTo>
                    <a:pt x="8808" y="131343"/>
                  </a:lnTo>
                  <a:lnTo>
                    <a:pt x="8574" y="182273"/>
                  </a:lnTo>
                  <a:lnTo>
                    <a:pt x="9526" y="185298"/>
                  </a:lnTo>
                  <a:lnTo>
                    <a:pt x="15953" y="195325"/>
                  </a:lnTo>
                  <a:lnTo>
                    <a:pt x="17303" y="195904"/>
                  </a:lnTo>
                  <a:lnTo>
                    <a:pt x="23753" y="196719"/>
                  </a:lnTo>
                  <a:lnTo>
                    <a:pt x="31697" y="196961"/>
                  </a:lnTo>
                  <a:lnTo>
                    <a:pt x="37265" y="197017"/>
                  </a:lnTo>
                  <a:lnTo>
                    <a:pt x="40083" y="196080"/>
                  </a:lnTo>
                  <a:lnTo>
                    <a:pt x="48600" y="191162"/>
                  </a:lnTo>
                  <a:lnTo>
                    <a:pt x="58109" y="188330"/>
                  </a:lnTo>
                  <a:lnTo>
                    <a:pt x="67418" y="184291"/>
                  </a:lnTo>
                  <a:lnTo>
                    <a:pt x="73521" y="181881"/>
                  </a:lnTo>
                  <a:lnTo>
                    <a:pt x="87921" y="176663"/>
                  </a:lnTo>
                  <a:lnTo>
                    <a:pt x="94808" y="174890"/>
                  </a:lnTo>
                  <a:lnTo>
                    <a:pt x="101305" y="173708"/>
                  </a:lnTo>
                  <a:lnTo>
                    <a:pt x="107542" y="172921"/>
                  </a:lnTo>
                  <a:lnTo>
                    <a:pt x="113605" y="172395"/>
                  </a:lnTo>
                  <a:lnTo>
                    <a:pt x="119551" y="172045"/>
                  </a:lnTo>
                  <a:lnTo>
                    <a:pt x="131239" y="171656"/>
                  </a:lnTo>
                  <a:lnTo>
                    <a:pt x="156804" y="171407"/>
                  </a:lnTo>
                  <a:lnTo>
                    <a:pt x="184538" y="171357"/>
                  </a:lnTo>
                  <a:lnTo>
                    <a:pt x="190653" y="172306"/>
                  </a:lnTo>
                  <a:lnTo>
                    <a:pt x="196634" y="173891"/>
                  </a:lnTo>
                  <a:lnTo>
                    <a:pt x="202527" y="175899"/>
                  </a:lnTo>
                  <a:lnTo>
                    <a:pt x="208360" y="178191"/>
                  </a:lnTo>
                  <a:lnTo>
                    <a:pt x="214154" y="180672"/>
                  </a:lnTo>
                  <a:lnTo>
                    <a:pt x="225672" y="185968"/>
                  </a:lnTo>
                  <a:lnTo>
                    <a:pt x="254308" y="199964"/>
                  </a:lnTo>
                  <a:lnTo>
                    <a:pt x="259073" y="203760"/>
                  </a:lnTo>
                  <a:lnTo>
                    <a:pt x="266908" y="213056"/>
                  </a:lnTo>
                  <a:lnTo>
                    <a:pt x="273566" y="220999"/>
                  </a:lnTo>
                  <a:lnTo>
                    <a:pt x="279700" y="228656"/>
                  </a:lnTo>
                  <a:lnTo>
                    <a:pt x="285601" y="238409"/>
                  </a:lnTo>
                  <a:lnTo>
                    <a:pt x="288858" y="249094"/>
                  </a:lnTo>
                  <a:lnTo>
                    <a:pt x="290306" y="260193"/>
                  </a:lnTo>
                  <a:lnTo>
                    <a:pt x="290949" y="271475"/>
                  </a:lnTo>
                  <a:lnTo>
                    <a:pt x="291236" y="280300"/>
                  </a:lnTo>
                  <a:lnTo>
                    <a:pt x="291312" y="283987"/>
                  </a:lnTo>
                  <a:lnTo>
                    <a:pt x="288857" y="293163"/>
                  </a:lnTo>
                  <a:lnTo>
                    <a:pt x="286869" y="298277"/>
                  </a:lnTo>
                  <a:lnTo>
                    <a:pt x="279580" y="309039"/>
                  </a:lnTo>
                  <a:lnTo>
                    <a:pt x="270943" y="320172"/>
                  </a:lnTo>
                  <a:lnTo>
                    <a:pt x="263929" y="331470"/>
                  </a:lnTo>
                  <a:lnTo>
                    <a:pt x="255097" y="340302"/>
                  </a:lnTo>
                  <a:lnTo>
                    <a:pt x="250074" y="343991"/>
                  </a:lnTo>
                  <a:lnTo>
                    <a:pt x="244821" y="348355"/>
                  </a:lnTo>
                  <a:lnTo>
                    <a:pt x="239414" y="353169"/>
                  </a:lnTo>
                  <a:lnTo>
                    <a:pt x="233904" y="358284"/>
                  </a:lnTo>
                  <a:lnTo>
                    <a:pt x="227374" y="362646"/>
                  </a:lnTo>
                  <a:lnTo>
                    <a:pt x="220162" y="366506"/>
                  </a:lnTo>
                  <a:lnTo>
                    <a:pt x="205482" y="373336"/>
                  </a:lnTo>
                  <a:lnTo>
                    <a:pt x="192607" y="379546"/>
                  </a:lnTo>
                  <a:lnTo>
                    <a:pt x="185554" y="381583"/>
                  </a:lnTo>
                  <a:lnTo>
                    <a:pt x="177996" y="382941"/>
                  </a:lnTo>
                  <a:lnTo>
                    <a:pt x="170099" y="383847"/>
                  </a:lnTo>
                  <a:lnTo>
                    <a:pt x="162929" y="385403"/>
                  </a:lnTo>
                  <a:lnTo>
                    <a:pt x="156244" y="387393"/>
                  </a:lnTo>
                  <a:lnTo>
                    <a:pt x="149883" y="389672"/>
                  </a:lnTo>
                  <a:lnTo>
                    <a:pt x="143737" y="391191"/>
                  </a:lnTo>
                  <a:lnTo>
                    <a:pt x="137734" y="392204"/>
                  </a:lnTo>
                  <a:lnTo>
                    <a:pt x="131828" y="392880"/>
                  </a:lnTo>
                  <a:lnTo>
                    <a:pt x="125032" y="394282"/>
                  </a:lnTo>
                  <a:lnTo>
                    <a:pt x="117645" y="396170"/>
                  </a:lnTo>
                  <a:lnTo>
                    <a:pt x="109862" y="398381"/>
                  </a:lnTo>
                  <a:lnTo>
                    <a:pt x="102769" y="398902"/>
                  </a:lnTo>
                  <a:lnTo>
                    <a:pt x="96135" y="398297"/>
                  </a:lnTo>
                  <a:lnTo>
                    <a:pt x="89808" y="396942"/>
                  </a:lnTo>
                  <a:lnTo>
                    <a:pt x="83684" y="396038"/>
                  </a:lnTo>
                  <a:lnTo>
                    <a:pt x="77697" y="395435"/>
                  </a:lnTo>
                  <a:lnTo>
                    <a:pt x="71801" y="395033"/>
                  </a:lnTo>
                  <a:lnTo>
                    <a:pt x="65965" y="394765"/>
                  </a:lnTo>
                  <a:lnTo>
                    <a:pt x="54400" y="394468"/>
                  </a:lnTo>
                  <a:lnTo>
                    <a:pt x="48649" y="393436"/>
                  </a:lnTo>
                  <a:lnTo>
                    <a:pt x="42910" y="391796"/>
                  </a:lnTo>
                  <a:lnTo>
                    <a:pt x="37179" y="389750"/>
                  </a:lnTo>
                  <a:lnTo>
                    <a:pt x="28272" y="384936"/>
                  </a:lnTo>
                  <a:lnTo>
                    <a:pt x="21137" y="380575"/>
                  </a:lnTo>
                  <a:lnTo>
                    <a:pt x="14792" y="378636"/>
                  </a:lnTo>
                  <a:lnTo>
                    <a:pt x="5864" y="377545"/>
                  </a:lnTo>
                  <a:lnTo>
                    <a:pt x="3909" y="376439"/>
                  </a:lnTo>
                  <a:lnTo>
                    <a:pt x="2606" y="374749"/>
                  </a:lnTo>
                  <a:lnTo>
                    <a:pt x="0" y="3685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1"/>
            <p:cNvSpPr/>
            <p:nvPr/>
          </p:nvSpPr>
          <p:spPr>
            <a:xfrm>
              <a:off x="7255192" y="3267314"/>
              <a:ext cx="351474" cy="410289"/>
            </a:xfrm>
            <a:custGeom>
              <a:avLst/>
              <a:gdLst/>
              <a:ahLst/>
              <a:cxnLst/>
              <a:rect l="0" t="0" r="0" b="0"/>
              <a:pathLst>
                <a:path w="351474" h="410289">
                  <a:moveTo>
                    <a:pt x="351473" y="15953"/>
                  </a:moveTo>
                  <a:lnTo>
                    <a:pt x="351473" y="7734"/>
                  </a:lnTo>
                  <a:lnTo>
                    <a:pt x="342148" y="7427"/>
                  </a:lnTo>
                  <a:lnTo>
                    <a:pt x="339541" y="7412"/>
                  </a:lnTo>
                  <a:lnTo>
                    <a:pt x="337803" y="6449"/>
                  </a:lnTo>
                  <a:lnTo>
                    <a:pt x="336645" y="4854"/>
                  </a:lnTo>
                  <a:lnTo>
                    <a:pt x="335872" y="2839"/>
                  </a:lnTo>
                  <a:lnTo>
                    <a:pt x="334405" y="2448"/>
                  </a:lnTo>
                  <a:lnTo>
                    <a:pt x="332475" y="3140"/>
                  </a:lnTo>
                  <a:lnTo>
                    <a:pt x="330234" y="4553"/>
                  </a:lnTo>
                  <a:lnTo>
                    <a:pt x="322666" y="6124"/>
                  </a:lnTo>
                  <a:lnTo>
                    <a:pt x="313904" y="6822"/>
                  </a:lnTo>
                  <a:lnTo>
                    <a:pt x="306836" y="7132"/>
                  </a:lnTo>
                  <a:lnTo>
                    <a:pt x="275497" y="7348"/>
                  </a:lnTo>
                  <a:lnTo>
                    <a:pt x="144497" y="7381"/>
                  </a:lnTo>
                  <a:lnTo>
                    <a:pt x="137290" y="6428"/>
                  </a:lnTo>
                  <a:lnTo>
                    <a:pt x="130578" y="4840"/>
                  </a:lnTo>
                  <a:lnTo>
                    <a:pt x="124200" y="2830"/>
                  </a:lnTo>
                  <a:lnTo>
                    <a:pt x="114573" y="595"/>
                  </a:lnTo>
                  <a:lnTo>
                    <a:pt x="110672" y="0"/>
                  </a:lnTo>
                  <a:lnTo>
                    <a:pt x="101258" y="1878"/>
                  </a:lnTo>
                  <a:lnTo>
                    <a:pt x="90723" y="4935"/>
                  </a:lnTo>
                  <a:lnTo>
                    <a:pt x="85247" y="5750"/>
                  </a:lnTo>
                  <a:lnTo>
                    <a:pt x="75035" y="6656"/>
                  </a:lnTo>
                  <a:lnTo>
                    <a:pt x="67321" y="7059"/>
                  </a:lnTo>
                  <a:lnTo>
                    <a:pt x="63931" y="8118"/>
                  </a:lnTo>
                  <a:lnTo>
                    <a:pt x="54609" y="13208"/>
                  </a:lnTo>
                  <a:lnTo>
                    <a:pt x="44598" y="15592"/>
                  </a:lnTo>
                  <a:lnTo>
                    <a:pt x="36362" y="22726"/>
                  </a:lnTo>
                  <a:lnTo>
                    <a:pt x="31084" y="27853"/>
                  </a:lnTo>
                  <a:lnTo>
                    <a:pt x="29295" y="31506"/>
                  </a:lnTo>
                  <a:lnTo>
                    <a:pt x="27308" y="40646"/>
                  </a:lnTo>
                  <a:lnTo>
                    <a:pt x="26424" y="51058"/>
                  </a:lnTo>
                  <a:lnTo>
                    <a:pt x="26032" y="61083"/>
                  </a:lnTo>
                  <a:lnTo>
                    <a:pt x="25810" y="73034"/>
                  </a:lnTo>
                  <a:lnTo>
                    <a:pt x="25759" y="82915"/>
                  </a:lnTo>
                  <a:lnTo>
                    <a:pt x="28276" y="93657"/>
                  </a:lnTo>
                  <a:lnTo>
                    <a:pt x="31618" y="104780"/>
                  </a:lnTo>
                  <a:lnTo>
                    <a:pt x="33102" y="116074"/>
                  </a:lnTo>
                  <a:lnTo>
                    <a:pt x="36302" y="124904"/>
                  </a:lnTo>
                  <a:lnTo>
                    <a:pt x="38489" y="128592"/>
                  </a:lnTo>
                  <a:lnTo>
                    <a:pt x="40919" y="137770"/>
                  </a:lnTo>
                  <a:lnTo>
                    <a:pt x="41999" y="147246"/>
                  </a:lnTo>
                  <a:lnTo>
                    <a:pt x="42607" y="157937"/>
                  </a:lnTo>
                  <a:lnTo>
                    <a:pt x="42812" y="170082"/>
                  </a:lnTo>
                  <a:lnTo>
                    <a:pt x="42829" y="172998"/>
                  </a:lnTo>
                  <a:lnTo>
                    <a:pt x="43793" y="175895"/>
                  </a:lnTo>
                  <a:lnTo>
                    <a:pt x="48748" y="184522"/>
                  </a:lnTo>
                  <a:lnTo>
                    <a:pt x="50241" y="190250"/>
                  </a:lnTo>
                  <a:lnTo>
                    <a:pt x="51592" y="192159"/>
                  </a:lnTo>
                  <a:lnTo>
                    <a:pt x="53444" y="193431"/>
                  </a:lnTo>
                  <a:lnTo>
                    <a:pt x="58711" y="195473"/>
                  </a:lnTo>
                  <a:lnTo>
                    <a:pt x="69162" y="195909"/>
                  </a:lnTo>
                  <a:lnTo>
                    <a:pt x="71825" y="195931"/>
                  </a:lnTo>
                  <a:lnTo>
                    <a:pt x="79865" y="193416"/>
                  </a:lnTo>
                  <a:lnTo>
                    <a:pt x="88836" y="189123"/>
                  </a:lnTo>
                  <a:lnTo>
                    <a:pt x="95998" y="184040"/>
                  </a:lnTo>
                  <a:lnTo>
                    <a:pt x="100193" y="182304"/>
                  </a:lnTo>
                  <a:lnTo>
                    <a:pt x="109935" y="180374"/>
                  </a:lnTo>
                  <a:lnTo>
                    <a:pt x="120615" y="176977"/>
                  </a:lnTo>
                  <a:lnTo>
                    <a:pt x="126130" y="174737"/>
                  </a:lnTo>
                  <a:lnTo>
                    <a:pt x="131712" y="172291"/>
                  </a:lnTo>
                  <a:lnTo>
                    <a:pt x="142993" y="167034"/>
                  </a:lnTo>
                  <a:lnTo>
                    <a:pt x="148669" y="165252"/>
                  </a:lnTo>
                  <a:lnTo>
                    <a:pt x="154358" y="164063"/>
                  </a:lnTo>
                  <a:lnTo>
                    <a:pt x="160055" y="163270"/>
                  </a:lnTo>
                  <a:lnTo>
                    <a:pt x="165758" y="162742"/>
                  </a:lnTo>
                  <a:lnTo>
                    <a:pt x="171466" y="162390"/>
                  </a:lnTo>
                  <a:lnTo>
                    <a:pt x="177176" y="162155"/>
                  </a:lnTo>
                  <a:lnTo>
                    <a:pt x="191140" y="161894"/>
                  </a:lnTo>
                  <a:lnTo>
                    <a:pt x="218837" y="161727"/>
                  </a:lnTo>
                  <a:lnTo>
                    <a:pt x="224949" y="162666"/>
                  </a:lnTo>
                  <a:lnTo>
                    <a:pt x="230929" y="164244"/>
                  </a:lnTo>
                  <a:lnTo>
                    <a:pt x="236819" y="166249"/>
                  </a:lnTo>
                  <a:lnTo>
                    <a:pt x="242652" y="168538"/>
                  </a:lnTo>
                  <a:lnTo>
                    <a:pt x="248446" y="171016"/>
                  </a:lnTo>
                  <a:lnTo>
                    <a:pt x="259963" y="176310"/>
                  </a:lnTo>
                  <a:lnTo>
                    <a:pt x="271432" y="181838"/>
                  </a:lnTo>
                  <a:lnTo>
                    <a:pt x="277157" y="185598"/>
                  </a:lnTo>
                  <a:lnTo>
                    <a:pt x="282879" y="190010"/>
                  </a:lnTo>
                  <a:lnTo>
                    <a:pt x="293364" y="199992"/>
                  </a:lnTo>
                  <a:lnTo>
                    <a:pt x="301199" y="210778"/>
                  </a:lnTo>
                  <a:lnTo>
                    <a:pt x="310965" y="223010"/>
                  </a:lnTo>
                  <a:lnTo>
                    <a:pt x="313038" y="227333"/>
                  </a:lnTo>
                  <a:lnTo>
                    <a:pt x="316907" y="242520"/>
                  </a:lnTo>
                  <a:lnTo>
                    <a:pt x="321187" y="253492"/>
                  </a:lnTo>
                  <a:lnTo>
                    <a:pt x="323725" y="264718"/>
                  </a:lnTo>
                  <a:lnTo>
                    <a:pt x="324402" y="270379"/>
                  </a:lnTo>
                  <a:lnTo>
                    <a:pt x="323901" y="275106"/>
                  </a:lnTo>
                  <a:lnTo>
                    <a:pt x="322614" y="279209"/>
                  </a:lnTo>
                  <a:lnTo>
                    <a:pt x="320803" y="282897"/>
                  </a:lnTo>
                  <a:lnTo>
                    <a:pt x="318792" y="292075"/>
                  </a:lnTo>
                  <a:lnTo>
                    <a:pt x="316945" y="302504"/>
                  </a:lnTo>
                  <a:lnTo>
                    <a:pt x="312949" y="313489"/>
                  </a:lnTo>
                  <a:lnTo>
                    <a:pt x="309598" y="318133"/>
                  </a:lnTo>
                  <a:lnTo>
                    <a:pt x="300794" y="325833"/>
                  </a:lnTo>
                  <a:lnTo>
                    <a:pt x="293072" y="332430"/>
                  </a:lnTo>
                  <a:lnTo>
                    <a:pt x="284559" y="339489"/>
                  </a:lnTo>
                  <a:lnTo>
                    <a:pt x="278289" y="344039"/>
                  </a:lnTo>
                  <a:lnTo>
                    <a:pt x="271250" y="348977"/>
                  </a:lnTo>
                  <a:lnTo>
                    <a:pt x="264653" y="353221"/>
                  </a:lnTo>
                  <a:lnTo>
                    <a:pt x="258350" y="357004"/>
                  </a:lnTo>
                  <a:lnTo>
                    <a:pt x="252244" y="360478"/>
                  </a:lnTo>
                  <a:lnTo>
                    <a:pt x="245315" y="363746"/>
                  </a:lnTo>
                  <a:lnTo>
                    <a:pt x="237839" y="366878"/>
                  </a:lnTo>
                  <a:lnTo>
                    <a:pt x="229996" y="369918"/>
                  </a:lnTo>
                  <a:lnTo>
                    <a:pt x="222863" y="372897"/>
                  </a:lnTo>
                  <a:lnTo>
                    <a:pt x="216203" y="375836"/>
                  </a:lnTo>
                  <a:lnTo>
                    <a:pt x="203723" y="381641"/>
                  </a:lnTo>
                  <a:lnTo>
                    <a:pt x="191826" y="387396"/>
                  </a:lnTo>
                  <a:lnTo>
                    <a:pt x="185034" y="390264"/>
                  </a:lnTo>
                  <a:lnTo>
                    <a:pt x="177648" y="393129"/>
                  </a:lnTo>
                  <a:lnTo>
                    <a:pt x="169867" y="395991"/>
                  </a:lnTo>
                  <a:lnTo>
                    <a:pt x="161823" y="397899"/>
                  </a:lnTo>
                  <a:lnTo>
                    <a:pt x="153602" y="399171"/>
                  </a:lnTo>
                  <a:lnTo>
                    <a:pt x="145264" y="400019"/>
                  </a:lnTo>
                  <a:lnTo>
                    <a:pt x="136848" y="401538"/>
                  </a:lnTo>
                  <a:lnTo>
                    <a:pt x="128379" y="403502"/>
                  </a:lnTo>
                  <a:lnTo>
                    <a:pt x="119877" y="405764"/>
                  </a:lnTo>
                  <a:lnTo>
                    <a:pt x="112303" y="407272"/>
                  </a:lnTo>
                  <a:lnTo>
                    <a:pt x="105349" y="408277"/>
                  </a:lnTo>
                  <a:lnTo>
                    <a:pt x="98807" y="408948"/>
                  </a:lnTo>
                  <a:lnTo>
                    <a:pt x="91589" y="409394"/>
                  </a:lnTo>
                  <a:lnTo>
                    <a:pt x="75949" y="409891"/>
                  </a:lnTo>
                  <a:lnTo>
                    <a:pt x="43457" y="410236"/>
                  </a:lnTo>
                  <a:lnTo>
                    <a:pt x="0" y="4102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2705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"/>
          <p:cNvSpPr/>
          <p:nvPr/>
        </p:nvSpPr>
        <p:spPr>
          <a:xfrm>
            <a:off x="2934652" y="2841231"/>
            <a:ext cx="248238" cy="450461"/>
          </a:xfrm>
          <a:custGeom>
            <a:avLst/>
            <a:gdLst/>
            <a:ahLst/>
            <a:cxnLst/>
            <a:rect l="0" t="0" r="0" b="0"/>
            <a:pathLst>
              <a:path w="248238" h="450461">
                <a:moveTo>
                  <a:pt x="0" y="4839"/>
                </a:moveTo>
                <a:lnTo>
                  <a:pt x="0" y="67354"/>
                </a:lnTo>
                <a:lnTo>
                  <a:pt x="2540" y="75803"/>
                </a:lnTo>
                <a:lnTo>
                  <a:pt x="5891" y="84956"/>
                </a:lnTo>
                <a:lnTo>
                  <a:pt x="7778" y="96416"/>
                </a:lnTo>
                <a:lnTo>
                  <a:pt x="8220" y="106182"/>
                </a:lnTo>
                <a:lnTo>
                  <a:pt x="9290" y="110501"/>
                </a:lnTo>
                <a:lnTo>
                  <a:pt x="15347" y="122083"/>
                </a:lnTo>
                <a:lnTo>
                  <a:pt x="20473" y="131877"/>
                </a:lnTo>
                <a:lnTo>
                  <a:pt x="25927" y="140040"/>
                </a:lnTo>
                <a:lnTo>
                  <a:pt x="31526" y="146843"/>
                </a:lnTo>
                <a:lnTo>
                  <a:pt x="37189" y="153042"/>
                </a:lnTo>
                <a:lnTo>
                  <a:pt x="45732" y="161887"/>
                </a:lnTo>
                <a:lnTo>
                  <a:pt x="54296" y="170540"/>
                </a:lnTo>
                <a:lnTo>
                  <a:pt x="57152" y="172456"/>
                </a:lnTo>
                <a:lnTo>
                  <a:pt x="62866" y="174585"/>
                </a:lnTo>
                <a:lnTo>
                  <a:pt x="66676" y="176105"/>
                </a:lnTo>
                <a:lnTo>
                  <a:pt x="71120" y="178072"/>
                </a:lnTo>
                <a:lnTo>
                  <a:pt x="75989" y="180335"/>
                </a:lnTo>
                <a:lnTo>
                  <a:pt x="81139" y="181843"/>
                </a:lnTo>
                <a:lnTo>
                  <a:pt x="86478" y="182849"/>
                </a:lnTo>
                <a:lnTo>
                  <a:pt x="91942" y="183520"/>
                </a:lnTo>
                <a:lnTo>
                  <a:pt x="96537" y="183967"/>
                </a:lnTo>
                <a:lnTo>
                  <a:pt x="104183" y="184464"/>
                </a:lnTo>
                <a:lnTo>
                  <a:pt x="108508" y="183644"/>
                </a:lnTo>
                <a:lnTo>
                  <a:pt x="113296" y="182144"/>
                </a:lnTo>
                <a:lnTo>
                  <a:pt x="118393" y="180193"/>
                </a:lnTo>
                <a:lnTo>
                  <a:pt x="122744" y="178891"/>
                </a:lnTo>
                <a:lnTo>
                  <a:pt x="130118" y="177445"/>
                </a:lnTo>
                <a:lnTo>
                  <a:pt x="136570" y="174263"/>
                </a:lnTo>
                <a:lnTo>
                  <a:pt x="142613" y="169673"/>
                </a:lnTo>
                <a:lnTo>
                  <a:pt x="148473" y="164458"/>
                </a:lnTo>
                <a:lnTo>
                  <a:pt x="154253" y="156426"/>
                </a:lnTo>
                <a:lnTo>
                  <a:pt x="159997" y="147458"/>
                </a:lnTo>
                <a:lnTo>
                  <a:pt x="165725" y="140298"/>
                </a:lnTo>
                <a:lnTo>
                  <a:pt x="167633" y="136102"/>
                </a:lnTo>
                <a:lnTo>
                  <a:pt x="169754" y="126360"/>
                </a:lnTo>
                <a:lnTo>
                  <a:pt x="173236" y="115681"/>
                </a:lnTo>
                <a:lnTo>
                  <a:pt x="177959" y="104584"/>
                </a:lnTo>
                <a:lnTo>
                  <a:pt x="183233" y="93302"/>
                </a:lnTo>
                <a:lnTo>
                  <a:pt x="186212" y="84478"/>
                </a:lnTo>
                <a:lnTo>
                  <a:pt x="188488" y="76429"/>
                </a:lnTo>
                <a:lnTo>
                  <a:pt x="192675" y="66501"/>
                </a:lnTo>
                <a:lnTo>
                  <a:pt x="195171" y="55739"/>
                </a:lnTo>
                <a:lnTo>
                  <a:pt x="196280" y="45559"/>
                </a:lnTo>
                <a:lnTo>
                  <a:pt x="196773" y="37859"/>
                </a:lnTo>
                <a:lnTo>
                  <a:pt x="195952" y="34472"/>
                </a:lnTo>
                <a:lnTo>
                  <a:pt x="191198" y="25155"/>
                </a:lnTo>
                <a:lnTo>
                  <a:pt x="188414" y="16362"/>
                </a:lnTo>
                <a:lnTo>
                  <a:pt x="180885" y="5976"/>
                </a:lnTo>
                <a:lnTo>
                  <a:pt x="175159" y="0"/>
                </a:lnTo>
                <a:lnTo>
                  <a:pt x="179194" y="4013"/>
                </a:lnTo>
                <a:lnTo>
                  <a:pt x="179654" y="7012"/>
                </a:lnTo>
                <a:lnTo>
                  <a:pt x="179950" y="12147"/>
                </a:lnTo>
                <a:lnTo>
                  <a:pt x="184552" y="22138"/>
                </a:lnTo>
                <a:lnTo>
                  <a:pt x="191948" y="32613"/>
                </a:lnTo>
                <a:lnTo>
                  <a:pt x="197388" y="41313"/>
                </a:lnTo>
                <a:lnTo>
                  <a:pt x="200172" y="46300"/>
                </a:lnTo>
                <a:lnTo>
                  <a:pt x="203265" y="56921"/>
                </a:lnTo>
                <a:lnTo>
                  <a:pt x="205593" y="67991"/>
                </a:lnTo>
                <a:lnTo>
                  <a:pt x="209802" y="79261"/>
                </a:lnTo>
                <a:lnTo>
                  <a:pt x="214848" y="90620"/>
                </a:lnTo>
                <a:lnTo>
                  <a:pt x="217527" y="96317"/>
                </a:lnTo>
                <a:lnTo>
                  <a:pt x="220504" y="110265"/>
                </a:lnTo>
                <a:lnTo>
                  <a:pt x="221298" y="117986"/>
                </a:lnTo>
                <a:lnTo>
                  <a:pt x="222779" y="125990"/>
                </a:lnTo>
                <a:lnTo>
                  <a:pt x="224719" y="134184"/>
                </a:lnTo>
                <a:lnTo>
                  <a:pt x="226965" y="142504"/>
                </a:lnTo>
                <a:lnTo>
                  <a:pt x="229415" y="149955"/>
                </a:lnTo>
                <a:lnTo>
                  <a:pt x="234677" y="163315"/>
                </a:lnTo>
                <a:lnTo>
                  <a:pt x="236461" y="170497"/>
                </a:lnTo>
                <a:lnTo>
                  <a:pt x="237651" y="178143"/>
                </a:lnTo>
                <a:lnTo>
                  <a:pt x="238444" y="186097"/>
                </a:lnTo>
                <a:lnTo>
                  <a:pt x="238973" y="194258"/>
                </a:lnTo>
                <a:lnTo>
                  <a:pt x="239325" y="202555"/>
                </a:lnTo>
                <a:lnTo>
                  <a:pt x="239560" y="210945"/>
                </a:lnTo>
                <a:lnTo>
                  <a:pt x="240669" y="219395"/>
                </a:lnTo>
                <a:lnTo>
                  <a:pt x="242361" y="227886"/>
                </a:lnTo>
                <a:lnTo>
                  <a:pt x="244442" y="236405"/>
                </a:lnTo>
                <a:lnTo>
                  <a:pt x="245829" y="244941"/>
                </a:lnTo>
                <a:lnTo>
                  <a:pt x="246753" y="253489"/>
                </a:lnTo>
                <a:lnTo>
                  <a:pt x="247370" y="262046"/>
                </a:lnTo>
                <a:lnTo>
                  <a:pt x="247781" y="270607"/>
                </a:lnTo>
                <a:lnTo>
                  <a:pt x="248237" y="287741"/>
                </a:lnTo>
                <a:lnTo>
                  <a:pt x="247406" y="295357"/>
                </a:lnTo>
                <a:lnTo>
                  <a:pt x="243944" y="308901"/>
                </a:lnTo>
                <a:lnTo>
                  <a:pt x="242639" y="316132"/>
                </a:lnTo>
                <a:lnTo>
                  <a:pt x="241769" y="323810"/>
                </a:lnTo>
                <a:lnTo>
                  <a:pt x="241190" y="331786"/>
                </a:lnTo>
                <a:lnTo>
                  <a:pt x="240545" y="345729"/>
                </a:lnTo>
                <a:lnTo>
                  <a:pt x="239307" y="358275"/>
                </a:lnTo>
                <a:lnTo>
                  <a:pt x="235581" y="370202"/>
                </a:lnTo>
                <a:lnTo>
                  <a:pt x="233290" y="381852"/>
                </a:lnTo>
                <a:lnTo>
                  <a:pt x="232679" y="387626"/>
                </a:lnTo>
                <a:lnTo>
                  <a:pt x="229461" y="396581"/>
                </a:lnTo>
                <a:lnTo>
                  <a:pt x="222293" y="406978"/>
                </a:lnTo>
                <a:lnTo>
                  <a:pt x="216907" y="413120"/>
                </a:lnTo>
                <a:lnTo>
                  <a:pt x="211338" y="419025"/>
                </a:lnTo>
                <a:lnTo>
                  <a:pt x="194300" y="436308"/>
                </a:lnTo>
                <a:lnTo>
                  <a:pt x="190493" y="439169"/>
                </a:lnTo>
                <a:lnTo>
                  <a:pt x="186050" y="442030"/>
                </a:lnTo>
                <a:lnTo>
                  <a:pt x="181184" y="444890"/>
                </a:lnTo>
                <a:lnTo>
                  <a:pt x="176034" y="446796"/>
                </a:lnTo>
                <a:lnTo>
                  <a:pt x="170696" y="448067"/>
                </a:lnTo>
                <a:lnTo>
                  <a:pt x="165233" y="448914"/>
                </a:lnTo>
                <a:lnTo>
                  <a:pt x="159685" y="449479"/>
                </a:lnTo>
                <a:lnTo>
                  <a:pt x="154081" y="449856"/>
                </a:lnTo>
                <a:lnTo>
                  <a:pt x="148441" y="450106"/>
                </a:lnTo>
                <a:lnTo>
                  <a:pt x="137094" y="450385"/>
                </a:lnTo>
                <a:lnTo>
                  <a:pt x="131401" y="450460"/>
                </a:lnTo>
                <a:lnTo>
                  <a:pt x="125701" y="449557"/>
                </a:lnTo>
                <a:lnTo>
                  <a:pt x="119995" y="448003"/>
                </a:lnTo>
                <a:lnTo>
                  <a:pt x="114287" y="446014"/>
                </a:lnTo>
                <a:lnTo>
                  <a:pt x="109529" y="443735"/>
                </a:lnTo>
                <a:lnTo>
                  <a:pt x="105404" y="441264"/>
                </a:lnTo>
                <a:lnTo>
                  <a:pt x="101702" y="438664"/>
                </a:lnTo>
                <a:lnTo>
                  <a:pt x="97329" y="435978"/>
                </a:lnTo>
                <a:lnTo>
                  <a:pt x="92508" y="433235"/>
                </a:lnTo>
                <a:lnTo>
                  <a:pt x="87390" y="430453"/>
                </a:lnTo>
                <a:lnTo>
                  <a:pt x="83025" y="427647"/>
                </a:lnTo>
                <a:lnTo>
                  <a:pt x="75635" y="421988"/>
                </a:lnTo>
                <a:lnTo>
                  <a:pt x="69176" y="413759"/>
                </a:lnTo>
                <a:lnTo>
                  <a:pt x="63130" y="403751"/>
                </a:lnTo>
                <a:lnTo>
                  <a:pt x="57268" y="392953"/>
                </a:lnTo>
                <a:lnTo>
                  <a:pt x="54027" y="381804"/>
                </a:lnTo>
                <a:lnTo>
                  <a:pt x="52587" y="370499"/>
                </a:lnTo>
                <a:lnTo>
                  <a:pt x="51947" y="359124"/>
                </a:lnTo>
                <a:lnTo>
                  <a:pt x="51663" y="347719"/>
                </a:lnTo>
                <a:lnTo>
                  <a:pt x="51587" y="342010"/>
                </a:lnTo>
                <a:lnTo>
                  <a:pt x="54042" y="330588"/>
                </a:lnTo>
                <a:lnTo>
                  <a:pt x="58309" y="320113"/>
                </a:lnTo>
                <a:lnTo>
                  <a:pt x="63380" y="312283"/>
                </a:lnTo>
                <a:lnTo>
                  <a:pt x="67018" y="307909"/>
                </a:lnTo>
                <a:lnTo>
                  <a:pt x="71349" y="303088"/>
                </a:lnTo>
                <a:lnTo>
                  <a:pt x="76141" y="297969"/>
                </a:lnTo>
                <a:lnTo>
                  <a:pt x="81241" y="293604"/>
                </a:lnTo>
                <a:lnTo>
                  <a:pt x="86545" y="289741"/>
                </a:lnTo>
                <a:lnTo>
                  <a:pt x="91987" y="286214"/>
                </a:lnTo>
                <a:lnTo>
                  <a:pt x="97520" y="281957"/>
                </a:lnTo>
                <a:lnTo>
                  <a:pt x="103113" y="277214"/>
                </a:lnTo>
                <a:lnTo>
                  <a:pt x="113456" y="267817"/>
                </a:lnTo>
                <a:lnTo>
                  <a:pt x="121227" y="260465"/>
                </a:lnTo>
                <a:lnTo>
                  <a:pt x="125586" y="258124"/>
                </a:lnTo>
                <a:lnTo>
                  <a:pt x="130396" y="256563"/>
                </a:lnTo>
                <a:lnTo>
                  <a:pt x="135508" y="255523"/>
                </a:lnTo>
                <a:lnTo>
                  <a:pt x="140821" y="253876"/>
                </a:lnTo>
                <a:lnTo>
                  <a:pt x="146269" y="251826"/>
                </a:lnTo>
                <a:lnTo>
                  <a:pt x="151805" y="249507"/>
                </a:lnTo>
                <a:lnTo>
                  <a:pt x="157401" y="247961"/>
                </a:lnTo>
                <a:lnTo>
                  <a:pt x="163036" y="246930"/>
                </a:lnTo>
                <a:lnTo>
                  <a:pt x="168698" y="246243"/>
                </a:lnTo>
                <a:lnTo>
                  <a:pt x="174378" y="245785"/>
                </a:lnTo>
                <a:lnTo>
                  <a:pt x="180070" y="245480"/>
                </a:lnTo>
                <a:lnTo>
                  <a:pt x="191474" y="245140"/>
                </a:lnTo>
                <a:lnTo>
                  <a:pt x="214312" y="2448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5"/>
          <p:cNvSpPr/>
          <p:nvPr/>
        </p:nvSpPr>
        <p:spPr>
          <a:xfrm>
            <a:off x="3337559" y="285464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0" y="17498"/>
                </a:lnTo>
                <a:lnTo>
                  <a:pt x="6844" y="17215"/>
                </a:lnTo>
                <a:lnTo>
                  <a:pt x="28620" y="17148"/>
                </a:lnTo>
                <a:lnTo>
                  <a:pt x="31462" y="16194"/>
                </a:lnTo>
                <a:lnTo>
                  <a:pt x="34310" y="14606"/>
                </a:lnTo>
                <a:lnTo>
                  <a:pt x="37161" y="12595"/>
                </a:lnTo>
                <a:lnTo>
                  <a:pt x="40014" y="11254"/>
                </a:lnTo>
                <a:lnTo>
                  <a:pt x="42869" y="10360"/>
                </a:lnTo>
                <a:lnTo>
                  <a:pt x="45724" y="9764"/>
                </a:lnTo>
                <a:lnTo>
                  <a:pt x="49533" y="9367"/>
                </a:lnTo>
                <a:lnTo>
                  <a:pt x="53977" y="9102"/>
                </a:lnTo>
                <a:lnTo>
                  <a:pt x="63995" y="8808"/>
                </a:lnTo>
                <a:lnTo>
                  <a:pt x="108630" y="8582"/>
                </a:lnTo>
                <a:lnTo>
                  <a:pt x="142879" y="8573"/>
                </a:lnTo>
                <a:lnTo>
                  <a:pt x="147641" y="7621"/>
                </a:lnTo>
                <a:lnTo>
                  <a:pt x="151767" y="6033"/>
                </a:lnTo>
                <a:lnTo>
                  <a:pt x="155471" y="4022"/>
                </a:lnTo>
                <a:lnTo>
                  <a:pt x="159845" y="2681"/>
                </a:lnTo>
                <a:lnTo>
                  <a:pt x="164666" y="1788"/>
                </a:lnTo>
                <a:lnTo>
                  <a:pt x="169785" y="1192"/>
                </a:lnTo>
                <a:lnTo>
                  <a:pt x="176055" y="795"/>
                </a:lnTo>
                <a:lnTo>
                  <a:pt x="183093" y="530"/>
                </a:lnTo>
                <a:lnTo>
                  <a:pt x="205818" y="105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"/>
          <p:cNvSpPr/>
          <p:nvPr/>
        </p:nvSpPr>
        <p:spPr>
          <a:xfrm>
            <a:off x="3380422" y="2948939"/>
            <a:ext cx="248604" cy="17147"/>
          </a:xfrm>
          <a:custGeom>
            <a:avLst/>
            <a:gdLst/>
            <a:ahLst/>
            <a:cxnLst/>
            <a:rect l="0" t="0" r="0" b="0"/>
            <a:pathLst>
              <a:path w="248604" h="17147">
                <a:moveTo>
                  <a:pt x="0" y="0"/>
                </a:moveTo>
                <a:lnTo>
                  <a:pt x="150257" y="0"/>
                </a:lnTo>
                <a:lnTo>
                  <a:pt x="156369" y="953"/>
                </a:lnTo>
                <a:lnTo>
                  <a:pt x="162348" y="2541"/>
                </a:lnTo>
                <a:lnTo>
                  <a:pt x="168240" y="4552"/>
                </a:lnTo>
                <a:lnTo>
                  <a:pt x="174072" y="5892"/>
                </a:lnTo>
                <a:lnTo>
                  <a:pt x="179866" y="6786"/>
                </a:lnTo>
                <a:lnTo>
                  <a:pt x="185633" y="7381"/>
                </a:lnTo>
                <a:lnTo>
                  <a:pt x="191383" y="7779"/>
                </a:lnTo>
                <a:lnTo>
                  <a:pt x="197121" y="8044"/>
                </a:lnTo>
                <a:lnTo>
                  <a:pt x="202851" y="8220"/>
                </a:lnTo>
                <a:lnTo>
                  <a:pt x="208577" y="9290"/>
                </a:lnTo>
                <a:lnTo>
                  <a:pt x="214299" y="10956"/>
                </a:lnTo>
                <a:lnTo>
                  <a:pt x="220018" y="13019"/>
                </a:lnTo>
                <a:lnTo>
                  <a:pt x="224784" y="14395"/>
                </a:lnTo>
                <a:lnTo>
                  <a:pt x="228913" y="15312"/>
                </a:lnTo>
                <a:lnTo>
                  <a:pt x="232619" y="15923"/>
                </a:lnTo>
                <a:lnTo>
                  <a:pt x="236042" y="16331"/>
                </a:lnTo>
                <a:lnTo>
                  <a:pt x="239276" y="16602"/>
                </a:lnTo>
                <a:lnTo>
                  <a:pt x="248603" y="171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"/>
          <p:cNvSpPr/>
          <p:nvPr/>
        </p:nvSpPr>
        <p:spPr>
          <a:xfrm>
            <a:off x="3714750" y="2751782"/>
            <a:ext cx="231350" cy="282883"/>
          </a:xfrm>
          <a:custGeom>
            <a:avLst/>
            <a:gdLst/>
            <a:ahLst/>
            <a:cxnLst/>
            <a:rect l="0" t="0" r="0" b="0"/>
            <a:pathLst>
              <a:path w="231350" h="282883">
                <a:moveTo>
                  <a:pt x="0" y="42853"/>
                </a:moveTo>
                <a:lnTo>
                  <a:pt x="0" y="34633"/>
                </a:lnTo>
                <a:lnTo>
                  <a:pt x="6843" y="34350"/>
                </a:lnTo>
                <a:lnTo>
                  <a:pt x="74767" y="34280"/>
                </a:lnTo>
                <a:lnTo>
                  <a:pt x="79371" y="33328"/>
                </a:lnTo>
                <a:lnTo>
                  <a:pt x="83394" y="31740"/>
                </a:lnTo>
                <a:lnTo>
                  <a:pt x="87029" y="29729"/>
                </a:lnTo>
                <a:lnTo>
                  <a:pt x="91356" y="28389"/>
                </a:lnTo>
                <a:lnTo>
                  <a:pt x="96147" y="27495"/>
                </a:lnTo>
                <a:lnTo>
                  <a:pt x="101245" y="26899"/>
                </a:lnTo>
                <a:lnTo>
                  <a:pt x="106549" y="26502"/>
                </a:lnTo>
                <a:lnTo>
                  <a:pt x="111990" y="26237"/>
                </a:lnTo>
                <a:lnTo>
                  <a:pt x="123116" y="25943"/>
                </a:lnTo>
                <a:lnTo>
                  <a:pt x="134410" y="25812"/>
                </a:lnTo>
                <a:lnTo>
                  <a:pt x="139137" y="24825"/>
                </a:lnTo>
                <a:lnTo>
                  <a:pt x="143240" y="23214"/>
                </a:lnTo>
                <a:lnTo>
                  <a:pt x="146928" y="21188"/>
                </a:lnTo>
                <a:lnTo>
                  <a:pt x="161220" y="13785"/>
                </a:lnTo>
                <a:lnTo>
                  <a:pt x="166535" y="12044"/>
                </a:lnTo>
                <a:lnTo>
                  <a:pt x="171983" y="10884"/>
                </a:lnTo>
                <a:lnTo>
                  <a:pt x="177520" y="10110"/>
                </a:lnTo>
                <a:lnTo>
                  <a:pt x="182164" y="8642"/>
                </a:lnTo>
                <a:lnTo>
                  <a:pt x="186213" y="6710"/>
                </a:lnTo>
                <a:lnTo>
                  <a:pt x="189864" y="4470"/>
                </a:lnTo>
                <a:lnTo>
                  <a:pt x="194204" y="2977"/>
                </a:lnTo>
                <a:lnTo>
                  <a:pt x="199001" y="1981"/>
                </a:lnTo>
                <a:lnTo>
                  <a:pt x="211288" y="383"/>
                </a:lnTo>
                <a:lnTo>
                  <a:pt x="217967" y="107"/>
                </a:lnTo>
                <a:lnTo>
                  <a:pt x="222453" y="0"/>
                </a:lnTo>
                <a:lnTo>
                  <a:pt x="229613" y="6776"/>
                </a:lnTo>
                <a:lnTo>
                  <a:pt x="230227" y="7372"/>
                </a:lnTo>
                <a:lnTo>
                  <a:pt x="230638" y="8721"/>
                </a:lnTo>
                <a:lnTo>
                  <a:pt x="231214" y="15171"/>
                </a:lnTo>
                <a:lnTo>
                  <a:pt x="231349" y="20390"/>
                </a:lnTo>
                <a:lnTo>
                  <a:pt x="230432" y="23115"/>
                </a:lnTo>
                <a:lnTo>
                  <a:pt x="226874" y="28683"/>
                </a:lnTo>
                <a:lnTo>
                  <a:pt x="224657" y="36872"/>
                </a:lnTo>
                <a:lnTo>
                  <a:pt x="224067" y="41723"/>
                </a:lnTo>
                <a:lnTo>
                  <a:pt x="222720" y="46862"/>
                </a:lnTo>
                <a:lnTo>
                  <a:pt x="220870" y="52193"/>
                </a:lnTo>
                <a:lnTo>
                  <a:pt x="218684" y="57652"/>
                </a:lnTo>
                <a:lnTo>
                  <a:pt x="213715" y="66258"/>
                </a:lnTo>
                <a:lnTo>
                  <a:pt x="208332" y="74210"/>
                </a:lnTo>
                <a:lnTo>
                  <a:pt x="205563" y="78997"/>
                </a:lnTo>
                <a:lnTo>
                  <a:pt x="199946" y="89397"/>
                </a:lnTo>
                <a:lnTo>
                  <a:pt x="182872" y="122935"/>
                </a:lnTo>
                <a:lnTo>
                  <a:pt x="177162" y="134325"/>
                </a:lnTo>
                <a:lnTo>
                  <a:pt x="175257" y="140029"/>
                </a:lnTo>
                <a:lnTo>
                  <a:pt x="173988" y="145737"/>
                </a:lnTo>
                <a:lnTo>
                  <a:pt x="173142" y="151447"/>
                </a:lnTo>
                <a:lnTo>
                  <a:pt x="171625" y="157159"/>
                </a:lnTo>
                <a:lnTo>
                  <a:pt x="169662" y="162872"/>
                </a:lnTo>
                <a:lnTo>
                  <a:pt x="167400" y="168585"/>
                </a:lnTo>
                <a:lnTo>
                  <a:pt x="164940" y="173347"/>
                </a:lnTo>
                <a:lnTo>
                  <a:pt x="159666" y="181177"/>
                </a:lnTo>
                <a:lnTo>
                  <a:pt x="155974" y="185552"/>
                </a:lnTo>
                <a:lnTo>
                  <a:pt x="151608" y="190373"/>
                </a:lnTo>
                <a:lnTo>
                  <a:pt x="146791" y="195492"/>
                </a:lnTo>
                <a:lnTo>
                  <a:pt x="143581" y="200810"/>
                </a:lnTo>
                <a:lnTo>
                  <a:pt x="141440" y="206260"/>
                </a:lnTo>
                <a:lnTo>
                  <a:pt x="140014" y="211798"/>
                </a:lnTo>
                <a:lnTo>
                  <a:pt x="135888" y="220492"/>
                </a:lnTo>
                <a:lnTo>
                  <a:pt x="131832" y="227531"/>
                </a:lnTo>
                <a:lnTo>
                  <a:pt x="130029" y="233834"/>
                </a:lnTo>
                <a:lnTo>
                  <a:pt x="126688" y="239811"/>
                </a:lnTo>
                <a:lnTo>
                  <a:pt x="124464" y="242738"/>
                </a:lnTo>
                <a:lnTo>
                  <a:pt x="121992" y="248530"/>
                </a:lnTo>
                <a:lnTo>
                  <a:pt x="120600" y="257147"/>
                </a:lnTo>
                <a:lnTo>
                  <a:pt x="120405" y="260010"/>
                </a:lnTo>
                <a:lnTo>
                  <a:pt x="119322" y="261919"/>
                </a:lnTo>
                <a:lnTo>
                  <a:pt x="117648" y="263192"/>
                </a:lnTo>
                <a:lnTo>
                  <a:pt x="115580" y="264041"/>
                </a:lnTo>
                <a:lnTo>
                  <a:pt x="114200" y="265559"/>
                </a:lnTo>
                <a:lnTo>
                  <a:pt x="113281" y="267523"/>
                </a:lnTo>
                <a:lnTo>
                  <a:pt x="111805" y="272970"/>
                </a:lnTo>
                <a:lnTo>
                  <a:pt x="111474" y="281573"/>
                </a:lnTo>
                <a:lnTo>
                  <a:pt x="111442" y="2828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"/>
          <p:cNvSpPr/>
          <p:nvPr/>
        </p:nvSpPr>
        <p:spPr>
          <a:xfrm>
            <a:off x="3975817" y="2794635"/>
            <a:ext cx="296105" cy="248593"/>
          </a:xfrm>
          <a:custGeom>
            <a:avLst/>
            <a:gdLst/>
            <a:ahLst/>
            <a:cxnLst/>
            <a:rect l="0" t="0" r="0" b="0"/>
            <a:pathLst>
              <a:path w="296105" h="248593">
                <a:moveTo>
                  <a:pt x="107550" y="8572"/>
                </a:moveTo>
                <a:lnTo>
                  <a:pt x="107550" y="2"/>
                </a:lnTo>
                <a:lnTo>
                  <a:pt x="102999" y="0"/>
                </a:lnTo>
                <a:lnTo>
                  <a:pt x="100706" y="953"/>
                </a:lnTo>
                <a:lnTo>
                  <a:pt x="91950" y="7380"/>
                </a:lnTo>
                <a:lnTo>
                  <a:pt x="86312" y="12770"/>
                </a:lnTo>
                <a:lnTo>
                  <a:pt x="27892" y="71085"/>
                </a:lnTo>
                <a:lnTo>
                  <a:pt x="25870" y="74060"/>
                </a:lnTo>
                <a:lnTo>
                  <a:pt x="23623" y="79905"/>
                </a:lnTo>
                <a:lnTo>
                  <a:pt x="20084" y="85678"/>
                </a:lnTo>
                <a:lnTo>
                  <a:pt x="17807" y="88551"/>
                </a:lnTo>
                <a:lnTo>
                  <a:pt x="16289" y="92372"/>
                </a:lnTo>
                <a:lnTo>
                  <a:pt x="15277" y="96823"/>
                </a:lnTo>
                <a:lnTo>
                  <a:pt x="14602" y="101696"/>
                </a:lnTo>
                <a:lnTo>
                  <a:pt x="13199" y="105898"/>
                </a:lnTo>
                <a:lnTo>
                  <a:pt x="9101" y="113105"/>
                </a:lnTo>
                <a:lnTo>
                  <a:pt x="6645" y="119484"/>
                </a:lnTo>
                <a:lnTo>
                  <a:pt x="4601" y="126446"/>
                </a:lnTo>
                <a:lnTo>
                  <a:pt x="2722" y="130970"/>
                </a:lnTo>
                <a:lnTo>
                  <a:pt x="518" y="135890"/>
                </a:lnTo>
                <a:lnTo>
                  <a:pt x="0" y="140124"/>
                </a:lnTo>
                <a:lnTo>
                  <a:pt x="608" y="143898"/>
                </a:lnTo>
                <a:lnTo>
                  <a:pt x="2870" y="150632"/>
                </a:lnTo>
                <a:lnTo>
                  <a:pt x="3876" y="156800"/>
                </a:lnTo>
                <a:lnTo>
                  <a:pt x="4323" y="162716"/>
                </a:lnTo>
                <a:lnTo>
                  <a:pt x="4441" y="165627"/>
                </a:lnTo>
                <a:lnTo>
                  <a:pt x="5474" y="169473"/>
                </a:lnTo>
                <a:lnTo>
                  <a:pt x="7114" y="173942"/>
                </a:lnTo>
                <a:lnTo>
                  <a:pt x="12040" y="185700"/>
                </a:lnTo>
                <a:lnTo>
                  <a:pt x="15254" y="192388"/>
                </a:lnTo>
                <a:lnTo>
                  <a:pt x="17444" y="196839"/>
                </a:lnTo>
                <a:lnTo>
                  <a:pt x="19857" y="199806"/>
                </a:lnTo>
                <a:lnTo>
                  <a:pt x="22418" y="201784"/>
                </a:lnTo>
                <a:lnTo>
                  <a:pt x="27803" y="204934"/>
                </a:lnTo>
                <a:lnTo>
                  <a:pt x="33372" y="209509"/>
                </a:lnTo>
                <a:lnTo>
                  <a:pt x="35238" y="212062"/>
                </a:lnTo>
                <a:lnTo>
                  <a:pt x="37311" y="217440"/>
                </a:lnTo>
                <a:lnTo>
                  <a:pt x="39770" y="220207"/>
                </a:lnTo>
                <a:lnTo>
                  <a:pt x="47580" y="225822"/>
                </a:lnTo>
                <a:lnTo>
                  <a:pt x="52330" y="227701"/>
                </a:lnTo>
                <a:lnTo>
                  <a:pt x="57402" y="228953"/>
                </a:lnTo>
                <a:lnTo>
                  <a:pt x="62688" y="229787"/>
                </a:lnTo>
                <a:lnTo>
                  <a:pt x="71101" y="233255"/>
                </a:lnTo>
                <a:lnTo>
                  <a:pt x="78016" y="237019"/>
                </a:lnTo>
                <a:lnTo>
                  <a:pt x="84264" y="238691"/>
                </a:lnTo>
                <a:lnTo>
                  <a:pt x="92756" y="241975"/>
                </a:lnTo>
                <a:lnTo>
                  <a:pt x="97687" y="244184"/>
                </a:lnTo>
                <a:lnTo>
                  <a:pt x="102880" y="245657"/>
                </a:lnTo>
                <a:lnTo>
                  <a:pt x="108246" y="246638"/>
                </a:lnTo>
                <a:lnTo>
                  <a:pt x="113729" y="247293"/>
                </a:lnTo>
                <a:lnTo>
                  <a:pt x="122361" y="248020"/>
                </a:lnTo>
                <a:lnTo>
                  <a:pt x="130325" y="248343"/>
                </a:lnTo>
                <a:lnTo>
                  <a:pt x="150960" y="248551"/>
                </a:lnTo>
                <a:lnTo>
                  <a:pt x="168830" y="248592"/>
                </a:lnTo>
                <a:lnTo>
                  <a:pt x="177965" y="246058"/>
                </a:lnTo>
                <a:lnTo>
                  <a:pt x="183069" y="244048"/>
                </a:lnTo>
                <a:lnTo>
                  <a:pt x="188376" y="242709"/>
                </a:lnTo>
                <a:lnTo>
                  <a:pt x="193819" y="241816"/>
                </a:lnTo>
                <a:lnTo>
                  <a:pt x="199353" y="241220"/>
                </a:lnTo>
                <a:lnTo>
                  <a:pt x="208041" y="238019"/>
                </a:lnTo>
                <a:lnTo>
                  <a:pt x="215078" y="234373"/>
                </a:lnTo>
                <a:lnTo>
                  <a:pt x="221381" y="232753"/>
                </a:lnTo>
                <a:lnTo>
                  <a:pt x="227356" y="229493"/>
                </a:lnTo>
                <a:lnTo>
                  <a:pt x="234140" y="224869"/>
                </a:lnTo>
                <a:lnTo>
                  <a:pt x="238616" y="222303"/>
                </a:lnTo>
                <a:lnTo>
                  <a:pt x="247717" y="216911"/>
                </a:lnTo>
                <a:lnTo>
                  <a:pt x="254936" y="211340"/>
                </a:lnTo>
                <a:lnTo>
                  <a:pt x="261320" y="205689"/>
                </a:lnTo>
                <a:lnTo>
                  <a:pt x="264356" y="202848"/>
                </a:lnTo>
                <a:lnTo>
                  <a:pt x="267332" y="199049"/>
                </a:lnTo>
                <a:lnTo>
                  <a:pt x="270269" y="194612"/>
                </a:lnTo>
                <a:lnTo>
                  <a:pt x="273179" y="189749"/>
                </a:lnTo>
                <a:lnTo>
                  <a:pt x="275120" y="185554"/>
                </a:lnTo>
                <a:lnTo>
                  <a:pt x="277276" y="178353"/>
                </a:lnTo>
                <a:lnTo>
                  <a:pt x="278803" y="174147"/>
                </a:lnTo>
                <a:lnTo>
                  <a:pt x="280774" y="169438"/>
                </a:lnTo>
                <a:lnTo>
                  <a:pt x="283040" y="164393"/>
                </a:lnTo>
                <a:lnTo>
                  <a:pt x="285503" y="160078"/>
                </a:lnTo>
                <a:lnTo>
                  <a:pt x="290780" y="152743"/>
                </a:lnTo>
                <a:lnTo>
                  <a:pt x="293761" y="146308"/>
                </a:lnTo>
                <a:lnTo>
                  <a:pt x="295085" y="140273"/>
                </a:lnTo>
                <a:lnTo>
                  <a:pt x="295674" y="134416"/>
                </a:lnTo>
                <a:lnTo>
                  <a:pt x="295831" y="130568"/>
                </a:lnTo>
                <a:lnTo>
                  <a:pt x="296052" y="117003"/>
                </a:lnTo>
                <a:lnTo>
                  <a:pt x="296104" y="109786"/>
                </a:lnTo>
                <a:lnTo>
                  <a:pt x="295165" y="106528"/>
                </a:lnTo>
                <a:lnTo>
                  <a:pt x="291582" y="100368"/>
                </a:lnTo>
                <a:lnTo>
                  <a:pt x="290246" y="96439"/>
                </a:lnTo>
                <a:lnTo>
                  <a:pt x="289355" y="91915"/>
                </a:lnTo>
                <a:lnTo>
                  <a:pt x="288760" y="86994"/>
                </a:lnTo>
                <a:lnTo>
                  <a:pt x="287412" y="82761"/>
                </a:lnTo>
                <a:lnTo>
                  <a:pt x="283374" y="75517"/>
                </a:lnTo>
                <a:lnTo>
                  <a:pt x="275864" y="69123"/>
                </a:lnTo>
                <a:lnTo>
                  <a:pt x="267129" y="63106"/>
                </a:lnTo>
                <a:lnTo>
                  <a:pt x="260071" y="57257"/>
                </a:lnTo>
                <a:lnTo>
                  <a:pt x="253760" y="51482"/>
                </a:lnTo>
                <a:lnTo>
                  <a:pt x="246827" y="45741"/>
                </a:lnTo>
                <a:lnTo>
                  <a:pt x="242311" y="42876"/>
                </a:lnTo>
                <a:lnTo>
                  <a:pt x="237396" y="40014"/>
                </a:lnTo>
                <a:lnTo>
                  <a:pt x="232214" y="37153"/>
                </a:lnTo>
                <a:lnTo>
                  <a:pt x="221376" y="31435"/>
                </a:lnTo>
                <a:lnTo>
                  <a:pt x="204565" y="22860"/>
                </a:lnTo>
                <a:lnTo>
                  <a:pt x="198897" y="20955"/>
                </a:lnTo>
                <a:lnTo>
                  <a:pt x="193213" y="19685"/>
                </a:lnTo>
                <a:lnTo>
                  <a:pt x="187518" y="18838"/>
                </a:lnTo>
                <a:lnTo>
                  <a:pt x="178651" y="17897"/>
                </a:lnTo>
                <a:lnTo>
                  <a:pt x="170583" y="17479"/>
                </a:lnTo>
                <a:lnTo>
                  <a:pt x="155331" y="17244"/>
                </a:lnTo>
                <a:lnTo>
                  <a:pt x="117757" y="17148"/>
                </a:lnTo>
                <a:lnTo>
                  <a:pt x="111498" y="18100"/>
                </a:lnTo>
                <a:lnTo>
                  <a:pt x="104467" y="19686"/>
                </a:lnTo>
                <a:lnTo>
                  <a:pt x="81833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831782" y="1140155"/>
            <a:ext cx="1182881" cy="282881"/>
            <a:chOff x="2831782" y="1140155"/>
            <a:chExt cx="1182881" cy="282881"/>
          </a:xfrm>
        </p:grpSpPr>
        <p:sp>
          <p:nvSpPr>
            <p:cNvPr id="8" name="SMARTPenAnnotation29"/>
            <p:cNvSpPr/>
            <p:nvPr/>
          </p:nvSpPr>
          <p:spPr>
            <a:xfrm>
              <a:off x="2831782" y="1200150"/>
              <a:ext cx="282894" cy="205741"/>
            </a:xfrm>
            <a:custGeom>
              <a:avLst/>
              <a:gdLst/>
              <a:ahLst/>
              <a:cxnLst/>
              <a:rect l="0" t="0" r="0" b="0"/>
              <a:pathLst>
                <a:path w="282894" h="205741">
                  <a:moveTo>
                    <a:pt x="0" y="0"/>
                  </a:moveTo>
                  <a:lnTo>
                    <a:pt x="9102" y="4550"/>
                  </a:lnTo>
                  <a:lnTo>
                    <a:pt x="16110" y="6785"/>
                  </a:lnTo>
                  <a:lnTo>
                    <a:pt x="23820" y="8219"/>
                  </a:lnTo>
                  <a:lnTo>
                    <a:pt x="29954" y="13495"/>
                  </a:lnTo>
                  <a:lnTo>
                    <a:pt x="34257" y="17569"/>
                  </a:lnTo>
                  <a:lnTo>
                    <a:pt x="39030" y="21238"/>
                  </a:lnTo>
                  <a:lnTo>
                    <a:pt x="44118" y="24636"/>
                  </a:lnTo>
                  <a:lnTo>
                    <a:pt x="49414" y="27854"/>
                  </a:lnTo>
                  <a:lnTo>
                    <a:pt x="54850" y="30951"/>
                  </a:lnTo>
                  <a:lnTo>
                    <a:pt x="65971" y="36933"/>
                  </a:lnTo>
                  <a:lnTo>
                    <a:pt x="82941" y="45656"/>
                  </a:lnTo>
                  <a:lnTo>
                    <a:pt x="88631" y="49487"/>
                  </a:lnTo>
                  <a:lnTo>
                    <a:pt x="94330" y="53946"/>
                  </a:lnTo>
                  <a:lnTo>
                    <a:pt x="100034" y="58824"/>
                  </a:lnTo>
                  <a:lnTo>
                    <a:pt x="104790" y="63981"/>
                  </a:lnTo>
                  <a:lnTo>
                    <a:pt x="108912" y="69324"/>
                  </a:lnTo>
                  <a:lnTo>
                    <a:pt x="112613" y="74791"/>
                  </a:lnTo>
                  <a:lnTo>
                    <a:pt x="116986" y="79388"/>
                  </a:lnTo>
                  <a:lnTo>
                    <a:pt x="121805" y="83405"/>
                  </a:lnTo>
                  <a:lnTo>
                    <a:pt x="126924" y="87036"/>
                  </a:lnTo>
                  <a:lnTo>
                    <a:pt x="132241" y="91361"/>
                  </a:lnTo>
                  <a:lnTo>
                    <a:pt x="137691" y="96150"/>
                  </a:lnTo>
                  <a:lnTo>
                    <a:pt x="143229" y="101247"/>
                  </a:lnTo>
                  <a:lnTo>
                    <a:pt x="147873" y="106551"/>
                  </a:lnTo>
                  <a:lnTo>
                    <a:pt x="151922" y="111991"/>
                  </a:lnTo>
                  <a:lnTo>
                    <a:pt x="155574" y="117523"/>
                  </a:lnTo>
                  <a:lnTo>
                    <a:pt x="159913" y="123116"/>
                  </a:lnTo>
                  <a:lnTo>
                    <a:pt x="164711" y="128750"/>
                  </a:lnTo>
                  <a:lnTo>
                    <a:pt x="169815" y="134410"/>
                  </a:lnTo>
                  <a:lnTo>
                    <a:pt x="175123" y="139137"/>
                  </a:lnTo>
                  <a:lnTo>
                    <a:pt x="180566" y="143240"/>
                  </a:lnTo>
                  <a:lnTo>
                    <a:pt x="186100" y="146928"/>
                  </a:lnTo>
                  <a:lnTo>
                    <a:pt x="191694" y="150340"/>
                  </a:lnTo>
                  <a:lnTo>
                    <a:pt x="197328" y="153566"/>
                  </a:lnTo>
                  <a:lnTo>
                    <a:pt x="202990" y="156670"/>
                  </a:lnTo>
                  <a:lnTo>
                    <a:pt x="211820" y="162658"/>
                  </a:lnTo>
                  <a:lnTo>
                    <a:pt x="215508" y="165589"/>
                  </a:lnTo>
                  <a:lnTo>
                    <a:pt x="219872" y="169447"/>
                  </a:lnTo>
                  <a:lnTo>
                    <a:pt x="229801" y="178815"/>
                  </a:lnTo>
                  <a:lnTo>
                    <a:pt x="238024" y="184248"/>
                  </a:lnTo>
                  <a:lnTo>
                    <a:pt x="244854" y="187615"/>
                  </a:lnTo>
                  <a:lnTo>
                    <a:pt x="251064" y="192287"/>
                  </a:lnTo>
                  <a:lnTo>
                    <a:pt x="259539" y="197538"/>
                  </a:lnTo>
                  <a:lnTo>
                    <a:pt x="273455" y="205259"/>
                  </a:lnTo>
                  <a:lnTo>
                    <a:pt x="276476" y="205526"/>
                  </a:lnTo>
                  <a:lnTo>
                    <a:pt x="282893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0"/>
            <p:cNvSpPr/>
            <p:nvPr/>
          </p:nvSpPr>
          <p:spPr>
            <a:xfrm>
              <a:off x="2951797" y="1208722"/>
              <a:ext cx="180023" cy="137161"/>
            </a:xfrm>
            <a:custGeom>
              <a:avLst/>
              <a:gdLst/>
              <a:ahLst/>
              <a:cxnLst/>
              <a:rect l="0" t="0" r="0" b="0"/>
              <a:pathLst>
                <a:path w="180023" h="137161">
                  <a:moveTo>
                    <a:pt x="180022" y="0"/>
                  </a:moveTo>
                  <a:lnTo>
                    <a:pt x="151060" y="0"/>
                  </a:lnTo>
                  <a:lnTo>
                    <a:pt x="148331" y="953"/>
                  </a:lnTo>
                  <a:lnTo>
                    <a:pt x="142760" y="4551"/>
                  </a:lnTo>
                  <a:lnTo>
                    <a:pt x="139941" y="6844"/>
                  </a:lnTo>
                  <a:lnTo>
                    <a:pt x="137109" y="9325"/>
                  </a:lnTo>
                  <a:lnTo>
                    <a:pt x="134268" y="11932"/>
                  </a:lnTo>
                  <a:lnTo>
                    <a:pt x="128572" y="17368"/>
                  </a:lnTo>
                  <a:lnTo>
                    <a:pt x="125720" y="20151"/>
                  </a:lnTo>
                  <a:lnTo>
                    <a:pt x="122866" y="23912"/>
                  </a:lnTo>
                  <a:lnTo>
                    <a:pt x="120011" y="28324"/>
                  </a:lnTo>
                  <a:lnTo>
                    <a:pt x="117155" y="33170"/>
                  </a:lnTo>
                  <a:lnTo>
                    <a:pt x="113345" y="37353"/>
                  </a:lnTo>
                  <a:lnTo>
                    <a:pt x="108901" y="41095"/>
                  </a:lnTo>
                  <a:lnTo>
                    <a:pt x="104033" y="44542"/>
                  </a:lnTo>
                  <a:lnTo>
                    <a:pt x="98883" y="48744"/>
                  </a:lnTo>
                  <a:lnTo>
                    <a:pt x="93545" y="53451"/>
                  </a:lnTo>
                  <a:lnTo>
                    <a:pt x="88081" y="58494"/>
                  </a:lnTo>
                  <a:lnTo>
                    <a:pt x="82533" y="62809"/>
                  </a:lnTo>
                  <a:lnTo>
                    <a:pt x="76929" y="66637"/>
                  </a:lnTo>
                  <a:lnTo>
                    <a:pt x="71289" y="70142"/>
                  </a:lnTo>
                  <a:lnTo>
                    <a:pt x="65623" y="73432"/>
                  </a:lnTo>
                  <a:lnTo>
                    <a:pt x="54248" y="79626"/>
                  </a:lnTo>
                  <a:lnTo>
                    <a:pt x="49501" y="83564"/>
                  </a:lnTo>
                  <a:lnTo>
                    <a:pt x="45383" y="88095"/>
                  </a:lnTo>
                  <a:lnTo>
                    <a:pt x="41685" y="93020"/>
                  </a:lnTo>
                  <a:lnTo>
                    <a:pt x="37315" y="97256"/>
                  </a:lnTo>
                  <a:lnTo>
                    <a:pt x="32497" y="101032"/>
                  </a:lnTo>
                  <a:lnTo>
                    <a:pt x="27379" y="104502"/>
                  </a:lnTo>
                  <a:lnTo>
                    <a:pt x="23015" y="107768"/>
                  </a:lnTo>
                  <a:lnTo>
                    <a:pt x="19154" y="110898"/>
                  </a:lnTo>
                  <a:lnTo>
                    <a:pt x="15627" y="113937"/>
                  </a:lnTo>
                  <a:lnTo>
                    <a:pt x="13275" y="116916"/>
                  </a:lnTo>
                  <a:lnTo>
                    <a:pt x="11708" y="119854"/>
                  </a:lnTo>
                  <a:lnTo>
                    <a:pt x="10662" y="122765"/>
                  </a:lnTo>
                  <a:lnTo>
                    <a:pt x="9013" y="125658"/>
                  </a:lnTo>
                  <a:lnTo>
                    <a:pt x="6961" y="128540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1"/>
            <p:cNvSpPr/>
            <p:nvPr/>
          </p:nvSpPr>
          <p:spPr>
            <a:xfrm>
              <a:off x="2951797" y="134588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2"/>
            <p:cNvSpPr/>
            <p:nvPr/>
          </p:nvSpPr>
          <p:spPr>
            <a:xfrm>
              <a:off x="3243262" y="1225867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66227" y="17145"/>
                  </a:lnTo>
                  <a:lnTo>
                    <a:pt x="71774" y="16193"/>
                  </a:lnTo>
                  <a:lnTo>
                    <a:pt x="77377" y="14605"/>
                  </a:lnTo>
                  <a:lnTo>
                    <a:pt x="83017" y="12594"/>
                  </a:lnTo>
                  <a:lnTo>
                    <a:pt x="88682" y="11254"/>
                  </a:lnTo>
                  <a:lnTo>
                    <a:pt x="94364" y="10360"/>
                  </a:lnTo>
                  <a:lnTo>
                    <a:pt x="100057" y="9764"/>
                  </a:lnTo>
                  <a:lnTo>
                    <a:pt x="105757" y="9367"/>
                  </a:lnTo>
                  <a:lnTo>
                    <a:pt x="111462" y="9102"/>
                  </a:lnTo>
                  <a:lnTo>
                    <a:pt x="117170" y="8926"/>
                  </a:lnTo>
                  <a:lnTo>
                    <a:pt x="123834" y="7855"/>
                  </a:lnTo>
                  <a:lnTo>
                    <a:pt x="131133" y="6189"/>
                  </a:lnTo>
                  <a:lnTo>
                    <a:pt x="138857" y="4126"/>
                  </a:lnTo>
                  <a:lnTo>
                    <a:pt x="145911" y="2751"/>
                  </a:lnTo>
                  <a:lnTo>
                    <a:pt x="152519" y="1834"/>
                  </a:lnTo>
                  <a:lnTo>
                    <a:pt x="158830" y="1223"/>
                  </a:lnTo>
                  <a:lnTo>
                    <a:pt x="164941" y="815"/>
                  </a:lnTo>
                  <a:lnTo>
                    <a:pt x="170921" y="543"/>
                  </a:lnTo>
                  <a:lnTo>
                    <a:pt x="182645" y="242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3"/>
            <p:cNvSpPr/>
            <p:nvPr/>
          </p:nvSpPr>
          <p:spPr>
            <a:xfrm>
              <a:off x="3277552" y="1303019"/>
              <a:ext cx="137161" cy="8574"/>
            </a:xfrm>
            <a:custGeom>
              <a:avLst/>
              <a:gdLst/>
              <a:ahLst/>
              <a:cxnLst/>
              <a:rect l="0" t="0" r="0" b="0"/>
              <a:pathLst>
                <a:path w="137161" h="857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6"/>
                  </a:lnTo>
                  <a:lnTo>
                    <a:pt x="8468" y="8542"/>
                  </a:lnTo>
                  <a:lnTo>
                    <a:pt x="137160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4"/>
            <p:cNvSpPr/>
            <p:nvPr/>
          </p:nvSpPr>
          <p:spPr>
            <a:xfrm>
              <a:off x="3560499" y="1140155"/>
              <a:ext cx="154252" cy="282881"/>
            </a:xfrm>
            <a:custGeom>
              <a:avLst/>
              <a:gdLst/>
              <a:ahLst/>
              <a:cxnLst/>
              <a:rect l="0" t="0" r="0" b="0"/>
              <a:pathLst>
                <a:path w="154252" h="282881">
                  <a:moveTo>
                    <a:pt x="154251" y="42850"/>
                  </a:moveTo>
                  <a:lnTo>
                    <a:pt x="154251" y="14231"/>
                  </a:lnTo>
                  <a:lnTo>
                    <a:pt x="153298" y="11388"/>
                  </a:lnTo>
                  <a:lnTo>
                    <a:pt x="149700" y="5689"/>
                  </a:lnTo>
                  <a:lnTo>
                    <a:pt x="147407" y="3788"/>
                  </a:lnTo>
                  <a:lnTo>
                    <a:pt x="144925" y="2521"/>
                  </a:lnTo>
                  <a:lnTo>
                    <a:pt x="142319" y="1677"/>
                  </a:lnTo>
                  <a:lnTo>
                    <a:pt x="139629" y="1113"/>
                  </a:lnTo>
                  <a:lnTo>
                    <a:pt x="136883" y="738"/>
                  </a:lnTo>
                  <a:lnTo>
                    <a:pt x="134099" y="488"/>
                  </a:lnTo>
                  <a:lnTo>
                    <a:pt x="130339" y="321"/>
                  </a:lnTo>
                  <a:lnTo>
                    <a:pt x="116897" y="86"/>
                  </a:lnTo>
                  <a:lnTo>
                    <a:pt x="100307" y="0"/>
                  </a:lnTo>
                  <a:lnTo>
                    <a:pt x="96381" y="948"/>
                  </a:lnTo>
                  <a:lnTo>
                    <a:pt x="91858" y="2533"/>
                  </a:lnTo>
                  <a:lnTo>
                    <a:pt x="86938" y="4542"/>
                  </a:lnTo>
                  <a:lnTo>
                    <a:pt x="81753" y="6834"/>
                  </a:lnTo>
                  <a:lnTo>
                    <a:pt x="70912" y="11920"/>
                  </a:lnTo>
                  <a:lnTo>
                    <a:pt x="66307" y="15562"/>
                  </a:lnTo>
                  <a:lnTo>
                    <a:pt x="62284" y="19896"/>
                  </a:lnTo>
                  <a:lnTo>
                    <a:pt x="58649" y="24689"/>
                  </a:lnTo>
                  <a:lnTo>
                    <a:pt x="54321" y="29790"/>
                  </a:lnTo>
                  <a:lnTo>
                    <a:pt x="49531" y="35096"/>
                  </a:lnTo>
                  <a:lnTo>
                    <a:pt x="44432" y="40538"/>
                  </a:lnTo>
                  <a:lnTo>
                    <a:pt x="40081" y="46071"/>
                  </a:lnTo>
                  <a:lnTo>
                    <a:pt x="36227" y="51665"/>
                  </a:lnTo>
                  <a:lnTo>
                    <a:pt x="32706" y="57299"/>
                  </a:lnTo>
                  <a:lnTo>
                    <a:pt x="28453" y="62960"/>
                  </a:lnTo>
                  <a:lnTo>
                    <a:pt x="23714" y="68639"/>
                  </a:lnTo>
                  <a:lnTo>
                    <a:pt x="18648" y="74330"/>
                  </a:lnTo>
                  <a:lnTo>
                    <a:pt x="14319" y="80029"/>
                  </a:lnTo>
                  <a:lnTo>
                    <a:pt x="10481" y="85733"/>
                  </a:lnTo>
                  <a:lnTo>
                    <a:pt x="6969" y="91441"/>
                  </a:lnTo>
                  <a:lnTo>
                    <a:pt x="4628" y="96199"/>
                  </a:lnTo>
                  <a:lnTo>
                    <a:pt x="2026" y="104025"/>
                  </a:lnTo>
                  <a:lnTo>
                    <a:pt x="1333" y="108399"/>
                  </a:lnTo>
                  <a:lnTo>
                    <a:pt x="870" y="113219"/>
                  </a:lnTo>
                  <a:lnTo>
                    <a:pt x="357" y="122702"/>
                  </a:lnTo>
                  <a:lnTo>
                    <a:pt x="128" y="130092"/>
                  </a:lnTo>
                  <a:lnTo>
                    <a:pt x="0" y="139607"/>
                  </a:lnTo>
                  <a:lnTo>
                    <a:pt x="934" y="141645"/>
                  </a:lnTo>
                  <a:lnTo>
                    <a:pt x="2510" y="143003"/>
                  </a:lnTo>
                  <a:lnTo>
                    <a:pt x="4512" y="143908"/>
                  </a:lnTo>
                  <a:lnTo>
                    <a:pt x="9278" y="144915"/>
                  </a:lnTo>
                  <a:lnTo>
                    <a:pt x="11882" y="145183"/>
                  </a:lnTo>
                  <a:lnTo>
                    <a:pt x="15523" y="145362"/>
                  </a:lnTo>
                  <a:lnTo>
                    <a:pt x="24649" y="145561"/>
                  </a:lnTo>
                  <a:lnTo>
                    <a:pt x="35946" y="145672"/>
                  </a:lnTo>
                  <a:lnTo>
                    <a:pt x="40138" y="144736"/>
                  </a:lnTo>
                  <a:lnTo>
                    <a:pt x="44838" y="143159"/>
                  </a:lnTo>
                  <a:lnTo>
                    <a:pt x="49876" y="141155"/>
                  </a:lnTo>
                  <a:lnTo>
                    <a:pt x="55140" y="139819"/>
                  </a:lnTo>
                  <a:lnTo>
                    <a:pt x="60555" y="138928"/>
                  </a:lnTo>
                  <a:lnTo>
                    <a:pt x="66069" y="138334"/>
                  </a:lnTo>
                  <a:lnTo>
                    <a:pt x="71650" y="136986"/>
                  </a:lnTo>
                  <a:lnTo>
                    <a:pt x="77277" y="135135"/>
                  </a:lnTo>
                  <a:lnTo>
                    <a:pt x="82932" y="132948"/>
                  </a:lnTo>
                  <a:lnTo>
                    <a:pt x="87655" y="130538"/>
                  </a:lnTo>
                  <a:lnTo>
                    <a:pt x="91755" y="127978"/>
                  </a:lnTo>
                  <a:lnTo>
                    <a:pt x="95442" y="125320"/>
                  </a:lnTo>
                  <a:lnTo>
                    <a:pt x="98853" y="122595"/>
                  </a:lnTo>
                  <a:lnTo>
                    <a:pt x="102079" y="119825"/>
                  </a:lnTo>
                  <a:lnTo>
                    <a:pt x="105181" y="117027"/>
                  </a:lnTo>
                  <a:lnTo>
                    <a:pt x="107250" y="113256"/>
                  </a:lnTo>
                  <a:lnTo>
                    <a:pt x="108630" y="108837"/>
                  </a:lnTo>
                  <a:lnTo>
                    <a:pt x="109549" y="103986"/>
                  </a:lnTo>
                  <a:lnTo>
                    <a:pt x="111114" y="100752"/>
                  </a:lnTo>
                  <a:lnTo>
                    <a:pt x="113111" y="98596"/>
                  </a:lnTo>
                  <a:lnTo>
                    <a:pt x="115394" y="97159"/>
                  </a:lnTo>
                  <a:lnTo>
                    <a:pt x="116916" y="95248"/>
                  </a:lnTo>
                  <a:lnTo>
                    <a:pt x="117931" y="93022"/>
                  </a:lnTo>
                  <a:lnTo>
                    <a:pt x="119058" y="88008"/>
                  </a:lnTo>
                  <a:lnTo>
                    <a:pt x="119693" y="79831"/>
                  </a:lnTo>
                  <a:lnTo>
                    <a:pt x="119881" y="71375"/>
                  </a:lnTo>
                  <a:lnTo>
                    <a:pt x="119960" y="51457"/>
                  </a:lnTo>
                  <a:lnTo>
                    <a:pt x="119960" y="224006"/>
                  </a:lnTo>
                  <a:lnTo>
                    <a:pt x="120913" y="228390"/>
                  </a:lnTo>
                  <a:lnTo>
                    <a:pt x="122501" y="233218"/>
                  </a:lnTo>
                  <a:lnTo>
                    <a:pt x="124512" y="238342"/>
                  </a:lnTo>
                  <a:lnTo>
                    <a:pt x="129285" y="246575"/>
                  </a:lnTo>
                  <a:lnTo>
                    <a:pt x="131892" y="250104"/>
                  </a:lnTo>
                  <a:lnTo>
                    <a:pt x="134789" y="256565"/>
                  </a:lnTo>
                  <a:lnTo>
                    <a:pt x="136076" y="262612"/>
                  </a:lnTo>
                  <a:lnTo>
                    <a:pt x="136648" y="268474"/>
                  </a:lnTo>
                  <a:lnTo>
                    <a:pt x="137753" y="270418"/>
                  </a:lnTo>
                  <a:lnTo>
                    <a:pt x="139442" y="271715"/>
                  </a:lnTo>
                  <a:lnTo>
                    <a:pt x="141521" y="272579"/>
                  </a:lnTo>
                  <a:lnTo>
                    <a:pt x="142907" y="274107"/>
                  </a:lnTo>
                  <a:lnTo>
                    <a:pt x="143831" y="276079"/>
                  </a:lnTo>
                  <a:lnTo>
                    <a:pt x="144446" y="278346"/>
                  </a:lnTo>
                  <a:lnTo>
                    <a:pt x="145809" y="279857"/>
                  </a:lnTo>
                  <a:lnTo>
                    <a:pt x="147670" y="280865"/>
                  </a:lnTo>
                  <a:lnTo>
                    <a:pt x="154251" y="2828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5"/>
            <p:cNvSpPr/>
            <p:nvPr/>
          </p:nvSpPr>
          <p:spPr>
            <a:xfrm>
              <a:off x="3783340" y="1157322"/>
              <a:ext cx="231323" cy="239878"/>
            </a:xfrm>
            <a:custGeom>
              <a:avLst/>
              <a:gdLst/>
              <a:ahLst/>
              <a:cxnLst/>
              <a:rect l="0" t="0" r="0" b="0"/>
              <a:pathLst>
                <a:path w="231323" h="239878">
                  <a:moveTo>
                    <a:pt x="68569" y="8538"/>
                  </a:moveTo>
                  <a:lnTo>
                    <a:pt x="68569" y="318"/>
                  </a:lnTo>
                  <a:lnTo>
                    <a:pt x="64019" y="70"/>
                  </a:lnTo>
                  <a:lnTo>
                    <a:pt x="62678" y="987"/>
                  </a:lnTo>
                  <a:lnTo>
                    <a:pt x="61784" y="2552"/>
                  </a:lnTo>
                  <a:lnTo>
                    <a:pt x="60791" y="6830"/>
                  </a:lnTo>
                  <a:lnTo>
                    <a:pt x="60350" y="11906"/>
                  </a:lnTo>
                  <a:lnTo>
                    <a:pt x="59280" y="13641"/>
                  </a:lnTo>
                  <a:lnTo>
                    <a:pt x="57614" y="14797"/>
                  </a:lnTo>
                  <a:lnTo>
                    <a:pt x="55551" y="15568"/>
                  </a:lnTo>
                  <a:lnTo>
                    <a:pt x="53223" y="17987"/>
                  </a:lnTo>
                  <a:lnTo>
                    <a:pt x="50718" y="21505"/>
                  </a:lnTo>
                  <a:lnTo>
                    <a:pt x="48096" y="25755"/>
                  </a:lnTo>
                  <a:lnTo>
                    <a:pt x="42643" y="33017"/>
                  </a:lnTo>
                  <a:lnTo>
                    <a:pt x="37044" y="39420"/>
                  </a:lnTo>
                  <a:lnTo>
                    <a:pt x="31381" y="45441"/>
                  </a:lnTo>
                  <a:lnTo>
                    <a:pt x="29489" y="48380"/>
                  </a:lnTo>
                  <a:lnTo>
                    <a:pt x="27388" y="54185"/>
                  </a:lnTo>
                  <a:lnTo>
                    <a:pt x="25875" y="58019"/>
                  </a:lnTo>
                  <a:lnTo>
                    <a:pt x="23914" y="62480"/>
                  </a:lnTo>
                  <a:lnTo>
                    <a:pt x="19195" y="72517"/>
                  </a:lnTo>
                  <a:lnTo>
                    <a:pt x="13923" y="83328"/>
                  </a:lnTo>
                  <a:lnTo>
                    <a:pt x="12136" y="87925"/>
                  </a:lnTo>
                  <a:lnTo>
                    <a:pt x="10945" y="91943"/>
                  </a:lnTo>
                  <a:lnTo>
                    <a:pt x="10150" y="95574"/>
                  </a:lnTo>
                  <a:lnTo>
                    <a:pt x="8669" y="99899"/>
                  </a:lnTo>
                  <a:lnTo>
                    <a:pt x="6728" y="104688"/>
                  </a:lnTo>
                  <a:lnTo>
                    <a:pt x="4482" y="109785"/>
                  </a:lnTo>
                  <a:lnTo>
                    <a:pt x="2984" y="114136"/>
                  </a:lnTo>
                  <a:lnTo>
                    <a:pt x="1320" y="121510"/>
                  </a:lnTo>
                  <a:lnTo>
                    <a:pt x="877" y="125763"/>
                  </a:lnTo>
                  <a:lnTo>
                    <a:pt x="581" y="130503"/>
                  </a:lnTo>
                  <a:lnTo>
                    <a:pt x="253" y="140849"/>
                  </a:lnTo>
                  <a:lnTo>
                    <a:pt x="12" y="168457"/>
                  </a:lnTo>
                  <a:lnTo>
                    <a:pt x="0" y="178355"/>
                  </a:lnTo>
                  <a:lnTo>
                    <a:pt x="949" y="182709"/>
                  </a:lnTo>
                  <a:lnTo>
                    <a:pt x="4543" y="190087"/>
                  </a:lnTo>
                  <a:lnTo>
                    <a:pt x="9316" y="196541"/>
                  </a:lnTo>
                  <a:lnTo>
                    <a:pt x="11922" y="199596"/>
                  </a:lnTo>
                  <a:lnTo>
                    <a:pt x="13660" y="202585"/>
                  </a:lnTo>
                  <a:lnTo>
                    <a:pt x="15590" y="208446"/>
                  </a:lnTo>
                  <a:lnTo>
                    <a:pt x="18988" y="214226"/>
                  </a:lnTo>
                  <a:lnTo>
                    <a:pt x="21228" y="217100"/>
                  </a:lnTo>
                  <a:lnTo>
                    <a:pt x="24626" y="219970"/>
                  </a:lnTo>
                  <a:lnTo>
                    <a:pt x="28796" y="222835"/>
                  </a:lnTo>
                  <a:lnTo>
                    <a:pt x="33482" y="225697"/>
                  </a:lnTo>
                  <a:lnTo>
                    <a:pt x="37557" y="227606"/>
                  </a:lnTo>
                  <a:lnTo>
                    <a:pt x="44626" y="229726"/>
                  </a:lnTo>
                  <a:lnTo>
                    <a:pt x="50943" y="233209"/>
                  </a:lnTo>
                  <a:lnTo>
                    <a:pt x="53961" y="235471"/>
                  </a:lnTo>
                  <a:lnTo>
                    <a:pt x="59855" y="237984"/>
                  </a:lnTo>
                  <a:lnTo>
                    <a:pt x="65648" y="239101"/>
                  </a:lnTo>
                  <a:lnTo>
                    <a:pt x="71399" y="239598"/>
                  </a:lnTo>
                  <a:lnTo>
                    <a:pt x="77129" y="239819"/>
                  </a:lnTo>
                  <a:lnTo>
                    <a:pt x="79991" y="239877"/>
                  </a:lnTo>
                  <a:lnTo>
                    <a:pt x="83804" y="238964"/>
                  </a:lnTo>
                  <a:lnTo>
                    <a:pt x="88251" y="237403"/>
                  </a:lnTo>
                  <a:lnTo>
                    <a:pt x="93120" y="235409"/>
                  </a:lnTo>
                  <a:lnTo>
                    <a:pt x="97319" y="234080"/>
                  </a:lnTo>
                  <a:lnTo>
                    <a:pt x="104525" y="232604"/>
                  </a:lnTo>
                  <a:lnTo>
                    <a:pt x="108732" y="231258"/>
                  </a:lnTo>
                  <a:lnTo>
                    <a:pt x="113442" y="229408"/>
                  </a:lnTo>
                  <a:lnTo>
                    <a:pt x="118487" y="227222"/>
                  </a:lnTo>
                  <a:lnTo>
                    <a:pt x="122802" y="224812"/>
                  </a:lnTo>
                  <a:lnTo>
                    <a:pt x="126632" y="222253"/>
                  </a:lnTo>
                  <a:lnTo>
                    <a:pt x="130138" y="219595"/>
                  </a:lnTo>
                  <a:lnTo>
                    <a:pt x="134380" y="216870"/>
                  </a:lnTo>
                  <a:lnTo>
                    <a:pt x="139113" y="214101"/>
                  </a:lnTo>
                  <a:lnTo>
                    <a:pt x="144174" y="211302"/>
                  </a:lnTo>
                  <a:lnTo>
                    <a:pt x="148500" y="208484"/>
                  </a:lnTo>
                  <a:lnTo>
                    <a:pt x="152337" y="205653"/>
                  </a:lnTo>
                  <a:lnTo>
                    <a:pt x="155847" y="202813"/>
                  </a:lnTo>
                  <a:lnTo>
                    <a:pt x="160092" y="199014"/>
                  </a:lnTo>
                  <a:lnTo>
                    <a:pt x="169889" y="189714"/>
                  </a:lnTo>
                  <a:lnTo>
                    <a:pt x="195606" y="164359"/>
                  </a:lnTo>
                  <a:lnTo>
                    <a:pt x="198980" y="160043"/>
                  </a:lnTo>
                  <a:lnTo>
                    <a:pt x="202730" y="152708"/>
                  </a:lnTo>
                  <a:lnTo>
                    <a:pt x="205635" y="149419"/>
                  </a:lnTo>
                  <a:lnTo>
                    <a:pt x="209476" y="146274"/>
                  </a:lnTo>
                  <a:lnTo>
                    <a:pt x="213943" y="143224"/>
                  </a:lnTo>
                  <a:lnTo>
                    <a:pt x="216920" y="139286"/>
                  </a:lnTo>
                  <a:lnTo>
                    <a:pt x="218905" y="134756"/>
                  </a:lnTo>
                  <a:lnTo>
                    <a:pt x="220228" y="129831"/>
                  </a:lnTo>
                  <a:lnTo>
                    <a:pt x="222062" y="125594"/>
                  </a:lnTo>
                  <a:lnTo>
                    <a:pt x="226641" y="118348"/>
                  </a:lnTo>
                  <a:lnTo>
                    <a:pt x="228243" y="114129"/>
                  </a:lnTo>
                  <a:lnTo>
                    <a:pt x="229311" y="109412"/>
                  </a:lnTo>
                  <a:lnTo>
                    <a:pt x="230023" y="104362"/>
                  </a:lnTo>
                  <a:lnTo>
                    <a:pt x="230498" y="99091"/>
                  </a:lnTo>
                  <a:lnTo>
                    <a:pt x="230814" y="93671"/>
                  </a:lnTo>
                  <a:lnTo>
                    <a:pt x="231166" y="83522"/>
                  </a:lnTo>
                  <a:lnTo>
                    <a:pt x="231322" y="75837"/>
                  </a:lnTo>
                  <a:lnTo>
                    <a:pt x="230411" y="72454"/>
                  </a:lnTo>
                  <a:lnTo>
                    <a:pt x="226859" y="66155"/>
                  </a:lnTo>
                  <a:lnTo>
                    <a:pt x="222105" y="60180"/>
                  </a:lnTo>
                  <a:lnTo>
                    <a:pt x="219504" y="57253"/>
                  </a:lnTo>
                  <a:lnTo>
                    <a:pt x="217770" y="53397"/>
                  </a:lnTo>
                  <a:lnTo>
                    <a:pt x="216614" y="48922"/>
                  </a:lnTo>
                  <a:lnTo>
                    <a:pt x="215843" y="44033"/>
                  </a:lnTo>
                  <a:lnTo>
                    <a:pt x="213424" y="39821"/>
                  </a:lnTo>
                  <a:lnTo>
                    <a:pt x="209907" y="36061"/>
                  </a:lnTo>
                  <a:lnTo>
                    <a:pt x="205657" y="32601"/>
                  </a:lnTo>
                  <a:lnTo>
                    <a:pt x="201871" y="30295"/>
                  </a:lnTo>
                  <a:lnTo>
                    <a:pt x="195125" y="27732"/>
                  </a:lnTo>
                  <a:lnTo>
                    <a:pt x="191039" y="26097"/>
                  </a:lnTo>
                  <a:lnTo>
                    <a:pt x="186411" y="24054"/>
                  </a:lnTo>
                  <a:lnTo>
                    <a:pt x="181421" y="21739"/>
                  </a:lnTo>
                  <a:lnTo>
                    <a:pt x="175236" y="19244"/>
                  </a:lnTo>
                  <a:lnTo>
                    <a:pt x="160744" y="13931"/>
                  </a:lnTo>
                  <a:lnTo>
                    <a:pt x="153832" y="12133"/>
                  </a:lnTo>
                  <a:lnTo>
                    <a:pt x="147319" y="10935"/>
                  </a:lnTo>
                  <a:lnTo>
                    <a:pt x="141072" y="10135"/>
                  </a:lnTo>
                  <a:lnTo>
                    <a:pt x="135954" y="8650"/>
                  </a:lnTo>
                  <a:lnTo>
                    <a:pt x="131590" y="6708"/>
                  </a:lnTo>
                  <a:lnTo>
                    <a:pt x="127728" y="4460"/>
                  </a:lnTo>
                  <a:lnTo>
                    <a:pt x="123249" y="2962"/>
                  </a:lnTo>
                  <a:lnTo>
                    <a:pt x="118357" y="1963"/>
                  </a:lnTo>
                  <a:lnTo>
                    <a:pt x="113191" y="1297"/>
                  </a:lnTo>
                  <a:lnTo>
                    <a:pt x="107842" y="853"/>
                  </a:lnTo>
                  <a:lnTo>
                    <a:pt x="102371" y="557"/>
                  </a:lnTo>
                  <a:lnTo>
                    <a:pt x="88110" y="140"/>
                  </a:lnTo>
                  <a:lnTo>
                    <a:pt x="70207" y="0"/>
                  </a:lnTo>
                  <a:lnTo>
                    <a:pt x="66804" y="941"/>
                  </a:lnTo>
                  <a:lnTo>
                    <a:pt x="64535" y="2520"/>
                  </a:lnTo>
                  <a:lnTo>
                    <a:pt x="59997" y="85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2514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2"/>
          <p:cNvSpPr/>
          <p:nvPr/>
        </p:nvSpPr>
        <p:spPr>
          <a:xfrm>
            <a:off x="838023" y="2211705"/>
            <a:ext cx="1590853" cy="728558"/>
          </a:xfrm>
          <a:custGeom>
            <a:avLst/>
            <a:gdLst/>
            <a:ahLst/>
            <a:cxnLst/>
            <a:rect l="0" t="0" r="0" b="0"/>
            <a:pathLst>
              <a:path w="1590853" h="728558">
                <a:moveTo>
                  <a:pt x="4939" y="488632"/>
                </a:moveTo>
                <a:lnTo>
                  <a:pt x="0" y="488632"/>
                </a:lnTo>
                <a:lnTo>
                  <a:pt x="4865" y="488632"/>
                </a:lnTo>
                <a:lnTo>
                  <a:pt x="4933" y="496013"/>
                </a:lnTo>
                <a:lnTo>
                  <a:pt x="5887" y="496410"/>
                </a:lnTo>
                <a:lnTo>
                  <a:pt x="9488" y="496852"/>
                </a:lnTo>
                <a:lnTo>
                  <a:pt x="11782" y="497922"/>
                </a:lnTo>
                <a:lnTo>
                  <a:pt x="20539" y="504554"/>
                </a:lnTo>
                <a:lnTo>
                  <a:pt x="26177" y="509966"/>
                </a:lnTo>
                <a:lnTo>
                  <a:pt x="28623" y="511427"/>
                </a:lnTo>
                <a:lnTo>
                  <a:pt x="36616" y="514436"/>
                </a:lnTo>
                <a:lnTo>
                  <a:pt x="42195" y="518515"/>
                </a:lnTo>
                <a:lnTo>
                  <a:pt x="44064" y="520937"/>
                </a:lnTo>
                <a:lnTo>
                  <a:pt x="45310" y="523504"/>
                </a:lnTo>
                <a:lnTo>
                  <a:pt x="47309" y="529916"/>
                </a:lnTo>
                <a:lnTo>
                  <a:pt x="59690" y="543288"/>
                </a:lnTo>
                <a:lnTo>
                  <a:pt x="62395" y="545072"/>
                </a:lnTo>
                <a:lnTo>
                  <a:pt x="70752" y="548535"/>
                </a:lnTo>
                <a:lnTo>
                  <a:pt x="82109" y="557756"/>
                </a:lnTo>
                <a:lnTo>
                  <a:pt x="102447" y="577577"/>
                </a:lnTo>
                <a:lnTo>
                  <a:pt x="105187" y="579361"/>
                </a:lnTo>
                <a:lnTo>
                  <a:pt x="113594" y="582825"/>
                </a:lnTo>
                <a:lnTo>
                  <a:pt x="124784" y="591567"/>
                </a:lnTo>
                <a:lnTo>
                  <a:pt x="136738" y="603317"/>
                </a:lnTo>
                <a:lnTo>
                  <a:pt x="139477" y="605093"/>
                </a:lnTo>
                <a:lnTo>
                  <a:pt x="162298" y="615179"/>
                </a:lnTo>
                <a:lnTo>
                  <a:pt x="172743" y="622224"/>
                </a:lnTo>
                <a:lnTo>
                  <a:pt x="181870" y="625687"/>
                </a:lnTo>
                <a:lnTo>
                  <a:pt x="190607" y="632323"/>
                </a:lnTo>
                <a:lnTo>
                  <a:pt x="196361" y="637585"/>
                </a:lnTo>
                <a:lnTo>
                  <a:pt x="200181" y="639369"/>
                </a:lnTo>
                <a:lnTo>
                  <a:pt x="213707" y="641880"/>
                </a:lnTo>
                <a:lnTo>
                  <a:pt x="220915" y="642467"/>
                </a:lnTo>
                <a:lnTo>
                  <a:pt x="223218" y="643576"/>
                </a:lnTo>
                <a:lnTo>
                  <a:pt x="224753" y="645268"/>
                </a:lnTo>
                <a:lnTo>
                  <a:pt x="225777" y="647349"/>
                </a:lnTo>
                <a:lnTo>
                  <a:pt x="228364" y="648736"/>
                </a:lnTo>
                <a:lnTo>
                  <a:pt x="240155" y="651640"/>
                </a:lnTo>
                <a:lnTo>
                  <a:pt x="250104" y="657158"/>
                </a:lnTo>
                <a:lnTo>
                  <a:pt x="284164" y="668737"/>
                </a:lnTo>
                <a:lnTo>
                  <a:pt x="293307" y="674288"/>
                </a:lnTo>
                <a:lnTo>
                  <a:pt x="299155" y="675921"/>
                </a:lnTo>
                <a:lnTo>
                  <a:pt x="317514" y="677922"/>
                </a:lnTo>
                <a:lnTo>
                  <a:pt x="340576" y="684574"/>
                </a:lnTo>
                <a:lnTo>
                  <a:pt x="350238" y="685436"/>
                </a:lnTo>
                <a:lnTo>
                  <a:pt x="353248" y="686510"/>
                </a:lnTo>
                <a:lnTo>
                  <a:pt x="359133" y="690243"/>
                </a:lnTo>
                <a:lnTo>
                  <a:pt x="367464" y="692537"/>
                </a:lnTo>
                <a:lnTo>
                  <a:pt x="387994" y="695083"/>
                </a:lnTo>
                <a:lnTo>
                  <a:pt x="403023" y="700192"/>
                </a:lnTo>
                <a:lnTo>
                  <a:pt x="430608" y="703655"/>
                </a:lnTo>
                <a:lnTo>
                  <a:pt x="445812" y="708764"/>
                </a:lnTo>
                <a:lnTo>
                  <a:pt x="473464" y="711275"/>
                </a:lnTo>
                <a:lnTo>
                  <a:pt x="519866" y="711513"/>
                </a:lnTo>
                <a:lnTo>
                  <a:pt x="537712" y="711516"/>
                </a:lnTo>
                <a:lnTo>
                  <a:pt x="581602" y="719295"/>
                </a:lnTo>
                <a:lnTo>
                  <a:pt x="630735" y="720069"/>
                </a:lnTo>
                <a:lnTo>
                  <a:pt x="705051" y="720090"/>
                </a:lnTo>
                <a:lnTo>
                  <a:pt x="716467" y="722630"/>
                </a:lnTo>
                <a:lnTo>
                  <a:pt x="727891" y="725981"/>
                </a:lnTo>
                <a:lnTo>
                  <a:pt x="773607" y="728557"/>
                </a:lnTo>
                <a:lnTo>
                  <a:pt x="778369" y="727640"/>
                </a:lnTo>
                <a:lnTo>
                  <a:pt x="791528" y="722750"/>
                </a:lnTo>
                <a:lnTo>
                  <a:pt x="839005" y="720159"/>
                </a:lnTo>
                <a:lnTo>
                  <a:pt x="876854" y="720092"/>
                </a:lnTo>
                <a:lnTo>
                  <a:pt x="881491" y="719139"/>
                </a:lnTo>
                <a:lnTo>
                  <a:pt x="893520" y="714199"/>
                </a:lnTo>
                <a:lnTo>
                  <a:pt x="914168" y="712047"/>
                </a:lnTo>
                <a:lnTo>
                  <a:pt x="919702" y="711870"/>
                </a:lnTo>
                <a:lnTo>
                  <a:pt x="930930" y="709134"/>
                </a:lnTo>
                <a:lnTo>
                  <a:pt x="945422" y="704778"/>
                </a:lnTo>
                <a:lnTo>
                  <a:pt x="974165" y="700566"/>
                </a:lnTo>
                <a:lnTo>
                  <a:pt x="988395" y="696207"/>
                </a:lnTo>
                <a:lnTo>
                  <a:pt x="992046" y="695596"/>
                </a:lnTo>
                <a:lnTo>
                  <a:pt x="998643" y="692376"/>
                </a:lnTo>
                <a:lnTo>
                  <a:pt x="1001736" y="690184"/>
                </a:lnTo>
                <a:lnTo>
                  <a:pt x="1010252" y="687748"/>
                </a:lnTo>
                <a:lnTo>
                  <a:pt x="1015190" y="687098"/>
                </a:lnTo>
                <a:lnTo>
                  <a:pt x="1023217" y="683837"/>
                </a:lnTo>
                <a:lnTo>
                  <a:pt x="1040682" y="673982"/>
                </a:lnTo>
                <a:lnTo>
                  <a:pt x="1051374" y="671022"/>
                </a:lnTo>
                <a:lnTo>
                  <a:pt x="1056892" y="670233"/>
                </a:lnTo>
                <a:lnTo>
                  <a:pt x="1065564" y="666816"/>
                </a:lnTo>
                <a:lnTo>
                  <a:pt x="1083443" y="656862"/>
                </a:lnTo>
                <a:lnTo>
                  <a:pt x="1094191" y="653888"/>
                </a:lnTo>
                <a:lnTo>
                  <a:pt x="1099725" y="653095"/>
                </a:lnTo>
                <a:lnTo>
                  <a:pt x="1108413" y="649674"/>
                </a:lnTo>
                <a:lnTo>
                  <a:pt x="1126302" y="639717"/>
                </a:lnTo>
                <a:lnTo>
                  <a:pt x="1134513" y="636743"/>
                </a:lnTo>
                <a:lnTo>
                  <a:pt x="1138036" y="635951"/>
                </a:lnTo>
                <a:lnTo>
                  <a:pt x="1144490" y="632529"/>
                </a:lnTo>
                <a:lnTo>
                  <a:pt x="1176649" y="611433"/>
                </a:lnTo>
                <a:lnTo>
                  <a:pt x="1211297" y="591498"/>
                </a:lnTo>
                <a:lnTo>
                  <a:pt x="1224073" y="582928"/>
                </a:lnTo>
                <a:lnTo>
                  <a:pt x="1237384" y="574357"/>
                </a:lnTo>
                <a:lnTo>
                  <a:pt x="1249900" y="565784"/>
                </a:lnTo>
                <a:lnTo>
                  <a:pt x="1263134" y="557212"/>
                </a:lnTo>
                <a:lnTo>
                  <a:pt x="1284984" y="537209"/>
                </a:lnTo>
                <a:lnTo>
                  <a:pt x="1306047" y="517207"/>
                </a:lnTo>
                <a:lnTo>
                  <a:pt x="1326769" y="502920"/>
                </a:lnTo>
                <a:lnTo>
                  <a:pt x="1336181" y="494347"/>
                </a:lnTo>
                <a:lnTo>
                  <a:pt x="1350775" y="473274"/>
                </a:lnTo>
                <a:lnTo>
                  <a:pt x="1370821" y="451589"/>
                </a:lnTo>
                <a:lnTo>
                  <a:pt x="1379396" y="442943"/>
                </a:lnTo>
                <a:lnTo>
                  <a:pt x="1381301" y="439123"/>
                </a:lnTo>
                <a:lnTo>
                  <a:pt x="1383418" y="429798"/>
                </a:lnTo>
                <a:lnTo>
                  <a:pt x="1385887" y="425597"/>
                </a:lnTo>
                <a:lnTo>
                  <a:pt x="1396560" y="415133"/>
                </a:lnTo>
                <a:lnTo>
                  <a:pt x="1398459" y="412010"/>
                </a:lnTo>
                <a:lnTo>
                  <a:pt x="1406057" y="395604"/>
                </a:lnTo>
                <a:lnTo>
                  <a:pt x="1409553" y="391370"/>
                </a:lnTo>
                <a:lnTo>
                  <a:pt x="1421669" y="380862"/>
                </a:lnTo>
                <a:lnTo>
                  <a:pt x="1423771" y="377733"/>
                </a:lnTo>
                <a:lnTo>
                  <a:pt x="1427058" y="371716"/>
                </a:lnTo>
                <a:lnTo>
                  <a:pt x="1439660" y="352668"/>
                </a:lnTo>
                <a:lnTo>
                  <a:pt x="1450885" y="337985"/>
                </a:lnTo>
                <a:lnTo>
                  <a:pt x="1456572" y="331825"/>
                </a:lnTo>
                <a:lnTo>
                  <a:pt x="1458469" y="328849"/>
                </a:lnTo>
                <a:lnTo>
                  <a:pt x="1460577" y="323002"/>
                </a:lnTo>
                <a:lnTo>
                  <a:pt x="1462883" y="305596"/>
                </a:lnTo>
                <a:lnTo>
                  <a:pt x="1466667" y="298380"/>
                </a:lnTo>
                <a:lnTo>
                  <a:pt x="1482402" y="280140"/>
                </a:lnTo>
                <a:lnTo>
                  <a:pt x="1493723" y="267673"/>
                </a:lnTo>
                <a:lnTo>
                  <a:pt x="1501324" y="254147"/>
                </a:lnTo>
                <a:lnTo>
                  <a:pt x="1503437" y="246939"/>
                </a:lnTo>
                <a:lnTo>
                  <a:pt x="1504626" y="237526"/>
                </a:lnTo>
                <a:lnTo>
                  <a:pt x="1505745" y="234551"/>
                </a:lnTo>
                <a:lnTo>
                  <a:pt x="1510919" y="225812"/>
                </a:lnTo>
                <a:lnTo>
                  <a:pt x="1513828" y="217190"/>
                </a:lnTo>
                <a:lnTo>
                  <a:pt x="1525522" y="198334"/>
                </a:lnTo>
                <a:lnTo>
                  <a:pt x="1528479" y="190383"/>
                </a:lnTo>
                <a:lnTo>
                  <a:pt x="1529267" y="186930"/>
                </a:lnTo>
                <a:lnTo>
                  <a:pt x="1532683" y="180552"/>
                </a:lnTo>
                <a:lnTo>
                  <a:pt x="1534928" y="177518"/>
                </a:lnTo>
                <a:lnTo>
                  <a:pt x="1537421" y="171607"/>
                </a:lnTo>
                <a:lnTo>
                  <a:pt x="1538086" y="168697"/>
                </a:lnTo>
                <a:lnTo>
                  <a:pt x="1541365" y="162924"/>
                </a:lnTo>
                <a:lnTo>
                  <a:pt x="1553008" y="148596"/>
                </a:lnTo>
                <a:lnTo>
                  <a:pt x="1554982" y="142877"/>
                </a:lnTo>
                <a:lnTo>
                  <a:pt x="1556353" y="128587"/>
                </a:lnTo>
                <a:lnTo>
                  <a:pt x="1556423" y="125730"/>
                </a:lnTo>
                <a:lnTo>
                  <a:pt x="1557422" y="122872"/>
                </a:lnTo>
                <a:lnTo>
                  <a:pt x="1562426" y="114300"/>
                </a:lnTo>
                <a:lnTo>
                  <a:pt x="1563930" y="108584"/>
                </a:lnTo>
                <a:lnTo>
                  <a:pt x="1565064" y="88582"/>
                </a:lnTo>
                <a:lnTo>
                  <a:pt x="1565102" y="82867"/>
                </a:lnTo>
                <a:lnTo>
                  <a:pt x="1566066" y="80010"/>
                </a:lnTo>
                <a:lnTo>
                  <a:pt x="1569675" y="74295"/>
                </a:lnTo>
                <a:lnTo>
                  <a:pt x="1571972" y="72390"/>
                </a:lnTo>
                <a:lnTo>
                  <a:pt x="1574455" y="71120"/>
                </a:lnTo>
                <a:lnTo>
                  <a:pt x="1577063" y="70273"/>
                </a:lnTo>
                <a:lnTo>
                  <a:pt x="1578802" y="68756"/>
                </a:lnTo>
                <a:lnTo>
                  <a:pt x="1579961" y="66792"/>
                </a:lnTo>
                <a:lnTo>
                  <a:pt x="1581249" y="62070"/>
                </a:lnTo>
                <a:lnTo>
                  <a:pt x="1582239" y="39974"/>
                </a:lnTo>
                <a:lnTo>
                  <a:pt x="1582267" y="35974"/>
                </a:lnTo>
                <a:lnTo>
                  <a:pt x="1584814" y="32498"/>
                </a:lnTo>
                <a:lnTo>
                  <a:pt x="1586826" y="30238"/>
                </a:lnTo>
                <a:lnTo>
                  <a:pt x="1587215" y="27778"/>
                </a:lnTo>
                <a:lnTo>
                  <a:pt x="1586523" y="25186"/>
                </a:lnTo>
                <a:lnTo>
                  <a:pt x="1583117" y="18733"/>
                </a:lnTo>
                <a:lnTo>
                  <a:pt x="1583790" y="17251"/>
                </a:lnTo>
                <a:lnTo>
                  <a:pt x="1590520" y="8967"/>
                </a:lnTo>
                <a:lnTo>
                  <a:pt x="159085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"/>
          <p:cNvSpPr/>
          <p:nvPr/>
        </p:nvSpPr>
        <p:spPr>
          <a:xfrm>
            <a:off x="2509660" y="805815"/>
            <a:ext cx="184963" cy="8573"/>
          </a:xfrm>
          <a:custGeom>
            <a:avLst/>
            <a:gdLst/>
            <a:ahLst/>
            <a:cxnLst/>
            <a:rect l="0" t="0" r="0" b="0"/>
            <a:pathLst>
              <a:path w="184963" h="8573">
                <a:moveTo>
                  <a:pt x="4940" y="0"/>
                </a:moveTo>
                <a:lnTo>
                  <a:pt x="0" y="0"/>
                </a:lnTo>
                <a:lnTo>
                  <a:pt x="160771" y="0"/>
                </a:lnTo>
                <a:lnTo>
                  <a:pt x="164072" y="952"/>
                </a:lnTo>
                <a:lnTo>
                  <a:pt x="167226" y="2540"/>
                </a:lnTo>
                <a:lnTo>
                  <a:pt x="170280" y="4550"/>
                </a:lnTo>
                <a:lnTo>
                  <a:pt x="173269" y="5891"/>
                </a:lnTo>
                <a:lnTo>
                  <a:pt x="176214" y="6785"/>
                </a:lnTo>
                <a:lnTo>
                  <a:pt x="18496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"/>
          <p:cNvSpPr/>
          <p:nvPr/>
        </p:nvSpPr>
        <p:spPr>
          <a:xfrm>
            <a:off x="2541186" y="882967"/>
            <a:ext cx="162009" cy="17146"/>
          </a:xfrm>
          <a:custGeom>
            <a:avLst/>
            <a:gdLst/>
            <a:ahLst/>
            <a:cxnLst/>
            <a:rect l="0" t="0" r="0" b="0"/>
            <a:pathLst>
              <a:path w="162009" h="17146">
                <a:moveTo>
                  <a:pt x="7703" y="0"/>
                </a:moveTo>
                <a:lnTo>
                  <a:pt x="323" y="0"/>
                </a:lnTo>
                <a:lnTo>
                  <a:pt x="4035" y="0"/>
                </a:lnTo>
                <a:lnTo>
                  <a:pt x="4305" y="953"/>
                </a:lnTo>
                <a:lnTo>
                  <a:pt x="3533" y="2540"/>
                </a:lnTo>
                <a:lnTo>
                  <a:pt x="0" y="7381"/>
                </a:lnTo>
                <a:lnTo>
                  <a:pt x="663" y="7778"/>
                </a:lnTo>
                <a:lnTo>
                  <a:pt x="3940" y="8219"/>
                </a:lnTo>
                <a:lnTo>
                  <a:pt x="6588" y="8468"/>
                </a:lnTo>
                <a:lnTo>
                  <a:pt x="7913" y="9455"/>
                </a:lnTo>
                <a:lnTo>
                  <a:pt x="9748" y="11066"/>
                </a:lnTo>
                <a:lnTo>
                  <a:pt x="11924" y="13092"/>
                </a:lnTo>
                <a:lnTo>
                  <a:pt x="14327" y="14443"/>
                </a:lnTo>
                <a:lnTo>
                  <a:pt x="16882" y="15344"/>
                </a:lnTo>
                <a:lnTo>
                  <a:pt x="19537" y="15944"/>
                </a:lnTo>
                <a:lnTo>
                  <a:pt x="22260" y="16344"/>
                </a:lnTo>
                <a:lnTo>
                  <a:pt x="25028" y="16611"/>
                </a:lnTo>
                <a:lnTo>
                  <a:pt x="27825" y="16789"/>
                </a:lnTo>
                <a:lnTo>
                  <a:pt x="36014" y="16987"/>
                </a:lnTo>
                <a:lnTo>
                  <a:pt x="116323" y="17145"/>
                </a:lnTo>
                <a:lnTo>
                  <a:pt x="122027" y="16192"/>
                </a:lnTo>
                <a:lnTo>
                  <a:pt x="127734" y="14605"/>
                </a:lnTo>
                <a:lnTo>
                  <a:pt x="133444" y="12594"/>
                </a:lnTo>
                <a:lnTo>
                  <a:pt x="138203" y="11254"/>
                </a:lnTo>
                <a:lnTo>
                  <a:pt x="142328" y="10360"/>
                </a:lnTo>
                <a:lnTo>
                  <a:pt x="146031" y="9764"/>
                </a:lnTo>
                <a:lnTo>
                  <a:pt x="149452" y="9367"/>
                </a:lnTo>
                <a:lnTo>
                  <a:pt x="152685" y="9102"/>
                </a:lnTo>
                <a:lnTo>
                  <a:pt x="162008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"/>
          <p:cNvSpPr/>
          <p:nvPr/>
        </p:nvSpPr>
        <p:spPr>
          <a:xfrm>
            <a:off x="2926554" y="754382"/>
            <a:ext cx="230984" cy="291463"/>
          </a:xfrm>
          <a:custGeom>
            <a:avLst/>
            <a:gdLst/>
            <a:ahLst/>
            <a:cxnLst/>
            <a:rect l="0" t="0" r="0" b="0"/>
            <a:pathLst>
              <a:path w="230984" h="291463">
                <a:moveTo>
                  <a:pt x="170975" y="17143"/>
                </a:moveTo>
                <a:lnTo>
                  <a:pt x="170975" y="12592"/>
                </a:lnTo>
                <a:lnTo>
                  <a:pt x="169070" y="11251"/>
                </a:lnTo>
                <a:lnTo>
                  <a:pt x="161874" y="9762"/>
                </a:lnTo>
                <a:lnTo>
                  <a:pt x="156214" y="8923"/>
                </a:lnTo>
                <a:lnTo>
                  <a:pt x="149810" y="6187"/>
                </a:lnTo>
                <a:lnTo>
                  <a:pt x="145435" y="4124"/>
                </a:lnTo>
                <a:lnTo>
                  <a:pt x="140614" y="2748"/>
                </a:lnTo>
                <a:lnTo>
                  <a:pt x="135494" y="1831"/>
                </a:lnTo>
                <a:lnTo>
                  <a:pt x="130177" y="1220"/>
                </a:lnTo>
                <a:lnTo>
                  <a:pt x="124726" y="813"/>
                </a:lnTo>
                <a:lnTo>
                  <a:pt x="119187" y="541"/>
                </a:lnTo>
                <a:lnTo>
                  <a:pt x="107001" y="239"/>
                </a:lnTo>
                <a:lnTo>
                  <a:pt x="36776" y="0"/>
                </a:lnTo>
                <a:lnTo>
                  <a:pt x="31979" y="952"/>
                </a:lnTo>
                <a:lnTo>
                  <a:pt x="27829" y="2539"/>
                </a:lnTo>
                <a:lnTo>
                  <a:pt x="24109" y="4549"/>
                </a:lnTo>
                <a:lnTo>
                  <a:pt x="21629" y="6842"/>
                </a:lnTo>
                <a:lnTo>
                  <a:pt x="19977" y="9323"/>
                </a:lnTo>
                <a:lnTo>
                  <a:pt x="18874" y="11929"/>
                </a:lnTo>
                <a:lnTo>
                  <a:pt x="12773" y="20149"/>
                </a:lnTo>
                <a:lnTo>
                  <a:pt x="7636" y="25781"/>
                </a:lnTo>
                <a:lnTo>
                  <a:pt x="4932" y="28617"/>
                </a:lnTo>
                <a:lnTo>
                  <a:pt x="3130" y="31459"/>
                </a:lnTo>
                <a:lnTo>
                  <a:pt x="1128" y="37158"/>
                </a:lnTo>
                <a:lnTo>
                  <a:pt x="238" y="45406"/>
                </a:lnTo>
                <a:lnTo>
                  <a:pt x="0" y="50272"/>
                </a:lnTo>
                <a:lnTo>
                  <a:pt x="795" y="55422"/>
                </a:lnTo>
                <a:lnTo>
                  <a:pt x="2277" y="60759"/>
                </a:lnTo>
                <a:lnTo>
                  <a:pt x="4217" y="66223"/>
                </a:lnTo>
                <a:lnTo>
                  <a:pt x="6373" y="74834"/>
                </a:lnTo>
                <a:lnTo>
                  <a:pt x="8284" y="82788"/>
                </a:lnTo>
                <a:lnTo>
                  <a:pt x="10127" y="87576"/>
                </a:lnTo>
                <a:lnTo>
                  <a:pt x="12308" y="92673"/>
                </a:lnTo>
                <a:lnTo>
                  <a:pt x="17272" y="100877"/>
                </a:lnTo>
                <a:lnTo>
                  <a:pt x="22653" y="107698"/>
                </a:lnTo>
                <a:lnTo>
                  <a:pt x="28219" y="113904"/>
                </a:lnTo>
                <a:lnTo>
                  <a:pt x="31990" y="116893"/>
                </a:lnTo>
                <a:lnTo>
                  <a:pt x="36408" y="119838"/>
                </a:lnTo>
                <a:lnTo>
                  <a:pt x="41259" y="122753"/>
                </a:lnTo>
                <a:lnTo>
                  <a:pt x="45445" y="125650"/>
                </a:lnTo>
                <a:lnTo>
                  <a:pt x="52637" y="131408"/>
                </a:lnTo>
                <a:lnTo>
                  <a:pt x="59008" y="134602"/>
                </a:lnTo>
                <a:lnTo>
                  <a:pt x="65015" y="136022"/>
                </a:lnTo>
                <a:lnTo>
                  <a:pt x="70859" y="136653"/>
                </a:lnTo>
                <a:lnTo>
                  <a:pt x="74704" y="136821"/>
                </a:lnTo>
                <a:lnTo>
                  <a:pt x="84055" y="137008"/>
                </a:lnTo>
                <a:lnTo>
                  <a:pt x="88264" y="136105"/>
                </a:lnTo>
                <a:lnTo>
                  <a:pt x="95480" y="132562"/>
                </a:lnTo>
                <a:lnTo>
                  <a:pt x="99690" y="131237"/>
                </a:lnTo>
                <a:lnTo>
                  <a:pt x="104402" y="130353"/>
                </a:lnTo>
                <a:lnTo>
                  <a:pt x="109448" y="129764"/>
                </a:lnTo>
                <a:lnTo>
                  <a:pt x="115670" y="128418"/>
                </a:lnTo>
                <a:lnTo>
                  <a:pt x="122675" y="126569"/>
                </a:lnTo>
                <a:lnTo>
                  <a:pt x="130203" y="124383"/>
                </a:lnTo>
                <a:lnTo>
                  <a:pt x="136174" y="121021"/>
                </a:lnTo>
                <a:lnTo>
                  <a:pt x="141107" y="116875"/>
                </a:lnTo>
                <a:lnTo>
                  <a:pt x="145348" y="112206"/>
                </a:lnTo>
                <a:lnTo>
                  <a:pt x="150081" y="108141"/>
                </a:lnTo>
                <a:lnTo>
                  <a:pt x="155141" y="104478"/>
                </a:lnTo>
                <a:lnTo>
                  <a:pt x="160419" y="101084"/>
                </a:lnTo>
                <a:lnTo>
                  <a:pt x="165843" y="97868"/>
                </a:lnTo>
                <a:lnTo>
                  <a:pt x="171364" y="94772"/>
                </a:lnTo>
                <a:lnTo>
                  <a:pt x="176949" y="91756"/>
                </a:lnTo>
                <a:lnTo>
                  <a:pt x="181626" y="87840"/>
                </a:lnTo>
                <a:lnTo>
                  <a:pt x="185696" y="83324"/>
                </a:lnTo>
                <a:lnTo>
                  <a:pt x="189361" y="78408"/>
                </a:lnTo>
                <a:lnTo>
                  <a:pt x="195974" y="70407"/>
                </a:lnTo>
                <a:lnTo>
                  <a:pt x="202089" y="62723"/>
                </a:lnTo>
                <a:lnTo>
                  <a:pt x="205052" y="58007"/>
                </a:lnTo>
                <a:lnTo>
                  <a:pt x="207981" y="52958"/>
                </a:lnTo>
                <a:lnTo>
                  <a:pt x="213775" y="44808"/>
                </a:lnTo>
                <a:lnTo>
                  <a:pt x="216653" y="41301"/>
                </a:lnTo>
                <a:lnTo>
                  <a:pt x="219852" y="34865"/>
                </a:lnTo>
                <a:lnTo>
                  <a:pt x="221652" y="25886"/>
                </a:lnTo>
                <a:lnTo>
                  <a:pt x="222186" y="17193"/>
                </a:lnTo>
                <a:lnTo>
                  <a:pt x="222381" y="8753"/>
                </a:lnTo>
                <a:lnTo>
                  <a:pt x="222410" y="115"/>
                </a:lnTo>
                <a:lnTo>
                  <a:pt x="222410" y="49950"/>
                </a:lnTo>
                <a:lnTo>
                  <a:pt x="223363" y="55207"/>
                </a:lnTo>
                <a:lnTo>
                  <a:pt x="224950" y="60616"/>
                </a:lnTo>
                <a:lnTo>
                  <a:pt x="226961" y="66127"/>
                </a:lnTo>
                <a:lnTo>
                  <a:pt x="228302" y="71707"/>
                </a:lnTo>
                <a:lnTo>
                  <a:pt x="229196" y="77331"/>
                </a:lnTo>
                <a:lnTo>
                  <a:pt x="229791" y="82986"/>
                </a:lnTo>
                <a:lnTo>
                  <a:pt x="230189" y="88661"/>
                </a:lnTo>
                <a:lnTo>
                  <a:pt x="230453" y="94349"/>
                </a:lnTo>
                <a:lnTo>
                  <a:pt x="230748" y="105749"/>
                </a:lnTo>
                <a:lnTo>
                  <a:pt x="230952" y="138854"/>
                </a:lnTo>
                <a:lnTo>
                  <a:pt x="230010" y="145908"/>
                </a:lnTo>
                <a:lnTo>
                  <a:pt x="228429" y="152517"/>
                </a:lnTo>
                <a:lnTo>
                  <a:pt x="226423" y="158827"/>
                </a:lnTo>
                <a:lnTo>
                  <a:pt x="225085" y="165891"/>
                </a:lnTo>
                <a:lnTo>
                  <a:pt x="224194" y="173458"/>
                </a:lnTo>
                <a:lnTo>
                  <a:pt x="223599" y="181361"/>
                </a:lnTo>
                <a:lnTo>
                  <a:pt x="223203" y="188534"/>
                </a:lnTo>
                <a:lnTo>
                  <a:pt x="222763" y="201584"/>
                </a:lnTo>
                <a:lnTo>
                  <a:pt x="222457" y="228744"/>
                </a:lnTo>
                <a:lnTo>
                  <a:pt x="222420" y="246900"/>
                </a:lnTo>
                <a:lnTo>
                  <a:pt x="223369" y="251277"/>
                </a:lnTo>
                <a:lnTo>
                  <a:pt x="228304" y="261987"/>
                </a:lnTo>
                <a:lnTo>
                  <a:pt x="229792" y="268202"/>
                </a:lnTo>
                <a:lnTo>
                  <a:pt x="230630" y="277057"/>
                </a:lnTo>
                <a:lnTo>
                  <a:pt x="230937" y="284662"/>
                </a:lnTo>
                <a:lnTo>
                  <a:pt x="230983" y="2914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"/>
          <p:cNvSpPr/>
          <p:nvPr/>
        </p:nvSpPr>
        <p:spPr>
          <a:xfrm>
            <a:off x="3286125" y="775158"/>
            <a:ext cx="248556" cy="270643"/>
          </a:xfrm>
          <a:custGeom>
            <a:avLst/>
            <a:gdLst/>
            <a:ahLst/>
            <a:cxnLst/>
            <a:rect l="0" t="0" r="0" b="0"/>
            <a:pathLst>
              <a:path w="248556" h="270643">
                <a:moveTo>
                  <a:pt x="51434" y="4939"/>
                </a:moveTo>
                <a:lnTo>
                  <a:pt x="46884" y="388"/>
                </a:lnTo>
                <a:lnTo>
                  <a:pt x="45543" y="0"/>
                </a:lnTo>
                <a:lnTo>
                  <a:pt x="44649" y="694"/>
                </a:lnTo>
                <a:lnTo>
                  <a:pt x="43215" y="4100"/>
                </a:lnTo>
                <a:lnTo>
                  <a:pt x="42967" y="9241"/>
                </a:lnTo>
                <a:lnTo>
                  <a:pt x="41979" y="11617"/>
                </a:lnTo>
                <a:lnTo>
                  <a:pt x="36039" y="19512"/>
                </a:lnTo>
                <a:lnTo>
                  <a:pt x="30939" y="25068"/>
                </a:lnTo>
                <a:lnTo>
                  <a:pt x="25498" y="33253"/>
                </a:lnTo>
                <a:lnTo>
                  <a:pt x="22714" y="38102"/>
                </a:lnTo>
                <a:lnTo>
                  <a:pt x="17080" y="46031"/>
                </a:lnTo>
                <a:lnTo>
                  <a:pt x="14244" y="49479"/>
                </a:lnTo>
                <a:lnTo>
                  <a:pt x="12353" y="53682"/>
                </a:lnTo>
                <a:lnTo>
                  <a:pt x="11093" y="58389"/>
                </a:lnTo>
                <a:lnTo>
                  <a:pt x="10252" y="63433"/>
                </a:lnTo>
                <a:lnTo>
                  <a:pt x="6779" y="71576"/>
                </a:lnTo>
                <a:lnTo>
                  <a:pt x="4519" y="75081"/>
                </a:lnTo>
                <a:lnTo>
                  <a:pt x="3013" y="79323"/>
                </a:lnTo>
                <a:lnTo>
                  <a:pt x="2008" y="84056"/>
                </a:lnTo>
                <a:lnTo>
                  <a:pt x="1339" y="89116"/>
                </a:lnTo>
                <a:lnTo>
                  <a:pt x="594" y="97279"/>
                </a:lnTo>
                <a:lnTo>
                  <a:pt x="264" y="105034"/>
                </a:lnTo>
                <a:lnTo>
                  <a:pt x="52" y="125535"/>
                </a:lnTo>
                <a:lnTo>
                  <a:pt x="0" y="203376"/>
                </a:lnTo>
                <a:lnTo>
                  <a:pt x="952" y="207716"/>
                </a:lnTo>
                <a:lnTo>
                  <a:pt x="2539" y="212513"/>
                </a:lnTo>
                <a:lnTo>
                  <a:pt x="4550" y="217617"/>
                </a:lnTo>
                <a:lnTo>
                  <a:pt x="9325" y="225827"/>
                </a:lnTo>
                <a:lnTo>
                  <a:pt x="11931" y="229351"/>
                </a:lnTo>
                <a:lnTo>
                  <a:pt x="14827" y="235805"/>
                </a:lnTo>
                <a:lnTo>
                  <a:pt x="15600" y="238860"/>
                </a:lnTo>
                <a:lnTo>
                  <a:pt x="18998" y="244794"/>
                </a:lnTo>
                <a:lnTo>
                  <a:pt x="23683" y="250606"/>
                </a:lnTo>
                <a:lnTo>
                  <a:pt x="28940" y="256364"/>
                </a:lnTo>
                <a:lnTo>
                  <a:pt x="37256" y="264961"/>
                </a:lnTo>
                <a:lnTo>
                  <a:pt x="40077" y="266870"/>
                </a:lnTo>
                <a:lnTo>
                  <a:pt x="45752" y="268990"/>
                </a:lnTo>
                <a:lnTo>
                  <a:pt x="51449" y="269933"/>
                </a:lnTo>
                <a:lnTo>
                  <a:pt x="57156" y="270351"/>
                </a:lnTo>
                <a:lnTo>
                  <a:pt x="62867" y="270538"/>
                </a:lnTo>
                <a:lnTo>
                  <a:pt x="75989" y="270642"/>
                </a:lnTo>
                <a:lnTo>
                  <a:pt x="81139" y="269705"/>
                </a:lnTo>
                <a:lnTo>
                  <a:pt x="86478" y="268127"/>
                </a:lnTo>
                <a:lnTo>
                  <a:pt x="91942" y="266123"/>
                </a:lnTo>
                <a:lnTo>
                  <a:pt x="97489" y="263834"/>
                </a:lnTo>
                <a:lnTo>
                  <a:pt x="103092" y="261356"/>
                </a:lnTo>
                <a:lnTo>
                  <a:pt x="108733" y="258751"/>
                </a:lnTo>
                <a:lnTo>
                  <a:pt x="113446" y="256062"/>
                </a:lnTo>
                <a:lnTo>
                  <a:pt x="117541" y="253317"/>
                </a:lnTo>
                <a:lnTo>
                  <a:pt x="121223" y="250534"/>
                </a:lnTo>
                <a:lnTo>
                  <a:pt x="126535" y="247727"/>
                </a:lnTo>
                <a:lnTo>
                  <a:pt x="132934" y="244902"/>
                </a:lnTo>
                <a:lnTo>
                  <a:pt x="140058" y="242067"/>
                </a:lnTo>
                <a:lnTo>
                  <a:pt x="146712" y="239224"/>
                </a:lnTo>
                <a:lnTo>
                  <a:pt x="159185" y="233526"/>
                </a:lnTo>
                <a:lnTo>
                  <a:pt x="164226" y="229720"/>
                </a:lnTo>
                <a:lnTo>
                  <a:pt x="168538" y="225278"/>
                </a:lnTo>
                <a:lnTo>
                  <a:pt x="172366" y="220412"/>
                </a:lnTo>
                <a:lnTo>
                  <a:pt x="176823" y="216215"/>
                </a:lnTo>
                <a:lnTo>
                  <a:pt x="181699" y="212465"/>
                </a:lnTo>
                <a:lnTo>
                  <a:pt x="186855" y="209012"/>
                </a:lnTo>
                <a:lnTo>
                  <a:pt x="191245" y="204805"/>
                </a:lnTo>
                <a:lnTo>
                  <a:pt x="195124" y="200096"/>
                </a:lnTo>
                <a:lnTo>
                  <a:pt x="198662" y="195051"/>
                </a:lnTo>
                <a:lnTo>
                  <a:pt x="205134" y="186906"/>
                </a:lnTo>
                <a:lnTo>
                  <a:pt x="208193" y="183400"/>
                </a:lnTo>
                <a:lnTo>
                  <a:pt x="212138" y="180111"/>
                </a:lnTo>
                <a:lnTo>
                  <a:pt x="216673" y="176965"/>
                </a:lnTo>
                <a:lnTo>
                  <a:pt x="221601" y="173916"/>
                </a:lnTo>
                <a:lnTo>
                  <a:pt x="225838" y="169978"/>
                </a:lnTo>
                <a:lnTo>
                  <a:pt x="229616" y="165447"/>
                </a:lnTo>
                <a:lnTo>
                  <a:pt x="233088" y="160522"/>
                </a:lnTo>
                <a:lnTo>
                  <a:pt x="239484" y="152509"/>
                </a:lnTo>
                <a:lnTo>
                  <a:pt x="242524" y="149039"/>
                </a:lnTo>
                <a:lnTo>
                  <a:pt x="244550" y="144821"/>
                </a:lnTo>
                <a:lnTo>
                  <a:pt x="245900" y="140104"/>
                </a:lnTo>
                <a:lnTo>
                  <a:pt x="246801" y="135054"/>
                </a:lnTo>
                <a:lnTo>
                  <a:pt x="247801" y="126903"/>
                </a:lnTo>
                <a:lnTo>
                  <a:pt x="248246" y="120105"/>
                </a:lnTo>
                <a:lnTo>
                  <a:pt x="248444" y="113909"/>
                </a:lnTo>
                <a:lnTo>
                  <a:pt x="248555" y="105066"/>
                </a:lnTo>
                <a:lnTo>
                  <a:pt x="247618" y="102170"/>
                </a:lnTo>
                <a:lnTo>
                  <a:pt x="244037" y="96413"/>
                </a:lnTo>
                <a:lnTo>
                  <a:pt x="239271" y="90679"/>
                </a:lnTo>
                <a:lnTo>
                  <a:pt x="236666" y="87817"/>
                </a:lnTo>
                <a:lnTo>
                  <a:pt x="234930" y="84956"/>
                </a:lnTo>
                <a:lnTo>
                  <a:pt x="233000" y="79237"/>
                </a:lnTo>
                <a:lnTo>
                  <a:pt x="229603" y="73520"/>
                </a:lnTo>
                <a:lnTo>
                  <a:pt x="224918" y="67805"/>
                </a:lnTo>
                <a:lnTo>
                  <a:pt x="219661" y="62089"/>
                </a:lnTo>
                <a:lnTo>
                  <a:pt x="215973" y="59232"/>
                </a:lnTo>
                <a:lnTo>
                  <a:pt x="211609" y="56374"/>
                </a:lnTo>
                <a:lnTo>
                  <a:pt x="206795" y="53517"/>
                </a:lnTo>
                <a:lnTo>
                  <a:pt x="202633" y="50659"/>
                </a:lnTo>
                <a:lnTo>
                  <a:pt x="195469" y="44944"/>
                </a:lnTo>
                <a:lnTo>
                  <a:pt x="191272" y="43039"/>
                </a:lnTo>
                <a:lnTo>
                  <a:pt x="186570" y="41769"/>
                </a:lnTo>
                <a:lnTo>
                  <a:pt x="181530" y="40922"/>
                </a:lnTo>
                <a:lnTo>
                  <a:pt x="177217" y="39405"/>
                </a:lnTo>
                <a:lnTo>
                  <a:pt x="169886" y="35180"/>
                </a:lnTo>
                <a:lnTo>
                  <a:pt x="165644" y="33672"/>
                </a:lnTo>
                <a:lnTo>
                  <a:pt x="160912" y="32667"/>
                </a:lnTo>
                <a:lnTo>
                  <a:pt x="155852" y="31997"/>
                </a:lnTo>
                <a:lnTo>
                  <a:pt x="150574" y="31550"/>
                </a:lnTo>
                <a:lnTo>
                  <a:pt x="145150" y="31252"/>
                </a:lnTo>
                <a:lnTo>
                  <a:pt x="134043" y="30921"/>
                </a:lnTo>
                <a:lnTo>
                  <a:pt x="94098" y="30680"/>
                </a:lnTo>
                <a:lnTo>
                  <a:pt x="81191" y="30667"/>
                </a:lnTo>
                <a:lnTo>
                  <a:pt x="74130" y="31616"/>
                </a:lnTo>
                <a:lnTo>
                  <a:pt x="66565" y="33201"/>
                </a:lnTo>
                <a:lnTo>
                  <a:pt x="58664" y="35210"/>
                </a:lnTo>
                <a:lnTo>
                  <a:pt x="51491" y="36550"/>
                </a:lnTo>
                <a:lnTo>
                  <a:pt x="44805" y="37443"/>
                </a:lnTo>
                <a:lnTo>
                  <a:pt x="38442" y="38038"/>
                </a:lnTo>
                <a:lnTo>
                  <a:pt x="33248" y="38435"/>
                </a:lnTo>
                <a:lnTo>
                  <a:pt x="28833" y="38700"/>
                </a:lnTo>
                <a:lnTo>
                  <a:pt x="24937" y="38876"/>
                </a:lnTo>
                <a:lnTo>
                  <a:pt x="21387" y="39946"/>
                </a:lnTo>
                <a:lnTo>
                  <a:pt x="14902" y="43675"/>
                </a:lnTo>
                <a:lnTo>
                  <a:pt x="8572" y="478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"/>
          <p:cNvSpPr/>
          <p:nvPr/>
        </p:nvSpPr>
        <p:spPr>
          <a:xfrm>
            <a:off x="1974637" y="2974657"/>
            <a:ext cx="111339" cy="8574"/>
          </a:xfrm>
          <a:custGeom>
            <a:avLst/>
            <a:gdLst/>
            <a:ahLst/>
            <a:cxnLst/>
            <a:rect l="0" t="0" r="0" b="0"/>
            <a:pathLst>
              <a:path w="111339" h="8574">
                <a:moveTo>
                  <a:pt x="111338" y="0"/>
                </a:moveTo>
                <a:lnTo>
                  <a:pt x="61104" y="0"/>
                </a:lnTo>
                <a:lnTo>
                  <a:pt x="59751" y="953"/>
                </a:lnTo>
                <a:lnTo>
                  <a:pt x="57896" y="2540"/>
                </a:lnTo>
                <a:lnTo>
                  <a:pt x="52627" y="7381"/>
                </a:lnTo>
                <a:lnTo>
                  <a:pt x="51242" y="7778"/>
                </a:lnTo>
                <a:lnTo>
                  <a:pt x="49366" y="8043"/>
                </a:lnTo>
                <a:lnTo>
                  <a:pt x="47164" y="8220"/>
                </a:lnTo>
                <a:lnTo>
                  <a:pt x="44742" y="8337"/>
                </a:lnTo>
                <a:lnTo>
                  <a:pt x="35763" y="8542"/>
                </a:lnTo>
                <a:lnTo>
                  <a:pt x="248" y="8573"/>
                </a:lnTo>
                <a:lnTo>
                  <a:pt x="8465" y="8573"/>
                </a:lnTo>
                <a:lnTo>
                  <a:pt x="0" y="8573"/>
                </a:lnTo>
                <a:lnTo>
                  <a:pt x="8467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"/>
          <p:cNvSpPr/>
          <p:nvPr/>
        </p:nvSpPr>
        <p:spPr>
          <a:xfrm>
            <a:off x="2034539" y="2948939"/>
            <a:ext cx="51437" cy="231459"/>
          </a:xfrm>
          <a:custGeom>
            <a:avLst/>
            <a:gdLst/>
            <a:ahLst/>
            <a:cxnLst/>
            <a:rect l="0" t="0" r="0" b="0"/>
            <a:pathLst>
              <a:path w="51437" h="231459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3670"/>
                </a:lnTo>
                <a:lnTo>
                  <a:pt x="9326" y="14829"/>
                </a:lnTo>
                <a:lnTo>
                  <a:pt x="11932" y="15601"/>
                </a:lnTo>
                <a:lnTo>
                  <a:pt x="13670" y="17068"/>
                </a:lnTo>
                <a:lnTo>
                  <a:pt x="14829" y="18999"/>
                </a:lnTo>
                <a:lnTo>
                  <a:pt x="16116" y="23684"/>
                </a:lnTo>
                <a:lnTo>
                  <a:pt x="16688" y="28942"/>
                </a:lnTo>
                <a:lnTo>
                  <a:pt x="17793" y="31677"/>
                </a:lnTo>
                <a:lnTo>
                  <a:pt x="19482" y="34453"/>
                </a:lnTo>
                <a:lnTo>
                  <a:pt x="21561" y="37257"/>
                </a:lnTo>
                <a:lnTo>
                  <a:pt x="22946" y="41031"/>
                </a:lnTo>
                <a:lnTo>
                  <a:pt x="23871" y="45451"/>
                </a:lnTo>
                <a:lnTo>
                  <a:pt x="24486" y="50304"/>
                </a:lnTo>
                <a:lnTo>
                  <a:pt x="24897" y="54491"/>
                </a:lnTo>
                <a:lnTo>
                  <a:pt x="25353" y="61683"/>
                </a:lnTo>
                <a:lnTo>
                  <a:pt x="25556" y="70595"/>
                </a:lnTo>
                <a:lnTo>
                  <a:pt x="25715" y="117546"/>
                </a:lnTo>
                <a:lnTo>
                  <a:pt x="26669" y="122179"/>
                </a:lnTo>
                <a:lnTo>
                  <a:pt x="28257" y="126220"/>
                </a:lnTo>
                <a:lnTo>
                  <a:pt x="30268" y="129867"/>
                </a:lnTo>
                <a:lnTo>
                  <a:pt x="31609" y="134203"/>
                </a:lnTo>
                <a:lnTo>
                  <a:pt x="32503" y="138999"/>
                </a:lnTo>
                <a:lnTo>
                  <a:pt x="33098" y="144101"/>
                </a:lnTo>
                <a:lnTo>
                  <a:pt x="34448" y="148455"/>
                </a:lnTo>
                <a:lnTo>
                  <a:pt x="36301" y="152310"/>
                </a:lnTo>
                <a:lnTo>
                  <a:pt x="38488" y="155833"/>
                </a:lnTo>
                <a:lnTo>
                  <a:pt x="39946" y="160086"/>
                </a:lnTo>
                <a:lnTo>
                  <a:pt x="40919" y="164827"/>
                </a:lnTo>
                <a:lnTo>
                  <a:pt x="41567" y="169892"/>
                </a:lnTo>
                <a:lnTo>
                  <a:pt x="41999" y="174222"/>
                </a:lnTo>
                <a:lnTo>
                  <a:pt x="42287" y="178061"/>
                </a:lnTo>
                <a:lnTo>
                  <a:pt x="42607" y="184866"/>
                </a:lnTo>
                <a:lnTo>
                  <a:pt x="42749" y="191065"/>
                </a:lnTo>
                <a:lnTo>
                  <a:pt x="42860" y="212610"/>
                </a:lnTo>
                <a:lnTo>
                  <a:pt x="43813" y="214130"/>
                </a:lnTo>
                <a:lnTo>
                  <a:pt x="45402" y="216096"/>
                </a:lnTo>
                <a:lnTo>
                  <a:pt x="47413" y="218359"/>
                </a:lnTo>
                <a:lnTo>
                  <a:pt x="48754" y="220820"/>
                </a:lnTo>
                <a:lnTo>
                  <a:pt x="50244" y="226095"/>
                </a:lnTo>
                <a:lnTo>
                  <a:pt x="51436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"/>
          <p:cNvSpPr/>
          <p:nvPr/>
        </p:nvSpPr>
        <p:spPr>
          <a:xfrm>
            <a:off x="2214562" y="2940410"/>
            <a:ext cx="188596" cy="231017"/>
          </a:xfrm>
          <a:custGeom>
            <a:avLst/>
            <a:gdLst/>
            <a:ahLst/>
            <a:cxnLst/>
            <a:rect l="0" t="0" r="0" b="0"/>
            <a:pathLst>
              <a:path w="188596" h="231017">
                <a:moveTo>
                  <a:pt x="0" y="42820"/>
                </a:moveTo>
                <a:lnTo>
                  <a:pt x="0" y="38269"/>
                </a:lnTo>
                <a:lnTo>
                  <a:pt x="952" y="35975"/>
                </a:lnTo>
                <a:lnTo>
                  <a:pt x="5892" y="29150"/>
                </a:lnTo>
                <a:lnTo>
                  <a:pt x="7381" y="27219"/>
                </a:lnTo>
                <a:lnTo>
                  <a:pt x="13123" y="23821"/>
                </a:lnTo>
                <a:lnTo>
                  <a:pt x="17321" y="21581"/>
                </a:lnTo>
                <a:lnTo>
                  <a:pt x="21072" y="19136"/>
                </a:lnTo>
                <a:lnTo>
                  <a:pt x="24526" y="16553"/>
                </a:lnTo>
                <a:lnTo>
                  <a:pt x="27780" y="13879"/>
                </a:lnTo>
                <a:lnTo>
                  <a:pt x="31855" y="11143"/>
                </a:lnTo>
                <a:lnTo>
                  <a:pt x="36477" y="8367"/>
                </a:lnTo>
                <a:lnTo>
                  <a:pt x="41463" y="5564"/>
                </a:lnTo>
                <a:lnTo>
                  <a:pt x="46692" y="3695"/>
                </a:lnTo>
                <a:lnTo>
                  <a:pt x="52083" y="2449"/>
                </a:lnTo>
                <a:lnTo>
                  <a:pt x="57582" y="1618"/>
                </a:lnTo>
                <a:lnTo>
                  <a:pt x="63153" y="1065"/>
                </a:lnTo>
                <a:lnTo>
                  <a:pt x="68772" y="695"/>
                </a:lnTo>
                <a:lnTo>
                  <a:pt x="79143" y="285"/>
                </a:lnTo>
                <a:lnTo>
                  <a:pt x="86927" y="103"/>
                </a:lnTo>
                <a:lnTo>
                  <a:pt x="101215" y="0"/>
                </a:lnTo>
                <a:lnTo>
                  <a:pt x="105577" y="938"/>
                </a:lnTo>
                <a:lnTo>
                  <a:pt x="109437" y="2516"/>
                </a:lnTo>
                <a:lnTo>
                  <a:pt x="112963" y="4521"/>
                </a:lnTo>
                <a:lnTo>
                  <a:pt x="121961" y="9288"/>
                </a:lnTo>
                <a:lnTo>
                  <a:pt x="127027" y="11893"/>
                </a:lnTo>
                <a:lnTo>
                  <a:pt x="131357" y="14582"/>
                </a:lnTo>
                <a:lnTo>
                  <a:pt x="135197" y="17327"/>
                </a:lnTo>
                <a:lnTo>
                  <a:pt x="138709" y="20109"/>
                </a:lnTo>
                <a:lnTo>
                  <a:pt x="142002" y="23869"/>
                </a:lnTo>
                <a:lnTo>
                  <a:pt x="145151" y="28281"/>
                </a:lnTo>
                <a:lnTo>
                  <a:pt x="148202" y="33127"/>
                </a:lnTo>
                <a:lnTo>
                  <a:pt x="150236" y="38263"/>
                </a:lnTo>
                <a:lnTo>
                  <a:pt x="151592" y="43592"/>
                </a:lnTo>
                <a:lnTo>
                  <a:pt x="152497" y="49049"/>
                </a:lnTo>
                <a:lnTo>
                  <a:pt x="153099" y="54593"/>
                </a:lnTo>
                <a:lnTo>
                  <a:pt x="153501" y="60194"/>
                </a:lnTo>
                <a:lnTo>
                  <a:pt x="153769" y="65832"/>
                </a:lnTo>
                <a:lnTo>
                  <a:pt x="154067" y="77177"/>
                </a:lnTo>
                <a:lnTo>
                  <a:pt x="154258" y="104534"/>
                </a:lnTo>
                <a:lnTo>
                  <a:pt x="153321" y="111585"/>
                </a:lnTo>
                <a:lnTo>
                  <a:pt x="151744" y="118191"/>
                </a:lnTo>
                <a:lnTo>
                  <a:pt x="149740" y="124500"/>
                </a:lnTo>
                <a:lnTo>
                  <a:pt x="147452" y="130610"/>
                </a:lnTo>
                <a:lnTo>
                  <a:pt x="144974" y="136589"/>
                </a:lnTo>
                <a:lnTo>
                  <a:pt x="142369" y="142480"/>
                </a:lnTo>
                <a:lnTo>
                  <a:pt x="139680" y="147360"/>
                </a:lnTo>
                <a:lnTo>
                  <a:pt x="136935" y="151566"/>
                </a:lnTo>
                <a:lnTo>
                  <a:pt x="134152" y="155322"/>
                </a:lnTo>
                <a:lnTo>
                  <a:pt x="131345" y="159731"/>
                </a:lnTo>
                <a:lnTo>
                  <a:pt x="128521" y="164576"/>
                </a:lnTo>
                <a:lnTo>
                  <a:pt x="125686" y="169710"/>
                </a:lnTo>
                <a:lnTo>
                  <a:pt x="121890" y="175038"/>
                </a:lnTo>
                <a:lnTo>
                  <a:pt x="117455" y="180496"/>
                </a:lnTo>
                <a:lnTo>
                  <a:pt x="108400" y="190686"/>
                </a:lnTo>
                <a:lnTo>
                  <a:pt x="101200" y="198391"/>
                </a:lnTo>
                <a:lnTo>
                  <a:pt x="91792" y="208083"/>
                </a:lnTo>
                <a:lnTo>
                  <a:pt x="86912" y="211098"/>
                </a:lnTo>
                <a:lnTo>
                  <a:pt x="80801" y="214060"/>
                </a:lnTo>
                <a:lnTo>
                  <a:pt x="73870" y="216987"/>
                </a:lnTo>
                <a:lnTo>
                  <a:pt x="68297" y="218939"/>
                </a:lnTo>
                <a:lnTo>
                  <a:pt x="63629" y="220240"/>
                </a:lnTo>
                <a:lnTo>
                  <a:pt x="59564" y="221107"/>
                </a:lnTo>
                <a:lnTo>
                  <a:pt x="54949" y="222638"/>
                </a:lnTo>
                <a:lnTo>
                  <a:pt x="49968" y="224611"/>
                </a:lnTo>
                <a:lnTo>
                  <a:pt x="44742" y="226879"/>
                </a:lnTo>
                <a:lnTo>
                  <a:pt x="40305" y="228391"/>
                </a:lnTo>
                <a:lnTo>
                  <a:pt x="36395" y="229399"/>
                </a:lnTo>
                <a:lnTo>
                  <a:pt x="27827" y="231016"/>
                </a:lnTo>
                <a:lnTo>
                  <a:pt x="25219" y="230197"/>
                </a:lnTo>
                <a:lnTo>
                  <a:pt x="21575" y="228698"/>
                </a:lnTo>
                <a:lnTo>
                  <a:pt x="11141" y="223999"/>
                </a:lnTo>
                <a:lnTo>
                  <a:pt x="7174" y="220816"/>
                </a:lnTo>
                <a:lnTo>
                  <a:pt x="1417" y="215563"/>
                </a:lnTo>
                <a:lnTo>
                  <a:pt x="945" y="214179"/>
                </a:lnTo>
                <a:lnTo>
                  <a:pt x="420" y="210102"/>
                </a:lnTo>
                <a:lnTo>
                  <a:pt x="1232" y="207681"/>
                </a:lnTo>
                <a:lnTo>
                  <a:pt x="4675" y="202452"/>
                </a:lnTo>
                <a:lnTo>
                  <a:pt x="6840" y="196952"/>
                </a:lnTo>
                <a:lnTo>
                  <a:pt x="7418" y="194152"/>
                </a:lnTo>
                <a:lnTo>
                  <a:pt x="10599" y="188501"/>
                </a:lnTo>
                <a:lnTo>
                  <a:pt x="12781" y="185661"/>
                </a:lnTo>
                <a:lnTo>
                  <a:pt x="16141" y="182814"/>
                </a:lnTo>
                <a:lnTo>
                  <a:pt x="20286" y="179964"/>
                </a:lnTo>
                <a:lnTo>
                  <a:pt x="24954" y="177112"/>
                </a:lnTo>
                <a:lnTo>
                  <a:pt x="29018" y="175210"/>
                </a:lnTo>
                <a:lnTo>
                  <a:pt x="32681" y="173943"/>
                </a:lnTo>
                <a:lnTo>
                  <a:pt x="36074" y="173098"/>
                </a:lnTo>
                <a:lnTo>
                  <a:pt x="40242" y="172534"/>
                </a:lnTo>
                <a:lnTo>
                  <a:pt x="44926" y="172158"/>
                </a:lnTo>
                <a:lnTo>
                  <a:pt x="49953" y="171908"/>
                </a:lnTo>
                <a:lnTo>
                  <a:pt x="55209" y="170789"/>
                </a:lnTo>
                <a:lnTo>
                  <a:pt x="60619" y="169090"/>
                </a:lnTo>
                <a:lnTo>
                  <a:pt x="66130" y="167005"/>
                </a:lnTo>
                <a:lnTo>
                  <a:pt x="71709" y="166567"/>
                </a:lnTo>
                <a:lnTo>
                  <a:pt x="77334" y="167228"/>
                </a:lnTo>
                <a:lnTo>
                  <a:pt x="82988" y="168621"/>
                </a:lnTo>
                <a:lnTo>
                  <a:pt x="88663" y="169550"/>
                </a:lnTo>
                <a:lnTo>
                  <a:pt x="94351" y="170169"/>
                </a:lnTo>
                <a:lnTo>
                  <a:pt x="100048" y="170582"/>
                </a:lnTo>
                <a:lnTo>
                  <a:pt x="105751" y="170857"/>
                </a:lnTo>
                <a:lnTo>
                  <a:pt x="117168" y="171162"/>
                </a:lnTo>
                <a:lnTo>
                  <a:pt x="121927" y="172197"/>
                </a:lnTo>
                <a:lnTo>
                  <a:pt x="126052" y="173839"/>
                </a:lnTo>
                <a:lnTo>
                  <a:pt x="129755" y="175885"/>
                </a:lnTo>
                <a:lnTo>
                  <a:pt x="138949" y="180700"/>
                </a:lnTo>
                <a:lnTo>
                  <a:pt x="168801" y="195797"/>
                </a:lnTo>
                <a:lnTo>
                  <a:pt x="172812" y="196534"/>
                </a:lnTo>
                <a:lnTo>
                  <a:pt x="175216" y="196731"/>
                </a:lnTo>
                <a:lnTo>
                  <a:pt x="177771" y="197815"/>
                </a:lnTo>
                <a:lnTo>
                  <a:pt x="180426" y="199490"/>
                </a:lnTo>
                <a:lnTo>
                  <a:pt x="188595" y="2056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"/>
          <p:cNvSpPr/>
          <p:nvPr/>
        </p:nvSpPr>
        <p:spPr>
          <a:xfrm>
            <a:off x="2471737" y="2923222"/>
            <a:ext cx="188596" cy="119653"/>
          </a:xfrm>
          <a:custGeom>
            <a:avLst/>
            <a:gdLst/>
            <a:ahLst/>
            <a:cxnLst/>
            <a:rect l="0" t="0" r="0" b="0"/>
            <a:pathLst>
              <a:path w="188596" h="119653">
                <a:moveTo>
                  <a:pt x="25717" y="0"/>
                </a:moveTo>
                <a:lnTo>
                  <a:pt x="17250" y="0"/>
                </a:lnTo>
                <a:lnTo>
                  <a:pt x="17192" y="2540"/>
                </a:lnTo>
                <a:lnTo>
                  <a:pt x="17154" y="11932"/>
                </a:lnTo>
                <a:lnTo>
                  <a:pt x="16199" y="14622"/>
                </a:lnTo>
                <a:lnTo>
                  <a:pt x="14609" y="17368"/>
                </a:lnTo>
                <a:lnTo>
                  <a:pt x="12597" y="20151"/>
                </a:lnTo>
                <a:lnTo>
                  <a:pt x="11256" y="22959"/>
                </a:lnTo>
                <a:lnTo>
                  <a:pt x="10361" y="25784"/>
                </a:lnTo>
                <a:lnTo>
                  <a:pt x="9765" y="28619"/>
                </a:lnTo>
                <a:lnTo>
                  <a:pt x="8415" y="31462"/>
                </a:lnTo>
                <a:lnTo>
                  <a:pt x="6562" y="34310"/>
                </a:lnTo>
                <a:lnTo>
                  <a:pt x="4375" y="37161"/>
                </a:lnTo>
                <a:lnTo>
                  <a:pt x="2917" y="40966"/>
                </a:lnTo>
                <a:lnTo>
                  <a:pt x="1944" y="45408"/>
                </a:lnTo>
                <a:lnTo>
                  <a:pt x="1296" y="50275"/>
                </a:lnTo>
                <a:lnTo>
                  <a:pt x="864" y="54472"/>
                </a:lnTo>
                <a:lnTo>
                  <a:pt x="576" y="58222"/>
                </a:lnTo>
                <a:lnTo>
                  <a:pt x="384" y="61675"/>
                </a:lnTo>
                <a:lnTo>
                  <a:pt x="171" y="68051"/>
                </a:lnTo>
                <a:lnTo>
                  <a:pt x="34" y="79905"/>
                </a:lnTo>
                <a:lnTo>
                  <a:pt x="0" y="110102"/>
                </a:lnTo>
                <a:lnTo>
                  <a:pt x="952" y="110549"/>
                </a:lnTo>
                <a:lnTo>
                  <a:pt x="4551" y="111045"/>
                </a:lnTo>
                <a:lnTo>
                  <a:pt x="6844" y="112130"/>
                </a:lnTo>
                <a:lnTo>
                  <a:pt x="9325" y="113806"/>
                </a:lnTo>
                <a:lnTo>
                  <a:pt x="11932" y="115876"/>
                </a:lnTo>
                <a:lnTo>
                  <a:pt x="15574" y="117255"/>
                </a:lnTo>
                <a:lnTo>
                  <a:pt x="19908" y="118175"/>
                </a:lnTo>
                <a:lnTo>
                  <a:pt x="24702" y="118789"/>
                </a:lnTo>
                <a:lnTo>
                  <a:pt x="28851" y="119198"/>
                </a:lnTo>
                <a:lnTo>
                  <a:pt x="32569" y="119470"/>
                </a:lnTo>
                <a:lnTo>
                  <a:pt x="36000" y="119652"/>
                </a:lnTo>
                <a:lnTo>
                  <a:pt x="39240" y="118820"/>
                </a:lnTo>
                <a:lnTo>
                  <a:pt x="42353" y="117314"/>
                </a:lnTo>
                <a:lnTo>
                  <a:pt x="45380" y="115357"/>
                </a:lnTo>
                <a:lnTo>
                  <a:pt x="49303" y="114052"/>
                </a:lnTo>
                <a:lnTo>
                  <a:pt x="53824" y="113182"/>
                </a:lnTo>
                <a:lnTo>
                  <a:pt x="58743" y="112602"/>
                </a:lnTo>
                <a:lnTo>
                  <a:pt x="63927" y="112216"/>
                </a:lnTo>
                <a:lnTo>
                  <a:pt x="69288" y="111958"/>
                </a:lnTo>
                <a:lnTo>
                  <a:pt x="83395" y="111595"/>
                </a:lnTo>
                <a:lnTo>
                  <a:pt x="188595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"/>
          <p:cNvSpPr/>
          <p:nvPr/>
        </p:nvSpPr>
        <p:spPr>
          <a:xfrm>
            <a:off x="2600356" y="2906182"/>
            <a:ext cx="8542" cy="282789"/>
          </a:xfrm>
          <a:custGeom>
            <a:avLst/>
            <a:gdLst/>
            <a:ahLst/>
            <a:cxnLst/>
            <a:rect l="0" t="0" r="0" b="0"/>
            <a:pathLst>
              <a:path w="8542" h="282789">
                <a:moveTo>
                  <a:pt x="8541" y="8468"/>
                </a:moveTo>
                <a:lnTo>
                  <a:pt x="73" y="0"/>
                </a:lnTo>
                <a:lnTo>
                  <a:pt x="0" y="4477"/>
                </a:lnTo>
                <a:lnTo>
                  <a:pt x="942" y="6760"/>
                </a:lnTo>
                <a:lnTo>
                  <a:pt x="2522" y="9234"/>
                </a:lnTo>
                <a:lnTo>
                  <a:pt x="4529" y="11836"/>
                </a:lnTo>
                <a:lnTo>
                  <a:pt x="5866" y="14523"/>
                </a:lnTo>
                <a:lnTo>
                  <a:pt x="6758" y="17267"/>
                </a:lnTo>
                <a:lnTo>
                  <a:pt x="7352" y="20049"/>
                </a:lnTo>
                <a:lnTo>
                  <a:pt x="7748" y="23808"/>
                </a:lnTo>
                <a:lnTo>
                  <a:pt x="8012" y="28220"/>
                </a:lnTo>
                <a:lnTo>
                  <a:pt x="8306" y="38201"/>
                </a:lnTo>
                <a:lnTo>
                  <a:pt x="8532" y="90189"/>
                </a:lnTo>
                <a:lnTo>
                  <a:pt x="8541" y="232130"/>
                </a:lnTo>
                <a:lnTo>
                  <a:pt x="7588" y="236633"/>
                </a:lnTo>
                <a:lnTo>
                  <a:pt x="6001" y="241540"/>
                </a:lnTo>
                <a:lnTo>
                  <a:pt x="3990" y="246717"/>
                </a:lnTo>
                <a:lnTo>
                  <a:pt x="2649" y="251121"/>
                </a:lnTo>
                <a:lnTo>
                  <a:pt x="1756" y="255009"/>
                </a:lnTo>
                <a:lnTo>
                  <a:pt x="1160" y="258553"/>
                </a:lnTo>
                <a:lnTo>
                  <a:pt x="763" y="261869"/>
                </a:lnTo>
                <a:lnTo>
                  <a:pt x="498" y="265032"/>
                </a:lnTo>
                <a:lnTo>
                  <a:pt x="321" y="268093"/>
                </a:lnTo>
                <a:lnTo>
                  <a:pt x="125" y="274034"/>
                </a:lnTo>
                <a:lnTo>
                  <a:pt x="73" y="276952"/>
                </a:lnTo>
                <a:lnTo>
                  <a:pt x="991" y="278897"/>
                </a:lnTo>
                <a:lnTo>
                  <a:pt x="2555" y="280194"/>
                </a:lnTo>
                <a:lnTo>
                  <a:pt x="8541" y="2827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91452" y="2194560"/>
            <a:ext cx="315843" cy="231458"/>
            <a:chOff x="191452" y="2194560"/>
            <a:chExt cx="315843" cy="231458"/>
          </a:xfrm>
        </p:grpSpPr>
        <p:sp>
          <p:nvSpPr>
            <p:cNvPr id="13" name="SMARTPenAnnotation22"/>
            <p:cNvSpPr/>
            <p:nvPr/>
          </p:nvSpPr>
          <p:spPr>
            <a:xfrm>
              <a:off x="191452" y="2194560"/>
              <a:ext cx="214313" cy="214278"/>
            </a:xfrm>
            <a:custGeom>
              <a:avLst/>
              <a:gdLst/>
              <a:ahLst/>
              <a:cxnLst/>
              <a:rect l="0" t="0" r="0" b="0"/>
              <a:pathLst>
                <a:path w="214313" h="214278">
                  <a:moveTo>
                    <a:pt x="214312" y="8572"/>
                  </a:moveTo>
                  <a:lnTo>
                    <a:pt x="200660" y="4021"/>
                  </a:lnTo>
                  <a:lnTo>
                    <a:pt x="197591" y="2681"/>
                  </a:lnTo>
                  <a:lnTo>
                    <a:pt x="196497" y="1787"/>
                  </a:lnTo>
                  <a:lnTo>
                    <a:pt x="196721" y="1191"/>
                  </a:lnTo>
                  <a:lnTo>
                    <a:pt x="195917" y="794"/>
                  </a:lnTo>
                  <a:lnTo>
                    <a:pt x="189747" y="104"/>
                  </a:lnTo>
                  <a:lnTo>
                    <a:pt x="184386" y="31"/>
                  </a:lnTo>
                  <a:lnTo>
                    <a:pt x="160823" y="0"/>
                  </a:lnTo>
                  <a:lnTo>
                    <a:pt x="156745" y="953"/>
                  </a:lnTo>
                  <a:lnTo>
                    <a:pt x="152122" y="2540"/>
                  </a:lnTo>
                  <a:lnTo>
                    <a:pt x="147135" y="4551"/>
                  </a:lnTo>
                  <a:lnTo>
                    <a:pt x="142857" y="5891"/>
                  </a:lnTo>
                  <a:lnTo>
                    <a:pt x="139053" y="6785"/>
                  </a:lnTo>
                  <a:lnTo>
                    <a:pt x="135565" y="7380"/>
                  </a:lnTo>
                  <a:lnTo>
                    <a:pt x="131334" y="8730"/>
                  </a:lnTo>
                  <a:lnTo>
                    <a:pt x="126608" y="10583"/>
                  </a:lnTo>
                  <a:lnTo>
                    <a:pt x="121553" y="12770"/>
                  </a:lnTo>
                  <a:lnTo>
                    <a:pt x="116278" y="14228"/>
                  </a:lnTo>
                  <a:lnTo>
                    <a:pt x="110856" y="15200"/>
                  </a:lnTo>
                  <a:lnTo>
                    <a:pt x="105337" y="15848"/>
                  </a:lnTo>
                  <a:lnTo>
                    <a:pt x="99752" y="17233"/>
                  </a:lnTo>
                  <a:lnTo>
                    <a:pt x="94124" y="19108"/>
                  </a:lnTo>
                  <a:lnTo>
                    <a:pt x="88467" y="21311"/>
                  </a:lnTo>
                  <a:lnTo>
                    <a:pt x="83743" y="22780"/>
                  </a:lnTo>
                  <a:lnTo>
                    <a:pt x="79641" y="23759"/>
                  </a:lnTo>
                  <a:lnTo>
                    <a:pt x="75954" y="24412"/>
                  </a:lnTo>
                  <a:lnTo>
                    <a:pt x="69317" y="25137"/>
                  </a:lnTo>
                  <a:lnTo>
                    <a:pt x="61846" y="25602"/>
                  </a:lnTo>
                  <a:lnTo>
                    <a:pt x="56001" y="25683"/>
                  </a:lnTo>
                  <a:lnTo>
                    <a:pt x="43251" y="25717"/>
                  </a:lnTo>
                  <a:lnTo>
                    <a:pt x="42977" y="30268"/>
                  </a:lnTo>
                  <a:lnTo>
                    <a:pt x="41987" y="31608"/>
                  </a:lnTo>
                  <a:lnTo>
                    <a:pt x="40374" y="32502"/>
                  </a:lnTo>
                  <a:lnTo>
                    <a:pt x="38346" y="33098"/>
                  </a:lnTo>
                  <a:lnTo>
                    <a:pt x="33552" y="36300"/>
                  </a:lnTo>
                  <a:lnTo>
                    <a:pt x="30941" y="38487"/>
                  </a:lnTo>
                  <a:lnTo>
                    <a:pt x="29200" y="40898"/>
                  </a:lnTo>
                  <a:lnTo>
                    <a:pt x="27265" y="46117"/>
                  </a:lnTo>
                  <a:lnTo>
                    <a:pt x="26405" y="51611"/>
                  </a:lnTo>
                  <a:lnTo>
                    <a:pt x="25853" y="58349"/>
                  </a:lnTo>
                  <a:lnTo>
                    <a:pt x="25758" y="64067"/>
                  </a:lnTo>
                  <a:lnTo>
                    <a:pt x="25717" y="98452"/>
                  </a:lnTo>
                  <a:lnTo>
                    <a:pt x="26670" y="99924"/>
                  </a:lnTo>
                  <a:lnTo>
                    <a:pt x="28257" y="100906"/>
                  </a:lnTo>
                  <a:lnTo>
                    <a:pt x="32561" y="101997"/>
                  </a:lnTo>
                  <a:lnTo>
                    <a:pt x="37649" y="102482"/>
                  </a:lnTo>
                  <a:lnTo>
                    <a:pt x="42785" y="102793"/>
                  </a:lnTo>
                  <a:lnTo>
                    <a:pt x="71470" y="102869"/>
                  </a:lnTo>
                  <a:lnTo>
                    <a:pt x="75269" y="103821"/>
                  </a:lnTo>
                  <a:lnTo>
                    <a:pt x="79707" y="105409"/>
                  </a:lnTo>
                  <a:lnTo>
                    <a:pt x="84570" y="107420"/>
                  </a:lnTo>
                  <a:lnTo>
                    <a:pt x="88765" y="108761"/>
                  </a:lnTo>
                  <a:lnTo>
                    <a:pt x="92514" y="109654"/>
                  </a:lnTo>
                  <a:lnTo>
                    <a:pt x="95966" y="110250"/>
                  </a:lnTo>
                  <a:lnTo>
                    <a:pt x="102342" y="110913"/>
                  </a:lnTo>
                  <a:lnTo>
                    <a:pt x="105375" y="111089"/>
                  </a:lnTo>
                  <a:lnTo>
                    <a:pt x="108350" y="112159"/>
                  </a:lnTo>
                  <a:lnTo>
                    <a:pt x="114196" y="115888"/>
                  </a:lnTo>
                  <a:lnTo>
                    <a:pt x="119969" y="120721"/>
                  </a:lnTo>
                  <a:lnTo>
                    <a:pt x="126885" y="127033"/>
                  </a:lnTo>
                  <a:lnTo>
                    <a:pt x="135095" y="135124"/>
                  </a:lnTo>
                  <a:lnTo>
                    <a:pt x="140370" y="140382"/>
                  </a:lnTo>
                  <a:lnTo>
                    <a:pt x="142157" y="143118"/>
                  </a:lnTo>
                  <a:lnTo>
                    <a:pt x="144143" y="148698"/>
                  </a:lnTo>
                  <a:lnTo>
                    <a:pt x="145026" y="154353"/>
                  </a:lnTo>
                  <a:lnTo>
                    <a:pt x="145418" y="160041"/>
                  </a:lnTo>
                  <a:lnTo>
                    <a:pt x="145593" y="165744"/>
                  </a:lnTo>
                  <a:lnTo>
                    <a:pt x="144687" y="167646"/>
                  </a:lnTo>
                  <a:lnTo>
                    <a:pt x="143130" y="168914"/>
                  </a:lnTo>
                  <a:lnTo>
                    <a:pt x="141140" y="169759"/>
                  </a:lnTo>
                  <a:lnTo>
                    <a:pt x="139813" y="171275"/>
                  </a:lnTo>
                  <a:lnTo>
                    <a:pt x="138929" y="173238"/>
                  </a:lnTo>
                  <a:lnTo>
                    <a:pt x="138339" y="175499"/>
                  </a:lnTo>
                  <a:lnTo>
                    <a:pt x="135144" y="180552"/>
                  </a:lnTo>
                  <a:lnTo>
                    <a:pt x="132959" y="183233"/>
                  </a:lnTo>
                  <a:lnTo>
                    <a:pt x="129596" y="185973"/>
                  </a:lnTo>
                  <a:lnTo>
                    <a:pt x="125450" y="188752"/>
                  </a:lnTo>
                  <a:lnTo>
                    <a:pt x="120781" y="191557"/>
                  </a:lnTo>
                  <a:lnTo>
                    <a:pt x="116716" y="194379"/>
                  </a:lnTo>
                  <a:lnTo>
                    <a:pt x="113053" y="197214"/>
                  </a:lnTo>
                  <a:lnTo>
                    <a:pt x="109659" y="200056"/>
                  </a:lnTo>
                  <a:lnTo>
                    <a:pt x="105491" y="201950"/>
                  </a:lnTo>
                  <a:lnTo>
                    <a:pt x="100807" y="203213"/>
                  </a:lnTo>
                  <a:lnTo>
                    <a:pt x="95780" y="204055"/>
                  </a:lnTo>
                  <a:lnTo>
                    <a:pt x="90523" y="205569"/>
                  </a:lnTo>
                  <a:lnTo>
                    <a:pt x="85114" y="207531"/>
                  </a:lnTo>
                  <a:lnTo>
                    <a:pt x="71846" y="212973"/>
                  </a:lnTo>
                  <a:lnTo>
                    <a:pt x="68852" y="213419"/>
                  </a:lnTo>
                  <a:lnTo>
                    <a:pt x="64951" y="213717"/>
                  </a:lnTo>
                  <a:lnTo>
                    <a:pt x="56490" y="214048"/>
                  </a:lnTo>
                  <a:lnTo>
                    <a:pt x="46371" y="214234"/>
                  </a:lnTo>
                  <a:lnTo>
                    <a:pt x="40294" y="214277"/>
                  </a:lnTo>
                  <a:lnTo>
                    <a:pt x="37340" y="213336"/>
                  </a:lnTo>
                  <a:lnTo>
                    <a:pt x="31518" y="209751"/>
                  </a:lnTo>
                  <a:lnTo>
                    <a:pt x="25911" y="205579"/>
                  </a:lnTo>
                  <a:lnTo>
                    <a:pt x="21676" y="201541"/>
                  </a:lnTo>
                  <a:lnTo>
                    <a:pt x="19213" y="200083"/>
                  </a:lnTo>
                  <a:lnTo>
                    <a:pt x="13937" y="198463"/>
                  </a:lnTo>
                  <a:lnTo>
                    <a:pt x="10162" y="197551"/>
                  </a:lnTo>
                  <a:lnTo>
                    <a:pt x="6739" y="194798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3"/>
            <p:cNvSpPr/>
            <p:nvPr/>
          </p:nvSpPr>
          <p:spPr>
            <a:xfrm>
              <a:off x="362902" y="2228850"/>
              <a:ext cx="144393" cy="197168"/>
            </a:xfrm>
            <a:custGeom>
              <a:avLst/>
              <a:gdLst/>
              <a:ahLst/>
              <a:cxnLst/>
              <a:rect l="0" t="0" r="0" b="0"/>
              <a:pathLst>
                <a:path w="144393" h="197168">
                  <a:moveTo>
                    <a:pt x="42862" y="0"/>
                  </a:moveTo>
                  <a:lnTo>
                    <a:pt x="42862" y="4551"/>
                  </a:lnTo>
                  <a:lnTo>
                    <a:pt x="41910" y="5891"/>
                  </a:lnTo>
                  <a:lnTo>
                    <a:pt x="40322" y="6785"/>
                  </a:lnTo>
                  <a:lnTo>
                    <a:pt x="35482" y="8219"/>
                  </a:lnTo>
                  <a:lnTo>
                    <a:pt x="32280" y="10955"/>
                  </a:lnTo>
                  <a:lnTo>
                    <a:pt x="27681" y="15346"/>
                  </a:lnTo>
                  <a:lnTo>
                    <a:pt x="22463" y="20473"/>
                  </a:lnTo>
                  <a:lnTo>
                    <a:pt x="20690" y="24126"/>
                  </a:lnTo>
                  <a:lnTo>
                    <a:pt x="19508" y="28466"/>
                  </a:lnTo>
                  <a:lnTo>
                    <a:pt x="18721" y="33265"/>
                  </a:lnTo>
                  <a:lnTo>
                    <a:pt x="17243" y="37417"/>
                  </a:lnTo>
                  <a:lnTo>
                    <a:pt x="15305" y="41137"/>
                  </a:lnTo>
                  <a:lnTo>
                    <a:pt x="13061" y="44569"/>
                  </a:lnTo>
                  <a:lnTo>
                    <a:pt x="11565" y="47810"/>
                  </a:lnTo>
                  <a:lnTo>
                    <a:pt x="9902" y="53951"/>
                  </a:lnTo>
                  <a:lnTo>
                    <a:pt x="9459" y="57875"/>
                  </a:lnTo>
                  <a:lnTo>
                    <a:pt x="9164" y="62395"/>
                  </a:lnTo>
                  <a:lnTo>
                    <a:pt x="8835" y="71546"/>
                  </a:lnTo>
                  <a:lnTo>
                    <a:pt x="8689" y="78788"/>
                  </a:lnTo>
                  <a:lnTo>
                    <a:pt x="7698" y="83005"/>
                  </a:lnTo>
                  <a:lnTo>
                    <a:pt x="6084" y="87722"/>
                  </a:lnTo>
                  <a:lnTo>
                    <a:pt x="4056" y="92771"/>
                  </a:lnTo>
                  <a:lnTo>
                    <a:pt x="2704" y="97090"/>
                  </a:lnTo>
                  <a:lnTo>
                    <a:pt x="1803" y="100921"/>
                  </a:lnTo>
                  <a:lnTo>
                    <a:pt x="1202" y="104428"/>
                  </a:lnTo>
                  <a:lnTo>
                    <a:pt x="801" y="108671"/>
                  </a:lnTo>
                  <a:lnTo>
                    <a:pt x="534" y="113405"/>
                  </a:lnTo>
                  <a:lnTo>
                    <a:pt x="237" y="122792"/>
                  </a:lnTo>
                  <a:lnTo>
                    <a:pt x="70" y="134384"/>
                  </a:lnTo>
                  <a:lnTo>
                    <a:pt x="9" y="155856"/>
                  </a:lnTo>
                  <a:lnTo>
                    <a:pt x="959" y="159149"/>
                  </a:lnTo>
                  <a:lnTo>
                    <a:pt x="2544" y="162297"/>
                  </a:lnTo>
                  <a:lnTo>
                    <a:pt x="7382" y="169641"/>
                  </a:lnTo>
                  <a:lnTo>
                    <a:pt x="10583" y="173186"/>
                  </a:lnTo>
                  <a:lnTo>
                    <a:pt x="12770" y="175465"/>
                  </a:lnTo>
                  <a:lnTo>
                    <a:pt x="16134" y="176984"/>
                  </a:lnTo>
                  <a:lnTo>
                    <a:pt x="20281" y="177997"/>
                  </a:lnTo>
                  <a:lnTo>
                    <a:pt x="24950" y="178672"/>
                  </a:lnTo>
                  <a:lnTo>
                    <a:pt x="29016" y="179122"/>
                  </a:lnTo>
                  <a:lnTo>
                    <a:pt x="32679" y="179422"/>
                  </a:lnTo>
                  <a:lnTo>
                    <a:pt x="36074" y="179622"/>
                  </a:lnTo>
                  <a:lnTo>
                    <a:pt x="44925" y="179844"/>
                  </a:lnTo>
                  <a:lnTo>
                    <a:pt x="49953" y="179903"/>
                  </a:lnTo>
                  <a:lnTo>
                    <a:pt x="55209" y="178991"/>
                  </a:lnTo>
                  <a:lnTo>
                    <a:pt x="60619" y="177430"/>
                  </a:lnTo>
                  <a:lnTo>
                    <a:pt x="66130" y="175436"/>
                  </a:lnTo>
                  <a:lnTo>
                    <a:pt x="71709" y="174107"/>
                  </a:lnTo>
                  <a:lnTo>
                    <a:pt x="77334" y="173221"/>
                  </a:lnTo>
                  <a:lnTo>
                    <a:pt x="82988" y="172631"/>
                  </a:lnTo>
                  <a:lnTo>
                    <a:pt x="87710" y="171284"/>
                  </a:lnTo>
                  <a:lnTo>
                    <a:pt x="91811" y="169435"/>
                  </a:lnTo>
                  <a:lnTo>
                    <a:pt x="95497" y="167249"/>
                  </a:lnTo>
                  <a:lnTo>
                    <a:pt x="98907" y="165791"/>
                  </a:lnTo>
                  <a:lnTo>
                    <a:pt x="102133" y="164820"/>
                  </a:lnTo>
                  <a:lnTo>
                    <a:pt x="105236" y="164172"/>
                  </a:lnTo>
                  <a:lnTo>
                    <a:pt x="108258" y="162788"/>
                  </a:lnTo>
                  <a:lnTo>
                    <a:pt x="111224" y="160913"/>
                  </a:lnTo>
                  <a:lnTo>
                    <a:pt x="114154" y="158710"/>
                  </a:lnTo>
                  <a:lnTo>
                    <a:pt x="117060" y="156289"/>
                  </a:lnTo>
                  <a:lnTo>
                    <a:pt x="119950" y="153722"/>
                  </a:lnTo>
                  <a:lnTo>
                    <a:pt x="125701" y="148331"/>
                  </a:lnTo>
                  <a:lnTo>
                    <a:pt x="131432" y="142760"/>
                  </a:lnTo>
                  <a:lnTo>
                    <a:pt x="133341" y="139941"/>
                  </a:lnTo>
                  <a:lnTo>
                    <a:pt x="135463" y="134268"/>
                  </a:lnTo>
                  <a:lnTo>
                    <a:pt x="138946" y="128572"/>
                  </a:lnTo>
                  <a:lnTo>
                    <a:pt x="141208" y="125720"/>
                  </a:lnTo>
                  <a:lnTo>
                    <a:pt x="142716" y="122865"/>
                  </a:lnTo>
                  <a:lnTo>
                    <a:pt x="144392" y="117154"/>
                  </a:lnTo>
                  <a:lnTo>
                    <a:pt x="143886" y="114298"/>
                  </a:lnTo>
                  <a:lnTo>
                    <a:pt x="140784" y="108584"/>
                  </a:lnTo>
                  <a:lnTo>
                    <a:pt x="138624" y="106679"/>
                  </a:lnTo>
                  <a:lnTo>
                    <a:pt x="136231" y="105409"/>
                  </a:lnTo>
                  <a:lnTo>
                    <a:pt x="133683" y="104563"/>
                  </a:lnTo>
                  <a:lnTo>
                    <a:pt x="130080" y="103998"/>
                  </a:lnTo>
                  <a:lnTo>
                    <a:pt x="125772" y="103622"/>
                  </a:lnTo>
                  <a:lnTo>
                    <a:pt x="120996" y="103371"/>
                  </a:lnTo>
                  <a:lnTo>
                    <a:pt x="115906" y="104156"/>
                  </a:lnTo>
                  <a:lnTo>
                    <a:pt x="110608" y="105632"/>
                  </a:lnTo>
                  <a:lnTo>
                    <a:pt x="105171" y="107569"/>
                  </a:lnTo>
                  <a:lnTo>
                    <a:pt x="99642" y="108860"/>
                  </a:lnTo>
                  <a:lnTo>
                    <a:pt x="94050" y="109721"/>
                  </a:lnTo>
                  <a:lnTo>
                    <a:pt x="88418" y="110295"/>
                  </a:lnTo>
                  <a:lnTo>
                    <a:pt x="82758" y="111630"/>
                  </a:lnTo>
                  <a:lnTo>
                    <a:pt x="77079" y="113472"/>
                  </a:lnTo>
                  <a:lnTo>
                    <a:pt x="71389" y="115653"/>
                  </a:lnTo>
                  <a:lnTo>
                    <a:pt x="65690" y="118059"/>
                  </a:lnTo>
                  <a:lnTo>
                    <a:pt x="59986" y="120616"/>
                  </a:lnTo>
                  <a:lnTo>
                    <a:pt x="48568" y="125997"/>
                  </a:lnTo>
                  <a:lnTo>
                    <a:pt x="37143" y="131563"/>
                  </a:lnTo>
                  <a:lnTo>
                    <a:pt x="32382" y="135334"/>
                  </a:lnTo>
                  <a:lnTo>
                    <a:pt x="28256" y="139752"/>
                  </a:lnTo>
                  <a:lnTo>
                    <a:pt x="24552" y="144603"/>
                  </a:lnTo>
                  <a:lnTo>
                    <a:pt x="21130" y="148789"/>
                  </a:lnTo>
                  <a:lnTo>
                    <a:pt x="17897" y="152533"/>
                  </a:lnTo>
                  <a:lnTo>
                    <a:pt x="14789" y="155981"/>
                  </a:lnTo>
                  <a:lnTo>
                    <a:pt x="11764" y="160184"/>
                  </a:lnTo>
                  <a:lnTo>
                    <a:pt x="8795" y="164892"/>
                  </a:lnTo>
                  <a:lnTo>
                    <a:pt x="5864" y="169935"/>
                  </a:lnTo>
                  <a:lnTo>
                    <a:pt x="3909" y="174250"/>
                  </a:lnTo>
                  <a:lnTo>
                    <a:pt x="2606" y="178079"/>
                  </a:lnTo>
                  <a:lnTo>
                    <a:pt x="1737" y="181584"/>
                  </a:lnTo>
                  <a:lnTo>
                    <a:pt x="1158" y="184874"/>
                  </a:lnTo>
                  <a:lnTo>
                    <a:pt x="772" y="188019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513" y="152400"/>
            <a:ext cx="856297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0"/>
          <p:cNvSpPr/>
          <p:nvPr/>
        </p:nvSpPr>
        <p:spPr>
          <a:xfrm>
            <a:off x="731520" y="3866197"/>
            <a:ext cx="34290" cy="497206"/>
          </a:xfrm>
          <a:custGeom>
            <a:avLst/>
            <a:gdLst/>
            <a:ahLst/>
            <a:cxnLst/>
            <a:rect l="0" t="0" r="0" b="0"/>
            <a:pathLst>
              <a:path w="34290" h="497206">
                <a:moveTo>
                  <a:pt x="8572" y="0"/>
                </a:moveTo>
                <a:lnTo>
                  <a:pt x="104" y="0"/>
                </a:lnTo>
                <a:lnTo>
                  <a:pt x="0" y="15347"/>
                </a:lnTo>
                <a:lnTo>
                  <a:pt x="0" y="28715"/>
                </a:lnTo>
                <a:lnTo>
                  <a:pt x="952" y="31525"/>
                </a:lnTo>
                <a:lnTo>
                  <a:pt x="2540" y="34352"/>
                </a:lnTo>
                <a:lnTo>
                  <a:pt x="4550" y="37189"/>
                </a:lnTo>
                <a:lnTo>
                  <a:pt x="5891" y="40985"/>
                </a:lnTo>
                <a:lnTo>
                  <a:pt x="6785" y="45421"/>
                </a:lnTo>
                <a:lnTo>
                  <a:pt x="7778" y="54477"/>
                </a:lnTo>
                <a:lnTo>
                  <a:pt x="8337" y="65883"/>
                </a:lnTo>
                <a:lnTo>
                  <a:pt x="8467" y="75637"/>
                </a:lnTo>
                <a:lnTo>
                  <a:pt x="9455" y="80904"/>
                </a:lnTo>
                <a:lnTo>
                  <a:pt x="11065" y="86321"/>
                </a:lnTo>
                <a:lnTo>
                  <a:pt x="13092" y="91838"/>
                </a:lnTo>
                <a:lnTo>
                  <a:pt x="14443" y="98373"/>
                </a:lnTo>
                <a:lnTo>
                  <a:pt x="15343" y="105587"/>
                </a:lnTo>
                <a:lnTo>
                  <a:pt x="16344" y="120270"/>
                </a:lnTo>
                <a:lnTo>
                  <a:pt x="16789" y="133146"/>
                </a:lnTo>
                <a:lnTo>
                  <a:pt x="17098" y="169510"/>
                </a:lnTo>
                <a:lnTo>
                  <a:pt x="17144" y="343006"/>
                </a:lnTo>
                <a:lnTo>
                  <a:pt x="16192" y="350591"/>
                </a:lnTo>
                <a:lnTo>
                  <a:pt x="14604" y="357552"/>
                </a:lnTo>
                <a:lnTo>
                  <a:pt x="12594" y="364098"/>
                </a:lnTo>
                <a:lnTo>
                  <a:pt x="11253" y="370367"/>
                </a:lnTo>
                <a:lnTo>
                  <a:pt x="10359" y="376452"/>
                </a:lnTo>
                <a:lnTo>
                  <a:pt x="9764" y="382413"/>
                </a:lnTo>
                <a:lnTo>
                  <a:pt x="10319" y="388292"/>
                </a:lnTo>
                <a:lnTo>
                  <a:pt x="11642" y="394116"/>
                </a:lnTo>
                <a:lnTo>
                  <a:pt x="13476" y="399904"/>
                </a:lnTo>
                <a:lnTo>
                  <a:pt x="14699" y="405668"/>
                </a:lnTo>
                <a:lnTo>
                  <a:pt x="15514" y="411415"/>
                </a:lnTo>
                <a:lnTo>
                  <a:pt x="16057" y="417152"/>
                </a:lnTo>
                <a:lnTo>
                  <a:pt x="17372" y="422881"/>
                </a:lnTo>
                <a:lnTo>
                  <a:pt x="19201" y="428606"/>
                </a:lnTo>
                <a:lnTo>
                  <a:pt x="21373" y="434328"/>
                </a:lnTo>
                <a:lnTo>
                  <a:pt x="22821" y="439094"/>
                </a:lnTo>
                <a:lnTo>
                  <a:pt x="23786" y="443225"/>
                </a:lnTo>
                <a:lnTo>
                  <a:pt x="24430" y="446931"/>
                </a:lnTo>
                <a:lnTo>
                  <a:pt x="25463" y="459722"/>
                </a:lnTo>
                <a:lnTo>
                  <a:pt x="25683" y="474301"/>
                </a:lnTo>
                <a:lnTo>
                  <a:pt x="25707" y="482904"/>
                </a:lnTo>
                <a:lnTo>
                  <a:pt x="26663" y="484814"/>
                </a:lnTo>
                <a:lnTo>
                  <a:pt x="28253" y="486087"/>
                </a:lnTo>
                <a:lnTo>
                  <a:pt x="33097" y="488130"/>
                </a:lnTo>
                <a:lnTo>
                  <a:pt x="33494" y="489250"/>
                </a:lnTo>
                <a:lnTo>
                  <a:pt x="34289" y="4972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937259" y="3909062"/>
            <a:ext cx="342503" cy="454341"/>
          </a:xfrm>
          <a:custGeom>
            <a:avLst/>
            <a:gdLst/>
            <a:ahLst/>
            <a:cxnLst/>
            <a:rect l="0" t="0" r="0" b="0"/>
            <a:pathLst>
              <a:path w="342503" h="454341">
                <a:moveTo>
                  <a:pt x="0" y="17142"/>
                </a:moveTo>
                <a:lnTo>
                  <a:pt x="20400" y="17142"/>
                </a:lnTo>
                <a:lnTo>
                  <a:pt x="23125" y="18095"/>
                </a:lnTo>
                <a:lnTo>
                  <a:pt x="31511" y="23034"/>
                </a:lnTo>
                <a:lnTo>
                  <a:pt x="37183" y="24523"/>
                </a:lnTo>
                <a:lnTo>
                  <a:pt x="45731" y="25362"/>
                </a:lnTo>
                <a:lnTo>
                  <a:pt x="53980" y="25558"/>
                </a:lnTo>
                <a:lnTo>
                  <a:pt x="58847" y="25611"/>
                </a:lnTo>
                <a:lnTo>
                  <a:pt x="69334" y="23129"/>
                </a:lnTo>
                <a:lnTo>
                  <a:pt x="74798" y="21134"/>
                </a:lnTo>
                <a:lnTo>
                  <a:pt x="80346" y="19803"/>
                </a:lnTo>
                <a:lnTo>
                  <a:pt x="85949" y="18916"/>
                </a:lnTo>
                <a:lnTo>
                  <a:pt x="91589" y="18325"/>
                </a:lnTo>
                <a:lnTo>
                  <a:pt x="97255" y="17931"/>
                </a:lnTo>
                <a:lnTo>
                  <a:pt x="102937" y="17668"/>
                </a:lnTo>
                <a:lnTo>
                  <a:pt x="108630" y="17493"/>
                </a:lnTo>
                <a:lnTo>
                  <a:pt x="115282" y="16423"/>
                </a:lnTo>
                <a:lnTo>
                  <a:pt x="122575" y="14758"/>
                </a:lnTo>
                <a:lnTo>
                  <a:pt x="130294" y="12696"/>
                </a:lnTo>
                <a:lnTo>
                  <a:pt x="137346" y="11320"/>
                </a:lnTo>
                <a:lnTo>
                  <a:pt x="143951" y="10404"/>
                </a:lnTo>
                <a:lnTo>
                  <a:pt x="150260" y="9792"/>
                </a:lnTo>
                <a:lnTo>
                  <a:pt x="156371" y="9385"/>
                </a:lnTo>
                <a:lnTo>
                  <a:pt x="162350" y="9113"/>
                </a:lnTo>
                <a:lnTo>
                  <a:pt x="175026" y="8812"/>
                </a:lnTo>
                <a:lnTo>
                  <a:pt x="210233" y="8602"/>
                </a:lnTo>
                <a:lnTo>
                  <a:pt x="216355" y="7639"/>
                </a:lnTo>
                <a:lnTo>
                  <a:pt x="222342" y="6044"/>
                </a:lnTo>
                <a:lnTo>
                  <a:pt x="228238" y="4029"/>
                </a:lnTo>
                <a:lnTo>
                  <a:pt x="234074" y="2685"/>
                </a:lnTo>
                <a:lnTo>
                  <a:pt x="239869" y="1789"/>
                </a:lnTo>
                <a:lnTo>
                  <a:pt x="245638" y="1192"/>
                </a:lnTo>
                <a:lnTo>
                  <a:pt x="252341" y="794"/>
                </a:lnTo>
                <a:lnTo>
                  <a:pt x="267410" y="351"/>
                </a:lnTo>
                <a:lnTo>
                  <a:pt x="287631" y="67"/>
                </a:lnTo>
                <a:lnTo>
                  <a:pt x="319612" y="0"/>
                </a:lnTo>
                <a:lnTo>
                  <a:pt x="322612" y="952"/>
                </a:lnTo>
                <a:lnTo>
                  <a:pt x="332597" y="7379"/>
                </a:lnTo>
                <a:lnTo>
                  <a:pt x="341557" y="15846"/>
                </a:lnTo>
                <a:lnTo>
                  <a:pt x="342005" y="17231"/>
                </a:lnTo>
                <a:lnTo>
                  <a:pt x="342502" y="21310"/>
                </a:lnTo>
                <a:lnTo>
                  <a:pt x="341682" y="22778"/>
                </a:lnTo>
                <a:lnTo>
                  <a:pt x="340183" y="23757"/>
                </a:lnTo>
                <a:lnTo>
                  <a:pt x="338232" y="24410"/>
                </a:lnTo>
                <a:lnTo>
                  <a:pt x="336930" y="26750"/>
                </a:lnTo>
                <a:lnTo>
                  <a:pt x="334147" y="38192"/>
                </a:lnTo>
                <a:lnTo>
                  <a:pt x="327713" y="48991"/>
                </a:lnTo>
                <a:lnTo>
                  <a:pt x="322498" y="58603"/>
                </a:lnTo>
                <a:lnTo>
                  <a:pt x="314465" y="69224"/>
                </a:lnTo>
                <a:lnTo>
                  <a:pt x="305497" y="80295"/>
                </a:lnTo>
                <a:lnTo>
                  <a:pt x="298337" y="91565"/>
                </a:lnTo>
                <a:lnTo>
                  <a:pt x="291980" y="102924"/>
                </a:lnTo>
                <a:lnTo>
                  <a:pt x="285026" y="114323"/>
                </a:lnTo>
                <a:lnTo>
                  <a:pt x="275586" y="125739"/>
                </a:lnTo>
                <a:lnTo>
                  <a:pt x="267581" y="137163"/>
                </a:lnTo>
                <a:lnTo>
                  <a:pt x="260847" y="148590"/>
                </a:lnTo>
                <a:lnTo>
                  <a:pt x="254680" y="160019"/>
                </a:lnTo>
                <a:lnTo>
                  <a:pt x="245853" y="177163"/>
                </a:lnTo>
                <a:lnTo>
                  <a:pt x="240078" y="191133"/>
                </a:lnTo>
                <a:lnTo>
                  <a:pt x="237205" y="198859"/>
                </a:lnTo>
                <a:lnTo>
                  <a:pt x="228932" y="212523"/>
                </a:lnTo>
                <a:lnTo>
                  <a:pt x="219858" y="224946"/>
                </a:lnTo>
                <a:lnTo>
                  <a:pt x="212650" y="236817"/>
                </a:lnTo>
                <a:lnTo>
                  <a:pt x="208811" y="250983"/>
                </a:lnTo>
                <a:lnTo>
                  <a:pt x="207788" y="258761"/>
                </a:lnTo>
                <a:lnTo>
                  <a:pt x="205200" y="265852"/>
                </a:lnTo>
                <a:lnTo>
                  <a:pt x="197245" y="278810"/>
                </a:lnTo>
                <a:lnTo>
                  <a:pt x="189900" y="290919"/>
                </a:lnTo>
                <a:lnTo>
                  <a:pt x="183460" y="302651"/>
                </a:lnTo>
                <a:lnTo>
                  <a:pt x="177423" y="314215"/>
                </a:lnTo>
                <a:lnTo>
                  <a:pt x="174105" y="328245"/>
                </a:lnTo>
                <a:lnTo>
                  <a:pt x="173220" y="335987"/>
                </a:lnTo>
                <a:lnTo>
                  <a:pt x="169697" y="349669"/>
                </a:lnTo>
                <a:lnTo>
                  <a:pt x="164956" y="362100"/>
                </a:lnTo>
                <a:lnTo>
                  <a:pt x="159674" y="373975"/>
                </a:lnTo>
                <a:lnTo>
                  <a:pt x="151345" y="391370"/>
                </a:lnTo>
                <a:lnTo>
                  <a:pt x="142845" y="408589"/>
                </a:lnTo>
                <a:lnTo>
                  <a:pt x="139045" y="413362"/>
                </a:lnTo>
                <a:lnTo>
                  <a:pt x="129743" y="421205"/>
                </a:lnTo>
                <a:lnTo>
                  <a:pt x="126500" y="424630"/>
                </a:lnTo>
                <a:lnTo>
                  <a:pt x="124339" y="427866"/>
                </a:lnTo>
                <a:lnTo>
                  <a:pt x="120984" y="434001"/>
                </a:lnTo>
                <a:lnTo>
                  <a:pt x="111480" y="445722"/>
                </a:lnTo>
                <a:lnTo>
                  <a:pt x="111443" y="4543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1220263" y="3934781"/>
            <a:ext cx="470980" cy="488610"/>
          </a:xfrm>
          <a:custGeom>
            <a:avLst/>
            <a:gdLst/>
            <a:ahLst/>
            <a:cxnLst/>
            <a:rect l="0" t="0" r="0" b="0"/>
            <a:pathLst>
              <a:path w="470980" h="488610">
                <a:moveTo>
                  <a:pt x="317071" y="25714"/>
                </a:moveTo>
                <a:lnTo>
                  <a:pt x="309691" y="25714"/>
                </a:lnTo>
                <a:lnTo>
                  <a:pt x="301223" y="18333"/>
                </a:lnTo>
                <a:lnTo>
                  <a:pt x="297963" y="17671"/>
                </a:lnTo>
                <a:lnTo>
                  <a:pt x="295760" y="17494"/>
                </a:lnTo>
                <a:lnTo>
                  <a:pt x="293338" y="18329"/>
                </a:lnTo>
                <a:lnTo>
                  <a:pt x="288109" y="21797"/>
                </a:lnTo>
                <a:lnTo>
                  <a:pt x="280069" y="23973"/>
                </a:lnTo>
                <a:lnTo>
                  <a:pt x="275258" y="24553"/>
                </a:lnTo>
                <a:lnTo>
                  <a:pt x="271098" y="25893"/>
                </a:lnTo>
                <a:lnTo>
                  <a:pt x="258788" y="32328"/>
                </a:lnTo>
                <a:lnTo>
                  <a:pt x="245448" y="37543"/>
                </a:lnTo>
                <a:lnTo>
                  <a:pt x="232534" y="45576"/>
                </a:lnTo>
                <a:lnTo>
                  <a:pt x="220444" y="54544"/>
                </a:lnTo>
                <a:lnTo>
                  <a:pt x="208721" y="61704"/>
                </a:lnTo>
                <a:lnTo>
                  <a:pt x="197161" y="68062"/>
                </a:lnTo>
                <a:lnTo>
                  <a:pt x="184720" y="75015"/>
                </a:lnTo>
                <a:lnTo>
                  <a:pt x="162604" y="88687"/>
                </a:lnTo>
                <a:lnTo>
                  <a:pt x="149677" y="95929"/>
                </a:lnTo>
                <a:lnTo>
                  <a:pt x="137581" y="104863"/>
                </a:lnTo>
                <a:lnTo>
                  <a:pt x="124903" y="115184"/>
                </a:lnTo>
                <a:lnTo>
                  <a:pt x="117522" y="120603"/>
                </a:lnTo>
                <a:lnTo>
                  <a:pt x="103605" y="131704"/>
                </a:lnTo>
                <a:lnTo>
                  <a:pt x="94245" y="142988"/>
                </a:lnTo>
                <a:lnTo>
                  <a:pt x="84370" y="154353"/>
                </a:lnTo>
                <a:lnTo>
                  <a:pt x="73631" y="165754"/>
                </a:lnTo>
                <a:lnTo>
                  <a:pt x="45536" y="194309"/>
                </a:lnTo>
                <a:lnTo>
                  <a:pt x="36687" y="205737"/>
                </a:lnTo>
                <a:lnTo>
                  <a:pt x="18693" y="233147"/>
                </a:lnTo>
                <a:lnTo>
                  <a:pt x="13009" y="246811"/>
                </a:lnTo>
                <a:lnTo>
                  <a:pt x="10483" y="259234"/>
                </a:lnTo>
                <a:lnTo>
                  <a:pt x="9360" y="271106"/>
                </a:lnTo>
                <a:lnTo>
                  <a:pt x="6321" y="282732"/>
                </a:lnTo>
                <a:lnTo>
                  <a:pt x="2747" y="294249"/>
                </a:lnTo>
                <a:lnTo>
                  <a:pt x="1159" y="305718"/>
                </a:lnTo>
                <a:lnTo>
                  <a:pt x="454" y="317165"/>
                </a:lnTo>
                <a:lnTo>
                  <a:pt x="140" y="328602"/>
                </a:lnTo>
                <a:lnTo>
                  <a:pt x="0" y="340036"/>
                </a:lnTo>
                <a:lnTo>
                  <a:pt x="2478" y="351467"/>
                </a:lnTo>
                <a:lnTo>
                  <a:pt x="5802" y="362898"/>
                </a:lnTo>
                <a:lnTo>
                  <a:pt x="7280" y="374328"/>
                </a:lnTo>
                <a:lnTo>
                  <a:pt x="10476" y="385759"/>
                </a:lnTo>
                <a:lnTo>
                  <a:pt x="15072" y="397189"/>
                </a:lnTo>
                <a:lnTo>
                  <a:pt x="20289" y="408619"/>
                </a:lnTo>
                <a:lnTo>
                  <a:pt x="28582" y="421213"/>
                </a:lnTo>
                <a:lnTo>
                  <a:pt x="39917" y="439893"/>
                </a:lnTo>
                <a:lnTo>
                  <a:pt x="45619" y="447283"/>
                </a:lnTo>
                <a:lnTo>
                  <a:pt x="53869" y="453743"/>
                </a:lnTo>
                <a:lnTo>
                  <a:pt x="66683" y="462735"/>
                </a:lnTo>
                <a:lnTo>
                  <a:pt x="74343" y="468548"/>
                </a:lnTo>
                <a:lnTo>
                  <a:pt x="88413" y="477175"/>
                </a:lnTo>
                <a:lnTo>
                  <a:pt x="95748" y="482904"/>
                </a:lnTo>
                <a:lnTo>
                  <a:pt x="99990" y="484812"/>
                </a:lnTo>
                <a:lnTo>
                  <a:pt x="109783" y="486932"/>
                </a:lnTo>
                <a:lnTo>
                  <a:pt x="120486" y="487875"/>
                </a:lnTo>
                <a:lnTo>
                  <a:pt x="132545" y="488294"/>
                </a:lnTo>
                <a:lnTo>
                  <a:pt x="179397" y="488609"/>
                </a:lnTo>
                <a:lnTo>
                  <a:pt x="192065" y="487668"/>
                </a:lnTo>
                <a:lnTo>
                  <a:pt x="199444" y="486083"/>
                </a:lnTo>
                <a:lnTo>
                  <a:pt x="207221" y="484074"/>
                </a:lnTo>
                <a:lnTo>
                  <a:pt x="220941" y="479302"/>
                </a:lnTo>
                <a:lnTo>
                  <a:pt x="233389" y="474006"/>
                </a:lnTo>
                <a:lnTo>
                  <a:pt x="245272" y="468477"/>
                </a:lnTo>
                <a:lnTo>
                  <a:pt x="262672" y="460010"/>
                </a:lnTo>
                <a:lnTo>
                  <a:pt x="276701" y="454319"/>
                </a:lnTo>
                <a:lnTo>
                  <a:pt x="292462" y="448615"/>
                </a:lnTo>
                <a:lnTo>
                  <a:pt x="308991" y="442905"/>
                </a:lnTo>
                <a:lnTo>
                  <a:pt x="323323" y="434652"/>
                </a:lnTo>
                <a:lnTo>
                  <a:pt x="336042" y="425586"/>
                </a:lnTo>
                <a:lnTo>
                  <a:pt x="348046" y="418382"/>
                </a:lnTo>
                <a:lnTo>
                  <a:pt x="359730" y="409466"/>
                </a:lnTo>
                <a:lnTo>
                  <a:pt x="371273" y="399152"/>
                </a:lnTo>
                <a:lnTo>
                  <a:pt x="382754" y="388219"/>
                </a:lnTo>
                <a:lnTo>
                  <a:pt x="417080" y="354291"/>
                </a:lnTo>
                <a:lnTo>
                  <a:pt x="425972" y="342881"/>
                </a:lnTo>
                <a:lnTo>
                  <a:pt x="433100" y="330507"/>
                </a:lnTo>
                <a:lnTo>
                  <a:pt x="445436" y="301820"/>
                </a:lnTo>
                <a:lnTo>
                  <a:pt x="451275" y="289397"/>
                </a:lnTo>
                <a:lnTo>
                  <a:pt x="457045" y="277527"/>
                </a:lnTo>
                <a:lnTo>
                  <a:pt x="460244" y="263361"/>
                </a:lnTo>
                <a:lnTo>
                  <a:pt x="461097" y="255582"/>
                </a:lnTo>
                <a:lnTo>
                  <a:pt x="462619" y="247540"/>
                </a:lnTo>
                <a:lnTo>
                  <a:pt x="464585" y="239320"/>
                </a:lnTo>
                <a:lnTo>
                  <a:pt x="466849" y="230983"/>
                </a:lnTo>
                <a:lnTo>
                  <a:pt x="469364" y="216640"/>
                </a:lnTo>
                <a:lnTo>
                  <a:pt x="470482" y="202962"/>
                </a:lnTo>
                <a:lnTo>
                  <a:pt x="470979" y="187358"/>
                </a:lnTo>
                <a:lnTo>
                  <a:pt x="468660" y="173438"/>
                </a:lnTo>
                <a:lnTo>
                  <a:pt x="464454" y="160901"/>
                </a:lnTo>
                <a:lnTo>
                  <a:pt x="459410" y="148980"/>
                </a:lnTo>
                <a:lnTo>
                  <a:pt x="456533" y="137331"/>
                </a:lnTo>
                <a:lnTo>
                  <a:pt x="454302" y="125804"/>
                </a:lnTo>
                <a:lnTo>
                  <a:pt x="450135" y="114330"/>
                </a:lnTo>
                <a:lnTo>
                  <a:pt x="442569" y="102881"/>
                </a:lnTo>
                <a:lnTo>
                  <a:pt x="433808" y="91443"/>
                </a:lnTo>
                <a:lnTo>
                  <a:pt x="426739" y="80009"/>
                </a:lnTo>
                <a:lnTo>
                  <a:pt x="417883" y="68577"/>
                </a:lnTo>
                <a:lnTo>
                  <a:pt x="404727" y="53972"/>
                </a:lnTo>
                <a:lnTo>
                  <a:pt x="392256" y="41071"/>
                </a:lnTo>
                <a:lnTo>
                  <a:pt x="381919" y="31587"/>
                </a:lnTo>
                <a:lnTo>
                  <a:pt x="366342" y="20892"/>
                </a:lnTo>
                <a:lnTo>
                  <a:pt x="354319" y="11691"/>
                </a:lnTo>
                <a:lnTo>
                  <a:pt x="344421" y="5829"/>
                </a:lnTo>
                <a:lnTo>
                  <a:pt x="331132" y="2588"/>
                </a:lnTo>
                <a:lnTo>
                  <a:pt x="317605" y="1148"/>
                </a:lnTo>
                <a:lnTo>
                  <a:pt x="303683" y="338"/>
                </a:lnTo>
                <a:lnTo>
                  <a:pt x="284935" y="64"/>
                </a:lnTo>
                <a:lnTo>
                  <a:pt x="270286" y="0"/>
                </a:lnTo>
                <a:lnTo>
                  <a:pt x="267783" y="951"/>
                </a:lnTo>
                <a:lnTo>
                  <a:pt x="257064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1718663" y="3823335"/>
            <a:ext cx="117474" cy="119628"/>
          </a:xfrm>
          <a:custGeom>
            <a:avLst/>
            <a:gdLst/>
            <a:ahLst/>
            <a:cxnLst/>
            <a:rect l="0" t="0" r="0" b="0"/>
            <a:pathLst>
              <a:path w="117474" h="119628">
                <a:moveTo>
                  <a:pt x="41556" y="42862"/>
                </a:moveTo>
                <a:lnTo>
                  <a:pt x="37006" y="38311"/>
                </a:lnTo>
                <a:lnTo>
                  <a:pt x="36618" y="36971"/>
                </a:lnTo>
                <a:lnTo>
                  <a:pt x="37311" y="36077"/>
                </a:lnTo>
                <a:lnTo>
                  <a:pt x="38726" y="35481"/>
                </a:lnTo>
                <a:lnTo>
                  <a:pt x="38717" y="35084"/>
                </a:lnTo>
                <a:lnTo>
                  <a:pt x="37759" y="34819"/>
                </a:lnTo>
                <a:lnTo>
                  <a:pt x="33008" y="34293"/>
                </a:lnTo>
                <a:lnTo>
                  <a:pt x="20214" y="47060"/>
                </a:lnTo>
                <a:lnTo>
                  <a:pt x="18756" y="49471"/>
                </a:lnTo>
                <a:lnTo>
                  <a:pt x="17783" y="52030"/>
                </a:lnTo>
                <a:lnTo>
                  <a:pt x="17135" y="54689"/>
                </a:lnTo>
                <a:lnTo>
                  <a:pt x="15751" y="56462"/>
                </a:lnTo>
                <a:lnTo>
                  <a:pt x="13875" y="57644"/>
                </a:lnTo>
                <a:lnTo>
                  <a:pt x="11672" y="58432"/>
                </a:lnTo>
                <a:lnTo>
                  <a:pt x="10203" y="59909"/>
                </a:lnTo>
                <a:lnTo>
                  <a:pt x="9225" y="61847"/>
                </a:lnTo>
                <a:lnTo>
                  <a:pt x="8572" y="64091"/>
                </a:lnTo>
                <a:lnTo>
                  <a:pt x="7184" y="66540"/>
                </a:lnTo>
                <a:lnTo>
                  <a:pt x="5307" y="69125"/>
                </a:lnTo>
                <a:lnTo>
                  <a:pt x="3103" y="71800"/>
                </a:lnTo>
                <a:lnTo>
                  <a:pt x="1633" y="74537"/>
                </a:lnTo>
                <a:lnTo>
                  <a:pt x="653" y="77314"/>
                </a:lnTo>
                <a:lnTo>
                  <a:pt x="0" y="80117"/>
                </a:lnTo>
                <a:lnTo>
                  <a:pt x="517" y="81987"/>
                </a:lnTo>
                <a:lnTo>
                  <a:pt x="1814" y="83233"/>
                </a:lnTo>
                <a:lnTo>
                  <a:pt x="3632" y="84063"/>
                </a:lnTo>
                <a:lnTo>
                  <a:pt x="4843" y="85570"/>
                </a:lnTo>
                <a:lnTo>
                  <a:pt x="5651" y="87526"/>
                </a:lnTo>
                <a:lnTo>
                  <a:pt x="6189" y="89783"/>
                </a:lnTo>
                <a:lnTo>
                  <a:pt x="6549" y="92240"/>
                </a:lnTo>
                <a:lnTo>
                  <a:pt x="6788" y="94831"/>
                </a:lnTo>
                <a:lnTo>
                  <a:pt x="6947" y="97510"/>
                </a:lnTo>
                <a:lnTo>
                  <a:pt x="8006" y="99297"/>
                </a:lnTo>
                <a:lnTo>
                  <a:pt x="9665" y="100488"/>
                </a:lnTo>
                <a:lnTo>
                  <a:pt x="11723" y="101282"/>
                </a:lnTo>
                <a:lnTo>
                  <a:pt x="13095" y="102764"/>
                </a:lnTo>
                <a:lnTo>
                  <a:pt x="14009" y="104704"/>
                </a:lnTo>
                <a:lnTo>
                  <a:pt x="14619" y="106950"/>
                </a:lnTo>
                <a:lnTo>
                  <a:pt x="15978" y="108447"/>
                </a:lnTo>
                <a:lnTo>
                  <a:pt x="17837" y="109446"/>
                </a:lnTo>
                <a:lnTo>
                  <a:pt x="20028" y="110111"/>
                </a:lnTo>
                <a:lnTo>
                  <a:pt x="21489" y="111507"/>
                </a:lnTo>
                <a:lnTo>
                  <a:pt x="22463" y="113390"/>
                </a:lnTo>
                <a:lnTo>
                  <a:pt x="23113" y="115598"/>
                </a:lnTo>
                <a:lnTo>
                  <a:pt x="24498" y="117070"/>
                </a:lnTo>
                <a:lnTo>
                  <a:pt x="26374" y="118052"/>
                </a:lnTo>
                <a:lnTo>
                  <a:pt x="28578" y="118706"/>
                </a:lnTo>
                <a:lnTo>
                  <a:pt x="30999" y="119142"/>
                </a:lnTo>
                <a:lnTo>
                  <a:pt x="33565" y="119433"/>
                </a:lnTo>
                <a:lnTo>
                  <a:pt x="36229" y="119627"/>
                </a:lnTo>
                <a:lnTo>
                  <a:pt x="38957" y="118804"/>
                </a:lnTo>
                <a:lnTo>
                  <a:pt x="41729" y="117302"/>
                </a:lnTo>
                <a:lnTo>
                  <a:pt x="44529" y="115349"/>
                </a:lnTo>
                <a:lnTo>
                  <a:pt x="47348" y="114047"/>
                </a:lnTo>
                <a:lnTo>
                  <a:pt x="50180" y="113178"/>
                </a:lnTo>
                <a:lnTo>
                  <a:pt x="53021" y="112599"/>
                </a:lnTo>
                <a:lnTo>
                  <a:pt x="55867" y="111261"/>
                </a:lnTo>
                <a:lnTo>
                  <a:pt x="58717" y="109417"/>
                </a:lnTo>
                <a:lnTo>
                  <a:pt x="61569" y="107234"/>
                </a:lnTo>
                <a:lnTo>
                  <a:pt x="64423" y="105779"/>
                </a:lnTo>
                <a:lnTo>
                  <a:pt x="67278" y="104810"/>
                </a:lnTo>
                <a:lnTo>
                  <a:pt x="70134" y="104163"/>
                </a:lnTo>
                <a:lnTo>
                  <a:pt x="72991" y="102780"/>
                </a:lnTo>
                <a:lnTo>
                  <a:pt x="75848" y="100904"/>
                </a:lnTo>
                <a:lnTo>
                  <a:pt x="78705" y="98702"/>
                </a:lnTo>
                <a:lnTo>
                  <a:pt x="81562" y="96281"/>
                </a:lnTo>
                <a:lnTo>
                  <a:pt x="84419" y="93715"/>
                </a:lnTo>
                <a:lnTo>
                  <a:pt x="90134" y="88323"/>
                </a:lnTo>
                <a:lnTo>
                  <a:pt x="104422" y="74260"/>
                </a:lnTo>
                <a:lnTo>
                  <a:pt x="106327" y="71414"/>
                </a:lnTo>
                <a:lnTo>
                  <a:pt x="107596" y="68565"/>
                </a:lnTo>
                <a:lnTo>
                  <a:pt x="108443" y="65712"/>
                </a:lnTo>
                <a:lnTo>
                  <a:pt x="109007" y="61905"/>
                </a:lnTo>
                <a:lnTo>
                  <a:pt x="109384" y="57463"/>
                </a:lnTo>
                <a:lnTo>
                  <a:pt x="109635" y="52596"/>
                </a:lnTo>
                <a:lnTo>
                  <a:pt x="110755" y="49351"/>
                </a:lnTo>
                <a:lnTo>
                  <a:pt x="112454" y="47188"/>
                </a:lnTo>
                <a:lnTo>
                  <a:pt x="114539" y="45746"/>
                </a:lnTo>
                <a:lnTo>
                  <a:pt x="115929" y="43832"/>
                </a:lnTo>
                <a:lnTo>
                  <a:pt x="116855" y="41604"/>
                </a:lnTo>
                <a:lnTo>
                  <a:pt x="117473" y="39166"/>
                </a:lnTo>
                <a:lnTo>
                  <a:pt x="116933" y="36588"/>
                </a:lnTo>
                <a:lnTo>
                  <a:pt x="115620" y="33917"/>
                </a:lnTo>
                <a:lnTo>
                  <a:pt x="113792" y="31184"/>
                </a:lnTo>
                <a:lnTo>
                  <a:pt x="112574" y="28409"/>
                </a:lnTo>
                <a:lnTo>
                  <a:pt x="111761" y="25607"/>
                </a:lnTo>
                <a:lnTo>
                  <a:pt x="111220" y="22786"/>
                </a:lnTo>
                <a:lnTo>
                  <a:pt x="109906" y="19953"/>
                </a:lnTo>
                <a:lnTo>
                  <a:pt x="108078" y="17112"/>
                </a:lnTo>
                <a:lnTo>
                  <a:pt x="105907" y="14265"/>
                </a:lnTo>
                <a:lnTo>
                  <a:pt x="103507" y="12368"/>
                </a:lnTo>
                <a:lnTo>
                  <a:pt x="100954" y="11103"/>
                </a:lnTo>
                <a:lnTo>
                  <a:pt x="98300" y="10259"/>
                </a:lnTo>
                <a:lnTo>
                  <a:pt x="95578" y="8744"/>
                </a:lnTo>
                <a:lnTo>
                  <a:pt x="92811" y="6782"/>
                </a:lnTo>
                <a:lnTo>
                  <a:pt x="90014" y="4521"/>
                </a:lnTo>
                <a:lnTo>
                  <a:pt x="86244" y="3014"/>
                </a:lnTo>
                <a:lnTo>
                  <a:pt x="81825" y="2009"/>
                </a:lnTo>
                <a:lnTo>
                  <a:pt x="70148" y="397"/>
                </a:lnTo>
                <a:lnTo>
                  <a:pt x="68238" y="264"/>
                </a:lnTo>
                <a:lnTo>
                  <a:pt x="66011" y="176"/>
                </a:lnTo>
                <a:lnTo>
                  <a:pt x="5870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1220518" y="1388747"/>
            <a:ext cx="85328" cy="68547"/>
          </a:xfrm>
          <a:custGeom>
            <a:avLst/>
            <a:gdLst/>
            <a:ahLst/>
            <a:cxnLst/>
            <a:rect l="0" t="0" r="0" b="0"/>
            <a:pathLst>
              <a:path w="85328" h="68547">
                <a:moveTo>
                  <a:pt x="68214" y="8570"/>
                </a:moveTo>
                <a:lnTo>
                  <a:pt x="68214" y="102"/>
                </a:lnTo>
                <a:lnTo>
                  <a:pt x="65674" y="44"/>
                </a:lnTo>
                <a:lnTo>
                  <a:pt x="55444" y="0"/>
                </a:lnTo>
                <a:lnTo>
                  <a:pt x="52080" y="952"/>
                </a:lnTo>
                <a:lnTo>
                  <a:pt x="47933" y="2539"/>
                </a:lnTo>
                <a:lnTo>
                  <a:pt x="43263" y="4549"/>
                </a:lnTo>
                <a:lnTo>
                  <a:pt x="39198" y="5889"/>
                </a:lnTo>
                <a:lnTo>
                  <a:pt x="35535" y="6783"/>
                </a:lnTo>
                <a:lnTo>
                  <a:pt x="32140" y="7379"/>
                </a:lnTo>
                <a:lnTo>
                  <a:pt x="28925" y="8728"/>
                </a:lnTo>
                <a:lnTo>
                  <a:pt x="25829" y="10581"/>
                </a:lnTo>
                <a:lnTo>
                  <a:pt x="22812" y="12768"/>
                </a:lnTo>
                <a:lnTo>
                  <a:pt x="19849" y="15179"/>
                </a:lnTo>
                <a:lnTo>
                  <a:pt x="16920" y="17738"/>
                </a:lnTo>
                <a:lnTo>
                  <a:pt x="14016" y="20397"/>
                </a:lnTo>
                <a:lnTo>
                  <a:pt x="12079" y="23122"/>
                </a:lnTo>
                <a:lnTo>
                  <a:pt x="10788" y="25892"/>
                </a:lnTo>
                <a:lnTo>
                  <a:pt x="8716" y="32629"/>
                </a:lnTo>
                <a:lnTo>
                  <a:pt x="7594" y="34134"/>
                </a:lnTo>
                <a:lnTo>
                  <a:pt x="5893" y="36090"/>
                </a:lnTo>
                <a:lnTo>
                  <a:pt x="3807" y="38347"/>
                </a:lnTo>
                <a:lnTo>
                  <a:pt x="2416" y="40804"/>
                </a:lnTo>
                <a:lnTo>
                  <a:pt x="1488" y="43394"/>
                </a:lnTo>
                <a:lnTo>
                  <a:pt x="870" y="46074"/>
                </a:lnTo>
                <a:lnTo>
                  <a:pt x="458" y="48813"/>
                </a:lnTo>
                <a:lnTo>
                  <a:pt x="183" y="51591"/>
                </a:lnTo>
                <a:lnTo>
                  <a:pt x="0" y="54396"/>
                </a:lnTo>
                <a:lnTo>
                  <a:pt x="831" y="56265"/>
                </a:lnTo>
                <a:lnTo>
                  <a:pt x="2337" y="57512"/>
                </a:lnTo>
                <a:lnTo>
                  <a:pt x="7047" y="59513"/>
                </a:lnTo>
                <a:lnTo>
                  <a:pt x="7433" y="60629"/>
                </a:lnTo>
                <a:lnTo>
                  <a:pt x="7691" y="62326"/>
                </a:lnTo>
                <a:lnTo>
                  <a:pt x="7863" y="64410"/>
                </a:lnTo>
                <a:lnTo>
                  <a:pt x="8930" y="65799"/>
                </a:lnTo>
                <a:lnTo>
                  <a:pt x="10594" y="66725"/>
                </a:lnTo>
                <a:lnTo>
                  <a:pt x="12656" y="67343"/>
                </a:lnTo>
                <a:lnTo>
                  <a:pt x="14982" y="67754"/>
                </a:lnTo>
                <a:lnTo>
                  <a:pt x="17486" y="68029"/>
                </a:lnTo>
                <a:lnTo>
                  <a:pt x="20108" y="68212"/>
                </a:lnTo>
                <a:lnTo>
                  <a:pt x="22808" y="68334"/>
                </a:lnTo>
                <a:lnTo>
                  <a:pt x="28349" y="68469"/>
                </a:lnTo>
                <a:lnTo>
                  <a:pt x="36823" y="68546"/>
                </a:lnTo>
                <a:lnTo>
                  <a:pt x="39667" y="67604"/>
                </a:lnTo>
                <a:lnTo>
                  <a:pt x="42515" y="66023"/>
                </a:lnTo>
                <a:lnTo>
                  <a:pt x="49379" y="61194"/>
                </a:lnTo>
                <a:lnTo>
                  <a:pt x="50895" y="60798"/>
                </a:lnTo>
                <a:lnTo>
                  <a:pt x="52858" y="60533"/>
                </a:lnTo>
                <a:lnTo>
                  <a:pt x="55119" y="60357"/>
                </a:lnTo>
                <a:lnTo>
                  <a:pt x="57579" y="59287"/>
                </a:lnTo>
                <a:lnTo>
                  <a:pt x="60171" y="57622"/>
                </a:lnTo>
                <a:lnTo>
                  <a:pt x="62852" y="55559"/>
                </a:lnTo>
                <a:lnTo>
                  <a:pt x="65592" y="53231"/>
                </a:lnTo>
                <a:lnTo>
                  <a:pt x="68371" y="50726"/>
                </a:lnTo>
                <a:lnTo>
                  <a:pt x="75124" y="44414"/>
                </a:lnTo>
                <a:lnTo>
                  <a:pt x="75678" y="42944"/>
                </a:lnTo>
                <a:lnTo>
                  <a:pt x="76048" y="41011"/>
                </a:lnTo>
                <a:lnTo>
                  <a:pt x="76294" y="38770"/>
                </a:lnTo>
                <a:lnTo>
                  <a:pt x="77411" y="37276"/>
                </a:lnTo>
                <a:lnTo>
                  <a:pt x="79107" y="36280"/>
                </a:lnTo>
                <a:lnTo>
                  <a:pt x="81191" y="35616"/>
                </a:lnTo>
                <a:lnTo>
                  <a:pt x="82581" y="34220"/>
                </a:lnTo>
                <a:lnTo>
                  <a:pt x="83507" y="32338"/>
                </a:lnTo>
                <a:lnTo>
                  <a:pt x="84124" y="30130"/>
                </a:lnTo>
                <a:lnTo>
                  <a:pt x="84536" y="27706"/>
                </a:lnTo>
                <a:lnTo>
                  <a:pt x="84810" y="25137"/>
                </a:lnTo>
                <a:lnTo>
                  <a:pt x="84993" y="22472"/>
                </a:lnTo>
                <a:lnTo>
                  <a:pt x="85115" y="19743"/>
                </a:lnTo>
                <a:lnTo>
                  <a:pt x="85327" y="10230"/>
                </a:lnTo>
                <a:lnTo>
                  <a:pt x="84385" y="8724"/>
                </a:lnTo>
                <a:lnTo>
                  <a:pt x="82805" y="6768"/>
                </a:lnTo>
                <a:lnTo>
                  <a:pt x="80798" y="4511"/>
                </a:lnTo>
                <a:lnTo>
                  <a:pt x="78509" y="3007"/>
                </a:lnTo>
                <a:lnTo>
                  <a:pt x="76030" y="2003"/>
                </a:lnTo>
                <a:lnTo>
                  <a:pt x="73424" y="1335"/>
                </a:lnTo>
                <a:lnTo>
                  <a:pt x="70735" y="889"/>
                </a:lnTo>
                <a:lnTo>
                  <a:pt x="67990" y="592"/>
                </a:lnTo>
                <a:lnTo>
                  <a:pt x="61290" y="115"/>
                </a:lnTo>
                <a:lnTo>
                  <a:pt x="57834" y="50"/>
                </a:lnTo>
                <a:lnTo>
                  <a:pt x="47854" y="8"/>
                </a:lnTo>
                <a:lnTo>
                  <a:pt x="46068" y="957"/>
                </a:lnTo>
                <a:lnTo>
                  <a:pt x="44878" y="2542"/>
                </a:lnTo>
                <a:lnTo>
                  <a:pt x="44084" y="4551"/>
                </a:lnTo>
                <a:lnTo>
                  <a:pt x="42602" y="5891"/>
                </a:lnTo>
                <a:lnTo>
                  <a:pt x="40662" y="6784"/>
                </a:lnTo>
                <a:lnTo>
                  <a:pt x="38416" y="7379"/>
                </a:lnTo>
                <a:lnTo>
                  <a:pt x="36919" y="8729"/>
                </a:lnTo>
                <a:lnTo>
                  <a:pt x="35920" y="10581"/>
                </a:lnTo>
                <a:lnTo>
                  <a:pt x="35255" y="12768"/>
                </a:lnTo>
                <a:lnTo>
                  <a:pt x="34811" y="15179"/>
                </a:lnTo>
                <a:lnTo>
                  <a:pt x="34516" y="17738"/>
                </a:lnTo>
                <a:lnTo>
                  <a:pt x="34041" y="24139"/>
                </a:lnTo>
                <a:lnTo>
                  <a:pt x="33976" y="27555"/>
                </a:lnTo>
                <a:lnTo>
                  <a:pt x="33924" y="42472"/>
                </a:lnTo>
                <a:lnTo>
                  <a:pt x="36464" y="42688"/>
                </a:lnTo>
                <a:lnTo>
                  <a:pt x="40768" y="42784"/>
                </a:lnTo>
                <a:lnTo>
                  <a:pt x="45856" y="42826"/>
                </a:lnTo>
                <a:lnTo>
                  <a:pt x="47594" y="41885"/>
                </a:lnTo>
                <a:lnTo>
                  <a:pt x="48752" y="40305"/>
                </a:lnTo>
                <a:lnTo>
                  <a:pt x="49524" y="38299"/>
                </a:lnTo>
                <a:lnTo>
                  <a:pt x="50992" y="36962"/>
                </a:lnTo>
                <a:lnTo>
                  <a:pt x="52922" y="36071"/>
                </a:lnTo>
                <a:lnTo>
                  <a:pt x="55162" y="35476"/>
                </a:lnTo>
                <a:lnTo>
                  <a:pt x="57608" y="34127"/>
                </a:lnTo>
                <a:lnTo>
                  <a:pt x="60191" y="32276"/>
                </a:lnTo>
                <a:lnTo>
                  <a:pt x="62865" y="30089"/>
                </a:lnTo>
                <a:lnTo>
                  <a:pt x="65601" y="28631"/>
                </a:lnTo>
                <a:lnTo>
                  <a:pt x="68377" y="27659"/>
                </a:lnTo>
                <a:lnTo>
                  <a:pt x="71180" y="27011"/>
                </a:lnTo>
                <a:lnTo>
                  <a:pt x="73049" y="25626"/>
                </a:lnTo>
                <a:lnTo>
                  <a:pt x="74295" y="23751"/>
                </a:lnTo>
                <a:lnTo>
                  <a:pt x="76743" y="17257"/>
                </a:lnTo>
                <a:lnTo>
                  <a:pt x="71687" y="17194"/>
                </a:lnTo>
                <a:lnTo>
                  <a:pt x="42496" y="1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3124591" y="3977640"/>
            <a:ext cx="247181" cy="299918"/>
          </a:xfrm>
          <a:custGeom>
            <a:avLst/>
            <a:gdLst/>
            <a:ahLst/>
            <a:cxnLst/>
            <a:rect l="0" t="0" r="0" b="0"/>
            <a:pathLst>
              <a:path w="247181" h="299918">
                <a:moveTo>
                  <a:pt x="221541" y="60007"/>
                </a:moveTo>
                <a:lnTo>
                  <a:pt x="208771" y="47237"/>
                </a:lnTo>
                <a:lnTo>
                  <a:pt x="207312" y="44826"/>
                </a:lnTo>
                <a:lnTo>
                  <a:pt x="205692" y="39607"/>
                </a:lnTo>
                <a:lnTo>
                  <a:pt x="204780" y="31314"/>
                </a:lnTo>
                <a:lnTo>
                  <a:pt x="203700" y="28496"/>
                </a:lnTo>
                <a:lnTo>
                  <a:pt x="199959" y="22825"/>
                </a:lnTo>
                <a:lnTo>
                  <a:pt x="197628" y="20931"/>
                </a:lnTo>
                <a:lnTo>
                  <a:pt x="195121" y="19669"/>
                </a:lnTo>
                <a:lnTo>
                  <a:pt x="192498" y="18828"/>
                </a:lnTo>
                <a:lnTo>
                  <a:pt x="187043" y="15353"/>
                </a:lnTo>
                <a:lnTo>
                  <a:pt x="180491" y="10633"/>
                </a:lnTo>
                <a:lnTo>
                  <a:pt x="176077" y="8041"/>
                </a:lnTo>
                <a:lnTo>
                  <a:pt x="171229" y="5361"/>
                </a:lnTo>
                <a:lnTo>
                  <a:pt x="167044" y="3573"/>
                </a:lnTo>
                <a:lnTo>
                  <a:pt x="159855" y="1588"/>
                </a:lnTo>
                <a:lnTo>
                  <a:pt x="155652" y="1059"/>
                </a:lnTo>
                <a:lnTo>
                  <a:pt x="150945" y="706"/>
                </a:lnTo>
                <a:lnTo>
                  <a:pt x="145902" y="470"/>
                </a:lnTo>
                <a:lnTo>
                  <a:pt x="135219" y="209"/>
                </a:lnTo>
                <a:lnTo>
                  <a:pt x="112838" y="41"/>
                </a:lnTo>
                <a:lnTo>
                  <a:pt x="107162" y="979"/>
                </a:lnTo>
                <a:lnTo>
                  <a:pt x="101474" y="2558"/>
                </a:lnTo>
                <a:lnTo>
                  <a:pt x="95776" y="4563"/>
                </a:lnTo>
                <a:lnTo>
                  <a:pt x="90073" y="5899"/>
                </a:lnTo>
                <a:lnTo>
                  <a:pt x="84366" y="6790"/>
                </a:lnTo>
                <a:lnTo>
                  <a:pt x="78656" y="7384"/>
                </a:lnTo>
                <a:lnTo>
                  <a:pt x="72944" y="8733"/>
                </a:lnTo>
                <a:lnTo>
                  <a:pt x="67232" y="10584"/>
                </a:lnTo>
                <a:lnTo>
                  <a:pt x="61518" y="12771"/>
                </a:lnTo>
                <a:lnTo>
                  <a:pt x="55804" y="14229"/>
                </a:lnTo>
                <a:lnTo>
                  <a:pt x="50090" y="15201"/>
                </a:lnTo>
                <a:lnTo>
                  <a:pt x="44375" y="15849"/>
                </a:lnTo>
                <a:lnTo>
                  <a:pt x="39613" y="17233"/>
                </a:lnTo>
                <a:lnTo>
                  <a:pt x="35486" y="19109"/>
                </a:lnTo>
                <a:lnTo>
                  <a:pt x="28360" y="23732"/>
                </a:lnTo>
                <a:lnTo>
                  <a:pt x="22018" y="28962"/>
                </a:lnTo>
                <a:lnTo>
                  <a:pt x="16024" y="34462"/>
                </a:lnTo>
                <a:lnTo>
                  <a:pt x="13092" y="37262"/>
                </a:lnTo>
                <a:lnTo>
                  <a:pt x="11137" y="40081"/>
                </a:lnTo>
                <a:lnTo>
                  <a:pt x="7434" y="48600"/>
                </a:lnTo>
                <a:lnTo>
                  <a:pt x="1680" y="57157"/>
                </a:lnTo>
                <a:lnTo>
                  <a:pt x="0" y="62868"/>
                </a:lnTo>
                <a:lnTo>
                  <a:pt x="505" y="65724"/>
                </a:lnTo>
                <a:lnTo>
                  <a:pt x="3605" y="71438"/>
                </a:lnTo>
                <a:lnTo>
                  <a:pt x="10706" y="80010"/>
                </a:lnTo>
                <a:lnTo>
                  <a:pt x="16076" y="85725"/>
                </a:lnTo>
                <a:lnTo>
                  <a:pt x="27285" y="97155"/>
                </a:lnTo>
                <a:lnTo>
                  <a:pt x="31077" y="100012"/>
                </a:lnTo>
                <a:lnTo>
                  <a:pt x="35510" y="102870"/>
                </a:lnTo>
                <a:lnTo>
                  <a:pt x="40370" y="105727"/>
                </a:lnTo>
                <a:lnTo>
                  <a:pt x="45516" y="108585"/>
                </a:lnTo>
                <a:lnTo>
                  <a:pt x="56313" y="114300"/>
                </a:lnTo>
                <a:lnTo>
                  <a:pt x="73101" y="122872"/>
                </a:lnTo>
                <a:lnTo>
                  <a:pt x="79719" y="126682"/>
                </a:lnTo>
                <a:lnTo>
                  <a:pt x="86988" y="131127"/>
                </a:lnTo>
                <a:lnTo>
                  <a:pt x="94691" y="135995"/>
                </a:lnTo>
                <a:lnTo>
                  <a:pt x="101732" y="140193"/>
                </a:lnTo>
                <a:lnTo>
                  <a:pt x="108331" y="143945"/>
                </a:lnTo>
                <a:lnTo>
                  <a:pt x="114635" y="147398"/>
                </a:lnTo>
                <a:lnTo>
                  <a:pt x="121695" y="150653"/>
                </a:lnTo>
                <a:lnTo>
                  <a:pt x="129260" y="153775"/>
                </a:lnTo>
                <a:lnTo>
                  <a:pt x="137160" y="156809"/>
                </a:lnTo>
                <a:lnTo>
                  <a:pt x="144332" y="159784"/>
                </a:lnTo>
                <a:lnTo>
                  <a:pt x="151019" y="162720"/>
                </a:lnTo>
                <a:lnTo>
                  <a:pt x="157381" y="165630"/>
                </a:lnTo>
                <a:lnTo>
                  <a:pt x="163528" y="169475"/>
                </a:lnTo>
                <a:lnTo>
                  <a:pt x="169530" y="173943"/>
                </a:lnTo>
                <a:lnTo>
                  <a:pt x="175437" y="178827"/>
                </a:lnTo>
                <a:lnTo>
                  <a:pt x="181280" y="183036"/>
                </a:lnTo>
                <a:lnTo>
                  <a:pt x="187080" y="186794"/>
                </a:lnTo>
                <a:lnTo>
                  <a:pt x="192852" y="190251"/>
                </a:lnTo>
                <a:lnTo>
                  <a:pt x="198605" y="194461"/>
                </a:lnTo>
                <a:lnTo>
                  <a:pt x="204346" y="199174"/>
                </a:lnTo>
                <a:lnTo>
                  <a:pt x="210077" y="204220"/>
                </a:lnTo>
                <a:lnTo>
                  <a:pt x="214851" y="209489"/>
                </a:lnTo>
                <a:lnTo>
                  <a:pt x="218986" y="214907"/>
                </a:lnTo>
                <a:lnTo>
                  <a:pt x="222695" y="220423"/>
                </a:lnTo>
                <a:lnTo>
                  <a:pt x="227073" y="225054"/>
                </a:lnTo>
                <a:lnTo>
                  <a:pt x="231896" y="229093"/>
                </a:lnTo>
                <a:lnTo>
                  <a:pt x="237017" y="232739"/>
                </a:lnTo>
                <a:lnTo>
                  <a:pt x="240431" y="236121"/>
                </a:lnTo>
                <a:lnTo>
                  <a:pt x="242707" y="239329"/>
                </a:lnTo>
                <a:lnTo>
                  <a:pt x="245235" y="245434"/>
                </a:lnTo>
                <a:lnTo>
                  <a:pt x="246659" y="254225"/>
                </a:lnTo>
                <a:lnTo>
                  <a:pt x="246992" y="259991"/>
                </a:lnTo>
                <a:lnTo>
                  <a:pt x="247140" y="268269"/>
                </a:lnTo>
                <a:lnTo>
                  <a:pt x="247180" y="273143"/>
                </a:lnTo>
                <a:lnTo>
                  <a:pt x="245301" y="277346"/>
                </a:lnTo>
                <a:lnTo>
                  <a:pt x="242143" y="281099"/>
                </a:lnTo>
                <a:lnTo>
                  <a:pt x="234508" y="286858"/>
                </a:lnTo>
                <a:lnTo>
                  <a:pt x="227939" y="289417"/>
                </a:lnTo>
                <a:lnTo>
                  <a:pt x="221845" y="293095"/>
                </a:lnTo>
                <a:lnTo>
                  <a:pt x="218886" y="295409"/>
                </a:lnTo>
                <a:lnTo>
                  <a:pt x="213058" y="297980"/>
                </a:lnTo>
                <a:lnTo>
                  <a:pt x="206341" y="299123"/>
                </a:lnTo>
                <a:lnTo>
                  <a:pt x="201883" y="299428"/>
                </a:lnTo>
                <a:lnTo>
                  <a:pt x="192802" y="299766"/>
                </a:lnTo>
                <a:lnTo>
                  <a:pt x="185590" y="299917"/>
                </a:lnTo>
                <a:lnTo>
                  <a:pt x="181382" y="299005"/>
                </a:lnTo>
                <a:lnTo>
                  <a:pt x="176670" y="297444"/>
                </a:lnTo>
                <a:lnTo>
                  <a:pt x="171625" y="295451"/>
                </a:lnTo>
                <a:lnTo>
                  <a:pt x="167308" y="294122"/>
                </a:lnTo>
                <a:lnTo>
                  <a:pt x="159973" y="292645"/>
                </a:lnTo>
                <a:lnTo>
                  <a:pt x="155730" y="291299"/>
                </a:lnTo>
                <a:lnTo>
                  <a:pt x="150997" y="289450"/>
                </a:lnTo>
                <a:lnTo>
                  <a:pt x="145937" y="287264"/>
                </a:lnTo>
                <a:lnTo>
                  <a:pt x="141611" y="284854"/>
                </a:lnTo>
                <a:lnTo>
                  <a:pt x="134264" y="279636"/>
                </a:lnTo>
                <a:lnTo>
                  <a:pt x="127824" y="271603"/>
                </a:lnTo>
                <a:lnTo>
                  <a:pt x="122739" y="262634"/>
                </a:lnTo>
                <a:lnTo>
                  <a:pt x="118924" y="251278"/>
                </a:lnTo>
                <a:lnTo>
                  <a:pt x="116935" y="246576"/>
                </a:lnTo>
                <a:lnTo>
                  <a:pt x="114656" y="241536"/>
                </a:lnTo>
                <a:lnTo>
                  <a:pt x="113136" y="236272"/>
                </a:lnTo>
                <a:lnTo>
                  <a:pt x="112124" y="230857"/>
                </a:lnTo>
                <a:lnTo>
                  <a:pt x="111449" y="225342"/>
                </a:lnTo>
                <a:lnTo>
                  <a:pt x="110999" y="219760"/>
                </a:lnTo>
                <a:lnTo>
                  <a:pt x="110699" y="214134"/>
                </a:lnTo>
                <a:lnTo>
                  <a:pt x="110498" y="208479"/>
                </a:lnTo>
                <a:lnTo>
                  <a:pt x="111318" y="202803"/>
                </a:lnTo>
                <a:lnTo>
                  <a:pt x="112816" y="197114"/>
                </a:lnTo>
                <a:lnTo>
                  <a:pt x="114768" y="191417"/>
                </a:lnTo>
                <a:lnTo>
                  <a:pt x="116069" y="185714"/>
                </a:lnTo>
                <a:lnTo>
                  <a:pt x="116936" y="180006"/>
                </a:lnTo>
                <a:lnTo>
                  <a:pt x="117514" y="174297"/>
                </a:lnTo>
                <a:lnTo>
                  <a:pt x="118853" y="168585"/>
                </a:lnTo>
                <a:lnTo>
                  <a:pt x="120697" y="162873"/>
                </a:lnTo>
                <a:lnTo>
                  <a:pt x="122879" y="157159"/>
                </a:lnTo>
                <a:lnTo>
                  <a:pt x="125286" y="151445"/>
                </a:lnTo>
                <a:lnTo>
                  <a:pt x="127844" y="145731"/>
                </a:lnTo>
                <a:lnTo>
                  <a:pt x="133226" y="134302"/>
                </a:lnTo>
                <a:lnTo>
                  <a:pt x="155829" y="88582"/>
                </a:lnTo>
                <a:lnTo>
                  <a:pt x="159636" y="82867"/>
                </a:lnTo>
                <a:lnTo>
                  <a:pt x="164078" y="77152"/>
                </a:lnTo>
                <a:lnTo>
                  <a:pt x="168945" y="71437"/>
                </a:lnTo>
                <a:lnTo>
                  <a:pt x="173142" y="65722"/>
                </a:lnTo>
                <a:lnTo>
                  <a:pt x="176892" y="60007"/>
                </a:lnTo>
                <a:lnTo>
                  <a:pt x="180346" y="54292"/>
                </a:lnTo>
                <a:lnTo>
                  <a:pt x="186722" y="45402"/>
                </a:lnTo>
                <a:lnTo>
                  <a:pt x="192731" y="38276"/>
                </a:lnTo>
                <a:lnTo>
                  <a:pt x="198576" y="31934"/>
                </a:lnTo>
                <a:lnTo>
                  <a:pt x="200516" y="28909"/>
                </a:lnTo>
                <a:lnTo>
                  <a:pt x="202672" y="23008"/>
                </a:lnTo>
                <a:lnTo>
                  <a:pt x="203885" y="14331"/>
                </a:lnTo>
                <a:lnTo>
                  <a:pt x="204245" y="5728"/>
                </a:lnTo>
                <a:lnTo>
                  <a:pt x="20439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3509114" y="3943350"/>
            <a:ext cx="265107" cy="334210"/>
          </a:xfrm>
          <a:custGeom>
            <a:avLst/>
            <a:gdLst/>
            <a:ahLst/>
            <a:cxnLst/>
            <a:rect l="0" t="0" r="0" b="0"/>
            <a:pathLst>
              <a:path w="265107" h="334210">
                <a:moveTo>
                  <a:pt x="171345" y="0"/>
                </a:moveTo>
                <a:lnTo>
                  <a:pt x="179565" y="0"/>
                </a:lnTo>
                <a:lnTo>
                  <a:pt x="179908" y="8219"/>
                </a:lnTo>
                <a:lnTo>
                  <a:pt x="175364" y="8468"/>
                </a:lnTo>
                <a:lnTo>
                  <a:pt x="173072" y="9455"/>
                </a:lnTo>
                <a:lnTo>
                  <a:pt x="167985" y="13092"/>
                </a:lnTo>
                <a:lnTo>
                  <a:pt x="164343" y="14443"/>
                </a:lnTo>
                <a:lnTo>
                  <a:pt x="160010" y="15344"/>
                </a:lnTo>
                <a:lnTo>
                  <a:pt x="155215" y="15944"/>
                </a:lnTo>
                <a:lnTo>
                  <a:pt x="150114" y="16344"/>
                </a:lnTo>
                <a:lnTo>
                  <a:pt x="144809" y="16611"/>
                </a:lnTo>
                <a:lnTo>
                  <a:pt x="130780" y="16986"/>
                </a:lnTo>
                <a:lnTo>
                  <a:pt x="96683" y="17135"/>
                </a:lnTo>
                <a:lnTo>
                  <a:pt x="92043" y="16186"/>
                </a:lnTo>
                <a:lnTo>
                  <a:pt x="80962" y="11252"/>
                </a:lnTo>
                <a:lnTo>
                  <a:pt x="74660" y="9763"/>
                </a:lnTo>
                <a:lnTo>
                  <a:pt x="70693" y="9366"/>
                </a:lnTo>
                <a:lnTo>
                  <a:pt x="66144" y="9101"/>
                </a:lnTo>
                <a:lnTo>
                  <a:pt x="61206" y="8925"/>
                </a:lnTo>
                <a:lnTo>
                  <a:pt x="56009" y="7855"/>
                </a:lnTo>
                <a:lnTo>
                  <a:pt x="50640" y="6189"/>
                </a:lnTo>
                <a:lnTo>
                  <a:pt x="37436" y="1222"/>
                </a:lnTo>
                <a:lnTo>
                  <a:pt x="30550" y="543"/>
                </a:lnTo>
                <a:lnTo>
                  <a:pt x="17831" y="32"/>
                </a:lnTo>
                <a:lnTo>
                  <a:pt x="9729" y="3"/>
                </a:lnTo>
                <a:lnTo>
                  <a:pt x="9309" y="954"/>
                </a:lnTo>
                <a:lnTo>
                  <a:pt x="8579" y="7381"/>
                </a:lnTo>
                <a:lnTo>
                  <a:pt x="8490" y="16133"/>
                </a:lnTo>
                <a:lnTo>
                  <a:pt x="8468" y="66130"/>
                </a:lnTo>
                <a:lnTo>
                  <a:pt x="7516" y="71709"/>
                </a:lnTo>
                <a:lnTo>
                  <a:pt x="5928" y="77333"/>
                </a:lnTo>
                <a:lnTo>
                  <a:pt x="2577" y="87710"/>
                </a:lnTo>
                <a:lnTo>
                  <a:pt x="1087" y="95497"/>
                </a:lnTo>
                <a:lnTo>
                  <a:pt x="425" y="104673"/>
                </a:lnTo>
                <a:lnTo>
                  <a:pt x="52" y="118009"/>
                </a:lnTo>
                <a:lnTo>
                  <a:pt x="0" y="121535"/>
                </a:lnTo>
                <a:lnTo>
                  <a:pt x="918" y="124838"/>
                </a:lnTo>
                <a:lnTo>
                  <a:pt x="5808" y="134038"/>
                </a:lnTo>
                <a:lnTo>
                  <a:pt x="7286" y="139900"/>
                </a:lnTo>
                <a:lnTo>
                  <a:pt x="8117" y="148555"/>
                </a:lnTo>
                <a:lnTo>
                  <a:pt x="9187" y="150471"/>
                </a:lnTo>
                <a:lnTo>
                  <a:pt x="10852" y="151749"/>
                </a:lnTo>
                <a:lnTo>
                  <a:pt x="15818" y="153800"/>
                </a:lnTo>
                <a:lnTo>
                  <a:pt x="21229" y="158706"/>
                </a:lnTo>
                <a:lnTo>
                  <a:pt x="23643" y="159144"/>
                </a:lnTo>
                <a:lnTo>
                  <a:pt x="26205" y="158483"/>
                </a:lnTo>
                <a:lnTo>
                  <a:pt x="32609" y="155130"/>
                </a:lnTo>
                <a:lnTo>
                  <a:pt x="38269" y="154549"/>
                </a:lnTo>
                <a:lnTo>
                  <a:pt x="45843" y="151874"/>
                </a:lnTo>
                <a:lnTo>
                  <a:pt x="50529" y="149826"/>
                </a:lnTo>
                <a:lnTo>
                  <a:pt x="58277" y="145012"/>
                </a:lnTo>
                <a:lnTo>
                  <a:pt x="61677" y="142394"/>
                </a:lnTo>
                <a:lnTo>
                  <a:pt x="65848" y="140649"/>
                </a:lnTo>
                <a:lnTo>
                  <a:pt x="70534" y="139486"/>
                </a:lnTo>
                <a:lnTo>
                  <a:pt x="75563" y="138710"/>
                </a:lnTo>
                <a:lnTo>
                  <a:pt x="80820" y="137241"/>
                </a:lnTo>
                <a:lnTo>
                  <a:pt x="86230" y="135309"/>
                </a:lnTo>
                <a:lnTo>
                  <a:pt x="91742" y="133069"/>
                </a:lnTo>
                <a:lnTo>
                  <a:pt x="97321" y="131575"/>
                </a:lnTo>
                <a:lnTo>
                  <a:pt x="102946" y="130579"/>
                </a:lnTo>
                <a:lnTo>
                  <a:pt x="108601" y="129915"/>
                </a:lnTo>
                <a:lnTo>
                  <a:pt x="114276" y="129472"/>
                </a:lnTo>
                <a:lnTo>
                  <a:pt x="119964" y="129177"/>
                </a:lnTo>
                <a:lnTo>
                  <a:pt x="125661" y="128980"/>
                </a:lnTo>
                <a:lnTo>
                  <a:pt x="147332" y="128704"/>
                </a:lnTo>
                <a:lnTo>
                  <a:pt x="154384" y="129617"/>
                </a:lnTo>
                <a:lnTo>
                  <a:pt x="160990" y="131179"/>
                </a:lnTo>
                <a:lnTo>
                  <a:pt x="189832" y="140529"/>
                </a:lnTo>
                <a:lnTo>
                  <a:pt x="197005" y="143216"/>
                </a:lnTo>
                <a:lnTo>
                  <a:pt x="203692" y="145960"/>
                </a:lnTo>
                <a:lnTo>
                  <a:pt x="210055" y="148741"/>
                </a:lnTo>
                <a:lnTo>
                  <a:pt x="215249" y="152501"/>
                </a:lnTo>
                <a:lnTo>
                  <a:pt x="219664" y="156912"/>
                </a:lnTo>
                <a:lnTo>
                  <a:pt x="223561" y="161758"/>
                </a:lnTo>
                <a:lnTo>
                  <a:pt x="228064" y="166893"/>
                </a:lnTo>
                <a:lnTo>
                  <a:pt x="232970" y="172222"/>
                </a:lnTo>
                <a:lnTo>
                  <a:pt x="246437" y="186283"/>
                </a:lnTo>
                <a:lnTo>
                  <a:pt x="253297" y="194235"/>
                </a:lnTo>
                <a:lnTo>
                  <a:pt x="259521" y="204119"/>
                </a:lnTo>
                <a:lnTo>
                  <a:pt x="261562" y="210374"/>
                </a:lnTo>
                <a:lnTo>
                  <a:pt x="262922" y="217402"/>
                </a:lnTo>
                <a:lnTo>
                  <a:pt x="263829" y="224944"/>
                </a:lnTo>
                <a:lnTo>
                  <a:pt x="264434" y="231878"/>
                </a:lnTo>
                <a:lnTo>
                  <a:pt x="264837" y="238405"/>
                </a:lnTo>
                <a:lnTo>
                  <a:pt x="265106" y="244662"/>
                </a:lnTo>
                <a:lnTo>
                  <a:pt x="264332" y="249785"/>
                </a:lnTo>
                <a:lnTo>
                  <a:pt x="260933" y="258018"/>
                </a:lnTo>
                <a:lnTo>
                  <a:pt x="245478" y="288932"/>
                </a:lnTo>
                <a:lnTo>
                  <a:pt x="239853" y="297641"/>
                </a:lnTo>
                <a:lnTo>
                  <a:pt x="237020" y="301297"/>
                </a:lnTo>
                <a:lnTo>
                  <a:pt x="228792" y="307900"/>
                </a:lnTo>
                <a:lnTo>
                  <a:pt x="223931" y="310994"/>
                </a:lnTo>
                <a:lnTo>
                  <a:pt x="215989" y="316972"/>
                </a:lnTo>
                <a:lnTo>
                  <a:pt x="212538" y="319899"/>
                </a:lnTo>
                <a:lnTo>
                  <a:pt x="208332" y="321851"/>
                </a:lnTo>
                <a:lnTo>
                  <a:pt x="203623" y="323152"/>
                </a:lnTo>
                <a:lnTo>
                  <a:pt x="198579" y="324020"/>
                </a:lnTo>
                <a:lnTo>
                  <a:pt x="192359" y="325551"/>
                </a:lnTo>
                <a:lnTo>
                  <a:pt x="185354" y="327524"/>
                </a:lnTo>
                <a:lnTo>
                  <a:pt x="177827" y="329791"/>
                </a:lnTo>
                <a:lnTo>
                  <a:pt x="171857" y="331303"/>
                </a:lnTo>
                <a:lnTo>
                  <a:pt x="166924" y="332311"/>
                </a:lnTo>
                <a:lnTo>
                  <a:pt x="162683" y="332983"/>
                </a:lnTo>
                <a:lnTo>
                  <a:pt x="157950" y="333431"/>
                </a:lnTo>
                <a:lnTo>
                  <a:pt x="152890" y="333730"/>
                </a:lnTo>
                <a:lnTo>
                  <a:pt x="143140" y="334062"/>
                </a:lnTo>
                <a:lnTo>
                  <a:pt x="135633" y="334209"/>
                </a:lnTo>
                <a:lnTo>
                  <a:pt x="131344" y="333296"/>
                </a:lnTo>
                <a:lnTo>
                  <a:pt x="126581" y="331735"/>
                </a:lnTo>
                <a:lnTo>
                  <a:pt x="111338" y="3257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945832" y="1251585"/>
            <a:ext cx="282893" cy="428626"/>
          </a:xfrm>
          <a:custGeom>
            <a:avLst/>
            <a:gdLst/>
            <a:ahLst/>
            <a:cxnLst/>
            <a:rect l="0" t="0" r="0" b="0"/>
            <a:pathLst>
              <a:path w="282893" h="428626">
                <a:moveTo>
                  <a:pt x="0" y="428625"/>
                </a:moveTo>
                <a:lnTo>
                  <a:pt x="0" y="420405"/>
                </a:lnTo>
                <a:lnTo>
                  <a:pt x="4551" y="420157"/>
                </a:lnTo>
                <a:lnTo>
                  <a:pt x="5891" y="419169"/>
                </a:lnTo>
                <a:lnTo>
                  <a:pt x="6785" y="417559"/>
                </a:lnTo>
                <a:lnTo>
                  <a:pt x="7778" y="413229"/>
                </a:lnTo>
                <a:lnTo>
                  <a:pt x="8468" y="399904"/>
                </a:lnTo>
                <a:lnTo>
                  <a:pt x="9455" y="397095"/>
                </a:lnTo>
                <a:lnTo>
                  <a:pt x="13092" y="391434"/>
                </a:lnTo>
                <a:lnTo>
                  <a:pt x="20495" y="382892"/>
                </a:lnTo>
                <a:lnTo>
                  <a:pt x="21283" y="379086"/>
                </a:lnTo>
                <a:lnTo>
                  <a:pt x="20856" y="374644"/>
                </a:lnTo>
                <a:lnTo>
                  <a:pt x="19619" y="369777"/>
                </a:lnTo>
                <a:lnTo>
                  <a:pt x="19747" y="364628"/>
                </a:lnTo>
                <a:lnTo>
                  <a:pt x="23525" y="348279"/>
                </a:lnTo>
                <a:lnTo>
                  <a:pt x="24743" y="337035"/>
                </a:lnTo>
                <a:lnTo>
                  <a:pt x="26020" y="332323"/>
                </a:lnTo>
                <a:lnTo>
                  <a:pt x="29980" y="324546"/>
                </a:lnTo>
                <a:lnTo>
                  <a:pt x="37454" y="315375"/>
                </a:lnTo>
                <a:lnTo>
                  <a:pt x="46174" y="304949"/>
                </a:lnTo>
                <a:lnTo>
                  <a:pt x="53224" y="293965"/>
                </a:lnTo>
                <a:lnTo>
                  <a:pt x="59533" y="282733"/>
                </a:lnTo>
                <a:lnTo>
                  <a:pt x="65511" y="271392"/>
                </a:lnTo>
                <a:lnTo>
                  <a:pt x="71344" y="260001"/>
                </a:lnTo>
                <a:lnTo>
                  <a:pt x="74232" y="253344"/>
                </a:lnTo>
                <a:lnTo>
                  <a:pt x="77111" y="246048"/>
                </a:lnTo>
                <a:lnTo>
                  <a:pt x="79982" y="238327"/>
                </a:lnTo>
                <a:lnTo>
                  <a:pt x="82849" y="231274"/>
                </a:lnTo>
                <a:lnTo>
                  <a:pt x="88574" y="218358"/>
                </a:lnTo>
                <a:lnTo>
                  <a:pt x="97152" y="200377"/>
                </a:lnTo>
                <a:lnTo>
                  <a:pt x="105409" y="188751"/>
                </a:lnTo>
                <a:lnTo>
                  <a:pt x="110278" y="182984"/>
                </a:lnTo>
                <a:lnTo>
                  <a:pt x="118227" y="171496"/>
                </a:lnTo>
                <a:lnTo>
                  <a:pt x="124935" y="160040"/>
                </a:lnTo>
                <a:lnTo>
                  <a:pt x="131092" y="148599"/>
                </a:lnTo>
                <a:lnTo>
                  <a:pt x="148559" y="114300"/>
                </a:lnTo>
                <a:lnTo>
                  <a:pt x="157153" y="97155"/>
                </a:lnTo>
                <a:lnTo>
                  <a:pt x="165732" y="84560"/>
                </a:lnTo>
                <a:lnTo>
                  <a:pt x="171449" y="75365"/>
                </a:lnTo>
                <a:lnTo>
                  <a:pt x="180022" y="62018"/>
                </a:lnTo>
                <a:lnTo>
                  <a:pt x="182880" y="58490"/>
                </a:lnTo>
                <a:lnTo>
                  <a:pt x="191135" y="52030"/>
                </a:lnTo>
                <a:lnTo>
                  <a:pt x="196003" y="48974"/>
                </a:lnTo>
                <a:lnTo>
                  <a:pt x="203952" y="43038"/>
                </a:lnTo>
                <a:lnTo>
                  <a:pt x="211613" y="37225"/>
                </a:lnTo>
                <a:lnTo>
                  <a:pt x="216323" y="34342"/>
                </a:lnTo>
                <a:lnTo>
                  <a:pt x="221368" y="31467"/>
                </a:lnTo>
                <a:lnTo>
                  <a:pt x="229513" y="25733"/>
                </a:lnTo>
                <a:lnTo>
                  <a:pt x="233019" y="22870"/>
                </a:lnTo>
                <a:lnTo>
                  <a:pt x="235356" y="20009"/>
                </a:lnTo>
                <a:lnTo>
                  <a:pt x="236914" y="17149"/>
                </a:lnTo>
                <a:lnTo>
                  <a:pt x="237953" y="14290"/>
                </a:lnTo>
                <a:lnTo>
                  <a:pt x="240550" y="12384"/>
                </a:lnTo>
                <a:lnTo>
                  <a:pt x="248516" y="10266"/>
                </a:lnTo>
                <a:lnTo>
                  <a:pt x="255867" y="6785"/>
                </a:lnTo>
                <a:lnTo>
                  <a:pt x="263796" y="1340"/>
                </a:lnTo>
                <a:lnTo>
                  <a:pt x="267420" y="595"/>
                </a:lnTo>
                <a:lnTo>
                  <a:pt x="274816" y="176"/>
                </a:lnTo>
                <a:lnTo>
                  <a:pt x="282892" y="0"/>
                </a:lnTo>
                <a:lnTo>
                  <a:pt x="261654" y="0"/>
                </a:lnTo>
                <a:lnTo>
                  <a:pt x="254086" y="2540"/>
                </a:lnTo>
                <a:lnTo>
                  <a:pt x="249400" y="4550"/>
                </a:lnTo>
                <a:lnTo>
                  <a:pt x="246277" y="6843"/>
                </a:lnTo>
                <a:lnTo>
                  <a:pt x="244195" y="9325"/>
                </a:lnTo>
                <a:lnTo>
                  <a:pt x="240928" y="14622"/>
                </a:lnTo>
                <a:lnTo>
                  <a:pt x="236302" y="20151"/>
                </a:lnTo>
                <a:lnTo>
                  <a:pt x="228531" y="25783"/>
                </a:lnTo>
                <a:lnTo>
                  <a:pt x="217121" y="32609"/>
                </a:lnTo>
                <a:lnTo>
                  <a:pt x="210594" y="42893"/>
                </a:lnTo>
                <a:lnTo>
                  <a:pt x="202817" y="50179"/>
                </a:lnTo>
                <a:lnTo>
                  <a:pt x="198076" y="53455"/>
                </a:lnTo>
                <a:lnTo>
                  <a:pt x="190269" y="62175"/>
                </a:lnTo>
                <a:lnTo>
                  <a:pt x="183624" y="71448"/>
                </a:lnTo>
                <a:lnTo>
                  <a:pt x="177496" y="78744"/>
                </a:lnTo>
                <a:lnTo>
                  <a:pt x="169057" y="87702"/>
                </a:lnTo>
                <a:lnTo>
                  <a:pt x="160861" y="97081"/>
                </a:lnTo>
                <a:lnTo>
                  <a:pt x="154343" y="108669"/>
                </a:lnTo>
                <a:lnTo>
                  <a:pt x="146067" y="118464"/>
                </a:lnTo>
                <a:lnTo>
                  <a:pt x="138579" y="129168"/>
                </a:lnTo>
                <a:lnTo>
                  <a:pt x="132075" y="140275"/>
                </a:lnTo>
                <a:lnTo>
                  <a:pt x="126010" y="151562"/>
                </a:lnTo>
                <a:lnTo>
                  <a:pt x="117240" y="168626"/>
                </a:lnTo>
                <a:lnTo>
                  <a:pt x="114019" y="180037"/>
                </a:lnTo>
                <a:lnTo>
                  <a:pt x="111635" y="191459"/>
                </a:lnTo>
                <a:lnTo>
                  <a:pt x="107401" y="202885"/>
                </a:lnTo>
                <a:lnTo>
                  <a:pt x="102344" y="214313"/>
                </a:lnTo>
                <a:lnTo>
                  <a:pt x="97874" y="225743"/>
                </a:lnTo>
                <a:lnTo>
                  <a:pt x="95887" y="237172"/>
                </a:lnTo>
                <a:lnTo>
                  <a:pt x="92464" y="248602"/>
                </a:lnTo>
                <a:lnTo>
                  <a:pt x="88720" y="259080"/>
                </a:lnTo>
                <a:lnTo>
                  <a:pt x="85660" y="271286"/>
                </a:lnTo>
                <a:lnTo>
                  <a:pt x="81569" y="281226"/>
                </a:lnTo>
                <a:lnTo>
                  <a:pt x="76575" y="291994"/>
                </a:lnTo>
                <a:lnTo>
                  <a:pt x="71181" y="302177"/>
                </a:lnTo>
                <a:lnTo>
                  <a:pt x="65608" y="309878"/>
                </a:lnTo>
                <a:lnTo>
                  <a:pt x="63741" y="314218"/>
                </a:lnTo>
                <a:lnTo>
                  <a:pt x="61667" y="324120"/>
                </a:lnTo>
                <a:lnTo>
                  <a:pt x="58205" y="332330"/>
                </a:lnTo>
                <a:lnTo>
                  <a:pt x="55948" y="335853"/>
                </a:lnTo>
                <a:lnTo>
                  <a:pt x="55396" y="339155"/>
                </a:lnTo>
                <a:lnTo>
                  <a:pt x="55981" y="342308"/>
                </a:lnTo>
                <a:lnTo>
                  <a:pt x="57323" y="345363"/>
                </a:lnTo>
                <a:lnTo>
                  <a:pt x="57265" y="348352"/>
                </a:lnTo>
                <a:lnTo>
                  <a:pt x="56274" y="351297"/>
                </a:lnTo>
                <a:lnTo>
                  <a:pt x="52391" y="358317"/>
                </a:lnTo>
                <a:lnTo>
                  <a:pt x="51435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5394959" y="3969067"/>
            <a:ext cx="34292" cy="368619"/>
          </a:xfrm>
          <a:custGeom>
            <a:avLst/>
            <a:gdLst/>
            <a:ahLst/>
            <a:cxnLst/>
            <a:rect l="0" t="0" r="0" b="0"/>
            <a:pathLst>
              <a:path w="34292" h="368619">
                <a:moveTo>
                  <a:pt x="34291" y="0"/>
                </a:moveTo>
                <a:lnTo>
                  <a:pt x="34291" y="121712"/>
                </a:lnTo>
                <a:lnTo>
                  <a:pt x="33338" y="129719"/>
                </a:lnTo>
                <a:lnTo>
                  <a:pt x="31751" y="137914"/>
                </a:lnTo>
                <a:lnTo>
                  <a:pt x="29740" y="146236"/>
                </a:lnTo>
                <a:lnTo>
                  <a:pt x="28399" y="153688"/>
                </a:lnTo>
                <a:lnTo>
                  <a:pt x="27505" y="160561"/>
                </a:lnTo>
                <a:lnTo>
                  <a:pt x="26910" y="167048"/>
                </a:lnTo>
                <a:lnTo>
                  <a:pt x="25560" y="174230"/>
                </a:lnTo>
                <a:lnTo>
                  <a:pt x="23708" y="181876"/>
                </a:lnTo>
                <a:lnTo>
                  <a:pt x="21520" y="189831"/>
                </a:lnTo>
                <a:lnTo>
                  <a:pt x="20062" y="197992"/>
                </a:lnTo>
                <a:lnTo>
                  <a:pt x="19090" y="206289"/>
                </a:lnTo>
                <a:lnTo>
                  <a:pt x="18442" y="214679"/>
                </a:lnTo>
                <a:lnTo>
                  <a:pt x="18010" y="222177"/>
                </a:lnTo>
                <a:lnTo>
                  <a:pt x="17530" y="235588"/>
                </a:lnTo>
                <a:lnTo>
                  <a:pt x="16449" y="242784"/>
                </a:lnTo>
                <a:lnTo>
                  <a:pt x="14776" y="250438"/>
                </a:lnTo>
                <a:lnTo>
                  <a:pt x="12708" y="258399"/>
                </a:lnTo>
                <a:lnTo>
                  <a:pt x="11330" y="265611"/>
                </a:lnTo>
                <a:lnTo>
                  <a:pt x="10411" y="272324"/>
                </a:lnTo>
                <a:lnTo>
                  <a:pt x="9798" y="278705"/>
                </a:lnTo>
                <a:lnTo>
                  <a:pt x="8437" y="285815"/>
                </a:lnTo>
                <a:lnTo>
                  <a:pt x="6578" y="293413"/>
                </a:lnTo>
                <a:lnTo>
                  <a:pt x="4386" y="301337"/>
                </a:lnTo>
                <a:lnTo>
                  <a:pt x="2924" y="307571"/>
                </a:lnTo>
                <a:lnTo>
                  <a:pt x="1949" y="312680"/>
                </a:lnTo>
                <a:lnTo>
                  <a:pt x="1299" y="317038"/>
                </a:lnTo>
                <a:lnTo>
                  <a:pt x="578" y="326961"/>
                </a:lnTo>
                <a:lnTo>
                  <a:pt x="257" y="336769"/>
                </a:lnTo>
                <a:lnTo>
                  <a:pt x="51" y="350826"/>
                </a:lnTo>
                <a:lnTo>
                  <a:pt x="0" y="3686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5515091" y="4046220"/>
            <a:ext cx="222769" cy="291431"/>
          </a:xfrm>
          <a:custGeom>
            <a:avLst/>
            <a:gdLst/>
            <a:ahLst/>
            <a:cxnLst/>
            <a:rect l="0" t="0" r="0" b="0"/>
            <a:pathLst>
              <a:path w="222769" h="291431">
                <a:moveTo>
                  <a:pt x="94181" y="17145"/>
                </a:moveTo>
                <a:lnTo>
                  <a:pt x="86800" y="17145"/>
                </a:lnTo>
                <a:lnTo>
                  <a:pt x="86403" y="16192"/>
                </a:lnTo>
                <a:lnTo>
                  <a:pt x="85713" y="9764"/>
                </a:lnTo>
                <a:lnTo>
                  <a:pt x="84726" y="9366"/>
                </a:lnTo>
                <a:lnTo>
                  <a:pt x="77836" y="8642"/>
                </a:lnTo>
                <a:lnTo>
                  <a:pt x="72591" y="8582"/>
                </a:lnTo>
                <a:lnTo>
                  <a:pt x="71215" y="9531"/>
                </a:lnTo>
                <a:lnTo>
                  <a:pt x="70298" y="11116"/>
                </a:lnTo>
                <a:lnTo>
                  <a:pt x="69686" y="13126"/>
                </a:lnTo>
                <a:lnTo>
                  <a:pt x="66467" y="17898"/>
                </a:lnTo>
                <a:lnTo>
                  <a:pt x="61861" y="23195"/>
                </a:lnTo>
                <a:lnTo>
                  <a:pt x="56639" y="28723"/>
                </a:lnTo>
                <a:lnTo>
                  <a:pt x="51143" y="36896"/>
                </a:lnTo>
                <a:lnTo>
                  <a:pt x="48344" y="41742"/>
                </a:lnTo>
                <a:lnTo>
                  <a:pt x="42694" y="52207"/>
                </a:lnTo>
                <a:lnTo>
                  <a:pt x="39854" y="57665"/>
                </a:lnTo>
                <a:lnTo>
                  <a:pt x="34158" y="66268"/>
                </a:lnTo>
                <a:lnTo>
                  <a:pt x="31306" y="69896"/>
                </a:lnTo>
                <a:lnTo>
                  <a:pt x="29404" y="74220"/>
                </a:lnTo>
                <a:lnTo>
                  <a:pt x="28136" y="79008"/>
                </a:lnTo>
                <a:lnTo>
                  <a:pt x="27292" y="84104"/>
                </a:lnTo>
                <a:lnTo>
                  <a:pt x="25776" y="89407"/>
                </a:lnTo>
                <a:lnTo>
                  <a:pt x="23813" y="94847"/>
                </a:lnTo>
                <a:lnTo>
                  <a:pt x="21551" y="100378"/>
                </a:lnTo>
                <a:lnTo>
                  <a:pt x="19091" y="105971"/>
                </a:lnTo>
                <a:lnTo>
                  <a:pt x="13818" y="117266"/>
                </a:lnTo>
                <a:lnTo>
                  <a:pt x="12031" y="122944"/>
                </a:lnTo>
                <a:lnTo>
                  <a:pt x="10839" y="128636"/>
                </a:lnTo>
                <a:lnTo>
                  <a:pt x="10045" y="134334"/>
                </a:lnTo>
                <a:lnTo>
                  <a:pt x="6622" y="143206"/>
                </a:lnTo>
                <a:lnTo>
                  <a:pt x="4376" y="146906"/>
                </a:lnTo>
                <a:lnTo>
                  <a:pt x="2878" y="151277"/>
                </a:lnTo>
                <a:lnTo>
                  <a:pt x="1880" y="156096"/>
                </a:lnTo>
                <a:lnTo>
                  <a:pt x="1214" y="161214"/>
                </a:lnTo>
                <a:lnTo>
                  <a:pt x="771" y="166531"/>
                </a:lnTo>
                <a:lnTo>
                  <a:pt x="475" y="171981"/>
                </a:lnTo>
                <a:lnTo>
                  <a:pt x="59" y="186212"/>
                </a:lnTo>
                <a:lnTo>
                  <a:pt x="0" y="189864"/>
                </a:lnTo>
                <a:lnTo>
                  <a:pt x="914" y="193251"/>
                </a:lnTo>
                <a:lnTo>
                  <a:pt x="4469" y="199554"/>
                </a:lnTo>
                <a:lnTo>
                  <a:pt x="6684" y="208071"/>
                </a:lnTo>
                <a:lnTo>
                  <a:pt x="7275" y="213009"/>
                </a:lnTo>
                <a:lnTo>
                  <a:pt x="8621" y="217253"/>
                </a:lnTo>
                <a:lnTo>
                  <a:pt x="12657" y="224509"/>
                </a:lnTo>
                <a:lnTo>
                  <a:pt x="17625" y="230909"/>
                </a:lnTo>
                <a:lnTo>
                  <a:pt x="23009" y="236929"/>
                </a:lnTo>
                <a:lnTo>
                  <a:pt x="28577" y="242779"/>
                </a:lnTo>
                <a:lnTo>
                  <a:pt x="62749" y="277176"/>
                </a:lnTo>
                <a:lnTo>
                  <a:pt x="66559" y="279081"/>
                </a:lnTo>
                <a:lnTo>
                  <a:pt x="71004" y="280352"/>
                </a:lnTo>
                <a:lnTo>
                  <a:pt x="75872" y="281199"/>
                </a:lnTo>
                <a:lnTo>
                  <a:pt x="80070" y="282716"/>
                </a:lnTo>
                <a:lnTo>
                  <a:pt x="83821" y="284679"/>
                </a:lnTo>
                <a:lnTo>
                  <a:pt x="87274" y="286941"/>
                </a:lnTo>
                <a:lnTo>
                  <a:pt x="91482" y="288449"/>
                </a:lnTo>
                <a:lnTo>
                  <a:pt x="96192" y="289454"/>
                </a:lnTo>
                <a:lnTo>
                  <a:pt x="101237" y="290125"/>
                </a:lnTo>
                <a:lnTo>
                  <a:pt x="106505" y="290571"/>
                </a:lnTo>
                <a:lnTo>
                  <a:pt x="111922" y="290869"/>
                </a:lnTo>
                <a:lnTo>
                  <a:pt x="122068" y="291200"/>
                </a:lnTo>
                <a:lnTo>
                  <a:pt x="134088" y="291386"/>
                </a:lnTo>
                <a:lnTo>
                  <a:pt x="143985" y="291430"/>
                </a:lnTo>
                <a:lnTo>
                  <a:pt x="148339" y="290489"/>
                </a:lnTo>
                <a:lnTo>
                  <a:pt x="152194" y="288909"/>
                </a:lnTo>
                <a:lnTo>
                  <a:pt x="159017" y="285567"/>
                </a:lnTo>
                <a:lnTo>
                  <a:pt x="165224" y="284081"/>
                </a:lnTo>
                <a:lnTo>
                  <a:pt x="171158" y="283421"/>
                </a:lnTo>
                <a:lnTo>
                  <a:pt x="174075" y="283244"/>
                </a:lnTo>
                <a:lnTo>
                  <a:pt x="177923" y="282175"/>
                </a:lnTo>
                <a:lnTo>
                  <a:pt x="182394" y="280509"/>
                </a:lnTo>
                <a:lnTo>
                  <a:pt x="187280" y="278445"/>
                </a:lnTo>
                <a:lnTo>
                  <a:pt x="191490" y="277070"/>
                </a:lnTo>
                <a:lnTo>
                  <a:pt x="195248" y="276154"/>
                </a:lnTo>
                <a:lnTo>
                  <a:pt x="198707" y="275542"/>
                </a:lnTo>
                <a:lnTo>
                  <a:pt x="205089" y="272323"/>
                </a:lnTo>
                <a:lnTo>
                  <a:pt x="208125" y="270131"/>
                </a:lnTo>
                <a:lnTo>
                  <a:pt x="210149" y="267717"/>
                </a:lnTo>
                <a:lnTo>
                  <a:pt x="211498" y="265155"/>
                </a:lnTo>
                <a:lnTo>
                  <a:pt x="212397" y="262495"/>
                </a:lnTo>
                <a:lnTo>
                  <a:pt x="215937" y="256999"/>
                </a:lnTo>
                <a:lnTo>
                  <a:pt x="218214" y="254200"/>
                </a:lnTo>
                <a:lnTo>
                  <a:pt x="219732" y="251382"/>
                </a:lnTo>
                <a:lnTo>
                  <a:pt x="221419" y="245710"/>
                </a:lnTo>
                <a:lnTo>
                  <a:pt x="222369" y="237162"/>
                </a:lnTo>
                <a:lnTo>
                  <a:pt x="222650" y="228596"/>
                </a:lnTo>
                <a:lnTo>
                  <a:pt x="222768" y="130243"/>
                </a:lnTo>
                <a:lnTo>
                  <a:pt x="221816" y="125881"/>
                </a:lnTo>
                <a:lnTo>
                  <a:pt x="218218" y="118494"/>
                </a:lnTo>
                <a:lnTo>
                  <a:pt x="215983" y="109496"/>
                </a:lnTo>
                <a:lnTo>
                  <a:pt x="215387" y="104430"/>
                </a:lnTo>
                <a:lnTo>
                  <a:pt x="214038" y="100100"/>
                </a:lnTo>
                <a:lnTo>
                  <a:pt x="209998" y="92749"/>
                </a:lnTo>
                <a:lnTo>
                  <a:pt x="205028" y="86306"/>
                </a:lnTo>
                <a:lnTo>
                  <a:pt x="199643" y="80268"/>
                </a:lnTo>
                <a:lnTo>
                  <a:pt x="194076" y="74410"/>
                </a:lnTo>
                <a:lnTo>
                  <a:pt x="185586" y="65756"/>
                </a:lnTo>
                <a:lnTo>
                  <a:pt x="179891" y="57482"/>
                </a:lnTo>
                <a:lnTo>
                  <a:pt x="177038" y="52609"/>
                </a:lnTo>
                <a:lnTo>
                  <a:pt x="174184" y="49360"/>
                </a:lnTo>
                <a:lnTo>
                  <a:pt x="171329" y="47194"/>
                </a:lnTo>
                <a:lnTo>
                  <a:pt x="155352" y="39167"/>
                </a:lnTo>
                <a:lnTo>
                  <a:pt x="151154" y="36588"/>
                </a:lnTo>
                <a:lnTo>
                  <a:pt x="147403" y="33917"/>
                </a:lnTo>
                <a:lnTo>
                  <a:pt x="143950" y="31184"/>
                </a:lnTo>
                <a:lnTo>
                  <a:pt x="139743" y="28409"/>
                </a:lnTo>
                <a:lnTo>
                  <a:pt x="135033" y="25607"/>
                </a:lnTo>
                <a:lnTo>
                  <a:pt x="129988" y="22786"/>
                </a:lnTo>
                <a:lnTo>
                  <a:pt x="125672" y="20906"/>
                </a:lnTo>
                <a:lnTo>
                  <a:pt x="121843" y="19652"/>
                </a:lnTo>
                <a:lnTo>
                  <a:pt x="118337" y="18816"/>
                </a:lnTo>
                <a:lnTo>
                  <a:pt x="114096" y="17307"/>
                </a:lnTo>
                <a:lnTo>
                  <a:pt x="109362" y="15347"/>
                </a:lnTo>
                <a:lnTo>
                  <a:pt x="104302" y="13089"/>
                </a:lnTo>
                <a:lnTo>
                  <a:pt x="99976" y="11583"/>
                </a:lnTo>
                <a:lnTo>
                  <a:pt x="96139" y="10580"/>
                </a:lnTo>
                <a:lnTo>
                  <a:pt x="92629" y="9911"/>
                </a:lnTo>
                <a:lnTo>
                  <a:pt x="86189" y="6627"/>
                </a:lnTo>
                <a:lnTo>
                  <a:pt x="83138" y="4418"/>
                </a:lnTo>
                <a:lnTo>
                  <a:pt x="79199" y="2945"/>
                </a:lnTo>
                <a:lnTo>
                  <a:pt x="74668" y="1963"/>
                </a:lnTo>
                <a:lnTo>
                  <a:pt x="69743" y="1309"/>
                </a:lnTo>
                <a:lnTo>
                  <a:pt x="65506" y="872"/>
                </a:lnTo>
                <a:lnTo>
                  <a:pt x="61730" y="581"/>
                </a:lnTo>
                <a:lnTo>
                  <a:pt x="54993" y="258"/>
                </a:lnTo>
                <a:lnTo>
                  <a:pt x="4274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788029" y="3951922"/>
            <a:ext cx="526105" cy="360046"/>
            <a:chOff x="7788029" y="3951922"/>
            <a:chExt cx="526105" cy="360046"/>
          </a:xfrm>
        </p:grpSpPr>
        <p:sp>
          <p:nvSpPr>
            <p:cNvPr id="13" name="SMARTPenAnnotation10"/>
            <p:cNvSpPr/>
            <p:nvPr/>
          </p:nvSpPr>
          <p:spPr>
            <a:xfrm>
              <a:off x="7788029" y="3960495"/>
              <a:ext cx="228518" cy="308492"/>
            </a:xfrm>
            <a:custGeom>
              <a:avLst/>
              <a:gdLst/>
              <a:ahLst/>
              <a:cxnLst/>
              <a:rect l="0" t="0" r="0" b="0"/>
              <a:pathLst>
                <a:path w="228518" h="308492">
                  <a:moveTo>
                    <a:pt x="221543" y="34290"/>
                  </a:moveTo>
                  <a:lnTo>
                    <a:pt x="214163" y="34290"/>
                  </a:lnTo>
                  <a:lnTo>
                    <a:pt x="208420" y="31750"/>
                  </a:lnTo>
                  <a:lnTo>
                    <a:pt x="198314" y="26909"/>
                  </a:lnTo>
                  <a:lnTo>
                    <a:pt x="192012" y="26070"/>
                  </a:lnTo>
                  <a:lnTo>
                    <a:pt x="189473" y="25000"/>
                  </a:lnTo>
                  <a:lnTo>
                    <a:pt x="184113" y="21271"/>
                  </a:lnTo>
                  <a:lnTo>
                    <a:pt x="178555" y="18979"/>
                  </a:lnTo>
                  <a:lnTo>
                    <a:pt x="170602" y="17252"/>
                  </a:lnTo>
                  <a:lnTo>
                    <a:pt x="165704" y="17176"/>
                  </a:lnTo>
                  <a:lnTo>
                    <a:pt x="158220" y="17154"/>
                  </a:lnTo>
                  <a:lnTo>
                    <a:pt x="155515" y="16199"/>
                  </a:lnTo>
                  <a:lnTo>
                    <a:pt x="149970" y="12597"/>
                  </a:lnTo>
                  <a:lnTo>
                    <a:pt x="144330" y="10361"/>
                  </a:lnTo>
                  <a:lnTo>
                    <a:pt x="138649" y="9367"/>
                  </a:lnTo>
                  <a:lnTo>
                    <a:pt x="132949" y="8925"/>
                  </a:lnTo>
                  <a:lnTo>
                    <a:pt x="127240" y="8729"/>
                  </a:lnTo>
                  <a:lnTo>
                    <a:pt x="115814" y="8603"/>
                  </a:lnTo>
                  <a:lnTo>
                    <a:pt x="102692" y="8582"/>
                  </a:lnTo>
                  <a:lnTo>
                    <a:pt x="98495" y="9531"/>
                  </a:lnTo>
                  <a:lnTo>
                    <a:pt x="94743" y="11116"/>
                  </a:lnTo>
                  <a:lnTo>
                    <a:pt x="88035" y="14465"/>
                  </a:lnTo>
                  <a:lnTo>
                    <a:pt x="81879" y="15954"/>
                  </a:lnTo>
                  <a:lnTo>
                    <a:pt x="77952" y="17303"/>
                  </a:lnTo>
                  <a:lnTo>
                    <a:pt x="73428" y="19155"/>
                  </a:lnTo>
                  <a:lnTo>
                    <a:pt x="68507" y="21342"/>
                  </a:lnTo>
                  <a:lnTo>
                    <a:pt x="63321" y="22801"/>
                  </a:lnTo>
                  <a:lnTo>
                    <a:pt x="57960" y="23773"/>
                  </a:lnTo>
                  <a:lnTo>
                    <a:pt x="52480" y="24421"/>
                  </a:lnTo>
                  <a:lnTo>
                    <a:pt x="47874" y="25805"/>
                  </a:lnTo>
                  <a:lnTo>
                    <a:pt x="43851" y="27681"/>
                  </a:lnTo>
                  <a:lnTo>
                    <a:pt x="36842" y="32305"/>
                  </a:lnTo>
                  <a:lnTo>
                    <a:pt x="30551" y="37535"/>
                  </a:lnTo>
                  <a:lnTo>
                    <a:pt x="27541" y="39311"/>
                  </a:lnTo>
                  <a:lnTo>
                    <a:pt x="21655" y="41283"/>
                  </a:lnTo>
                  <a:lnTo>
                    <a:pt x="15864" y="44701"/>
                  </a:lnTo>
                  <a:lnTo>
                    <a:pt x="12986" y="46945"/>
                  </a:lnTo>
                  <a:lnTo>
                    <a:pt x="11067" y="49394"/>
                  </a:lnTo>
                  <a:lnTo>
                    <a:pt x="9788" y="51979"/>
                  </a:lnTo>
                  <a:lnTo>
                    <a:pt x="8936" y="54655"/>
                  </a:lnTo>
                  <a:lnTo>
                    <a:pt x="5448" y="60168"/>
                  </a:lnTo>
                  <a:lnTo>
                    <a:pt x="3185" y="62972"/>
                  </a:lnTo>
                  <a:lnTo>
                    <a:pt x="1676" y="65794"/>
                  </a:lnTo>
                  <a:lnTo>
                    <a:pt x="0" y="71469"/>
                  </a:lnTo>
                  <a:lnTo>
                    <a:pt x="505" y="74316"/>
                  </a:lnTo>
                  <a:lnTo>
                    <a:pt x="4815" y="82874"/>
                  </a:lnTo>
                  <a:lnTo>
                    <a:pt x="6158" y="88585"/>
                  </a:lnTo>
                  <a:lnTo>
                    <a:pt x="9294" y="94298"/>
                  </a:lnTo>
                  <a:lnTo>
                    <a:pt x="16415" y="102870"/>
                  </a:lnTo>
                  <a:lnTo>
                    <a:pt x="19068" y="105727"/>
                  </a:lnTo>
                  <a:lnTo>
                    <a:pt x="22742" y="107632"/>
                  </a:lnTo>
                  <a:lnTo>
                    <a:pt x="27097" y="108902"/>
                  </a:lnTo>
                  <a:lnTo>
                    <a:pt x="31904" y="109749"/>
                  </a:lnTo>
                  <a:lnTo>
                    <a:pt x="36062" y="111266"/>
                  </a:lnTo>
                  <a:lnTo>
                    <a:pt x="39786" y="113229"/>
                  </a:lnTo>
                  <a:lnTo>
                    <a:pt x="43222" y="115491"/>
                  </a:lnTo>
                  <a:lnTo>
                    <a:pt x="47417" y="117952"/>
                  </a:lnTo>
                  <a:lnTo>
                    <a:pt x="52120" y="120544"/>
                  </a:lnTo>
                  <a:lnTo>
                    <a:pt x="62423" y="125965"/>
                  </a:lnTo>
                  <a:lnTo>
                    <a:pt x="124398" y="157165"/>
                  </a:lnTo>
                  <a:lnTo>
                    <a:pt x="131063" y="160022"/>
                  </a:lnTo>
                  <a:lnTo>
                    <a:pt x="138363" y="162878"/>
                  </a:lnTo>
                  <a:lnTo>
                    <a:pt x="146087" y="165736"/>
                  </a:lnTo>
                  <a:lnTo>
                    <a:pt x="153142" y="168593"/>
                  </a:lnTo>
                  <a:lnTo>
                    <a:pt x="159749" y="171450"/>
                  </a:lnTo>
                  <a:lnTo>
                    <a:pt x="166060" y="174308"/>
                  </a:lnTo>
                  <a:lnTo>
                    <a:pt x="171220" y="177165"/>
                  </a:lnTo>
                  <a:lnTo>
                    <a:pt x="175612" y="180022"/>
                  </a:lnTo>
                  <a:lnTo>
                    <a:pt x="179493" y="182880"/>
                  </a:lnTo>
                  <a:lnTo>
                    <a:pt x="183984" y="185737"/>
                  </a:lnTo>
                  <a:lnTo>
                    <a:pt x="188884" y="188595"/>
                  </a:lnTo>
                  <a:lnTo>
                    <a:pt x="194055" y="191452"/>
                  </a:lnTo>
                  <a:lnTo>
                    <a:pt x="198455" y="195262"/>
                  </a:lnTo>
                  <a:lnTo>
                    <a:pt x="202342" y="199707"/>
                  </a:lnTo>
                  <a:lnTo>
                    <a:pt x="208247" y="208774"/>
                  </a:lnTo>
                  <a:lnTo>
                    <a:pt x="210871" y="215978"/>
                  </a:lnTo>
                  <a:lnTo>
                    <a:pt x="214578" y="224895"/>
                  </a:lnTo>
                  <a:lnTo>
                    <a:pt x="219400" y="234256"/>
                  </a:lnTo>
                  <a:lnTo>
                    <a:pt x="224718" y="241591"/>
                  </a:lnTo>
                  <a:lnTo>
                    <a:pt x="227717" y="248026"/>
                  </a:lnTo>
                  <a:lnTo>
                    <a:pt x="228517" y="251076"/>
                  </a:lnTo>
                  <a:lnTo>
                    <a:pt x="228097" y="254061"/>
                  </a:lnTo>
                  <a:lnTo>
                    <a:pt x="226865" y="257004"/>
                  </a:lnTo>
                  <a:lnTo>
                    <a:pt x="222956" y="263766"/>
                  </a:lnTo>
                  <a:lnTo>
                    <a:pt x="218044" y="273122"/>
                  </a:lnTo>
                  <a:lnTo>
                    <a:pt x="212686" y="281090"/>
                  </a:lnTo>
                  <a:lnTo>
                    <a:pt x="209922" y="284548"/>
                  </a:lnTo>
                  <a:lnTo>
                    <a:pt x="206176" y="287806"/>
                  </a:lnTo>
                  <a:lnTo>
                    <a:pt x="201774" y="290931"/>
                  </a:lnTo>
                  <a:lnTo>
                    <a:pt x="196933" y="293966"/>
                  </a:lnTo>
                  <a:lnTo>
                    <a:pt x="191802" y="295990"/>
                  </a:lnTo>
                  <a:lnTo>
                    <a:pt x="186475" y="297339"/>
                  </a:lnTo>
                  <a:lnTo>
                    <a:pt x="181019" y="298238"/>
                  </a:lnTo>
                  <a:lnTo>
                    <a:pt x="175477" y="299791"/>
                  </a:lnTo>
                  <a:lnTo>
                    <a:pt x="169878" y="301778"/>
                  </a:lnTo>
                  <a:lnTo>
                    <a:pt x="164239" y="304055"/>
                  </a:lnTo>
                  <a:lnTo>
                    <a:pt x="158575" y="305573"/>
                  </a:lnTo>
                  <a:lnTo>
                    <a:pt x="152895" y="306586"/>
                  </a:lnTo>
                  <a:lnTo>
                    <a:pt x="147202" y="307260"/>
                  </a:lnTo>
                  <a:lnTo>
                    <a:pt x="141504" y="307710"/>
                  </a:lnTo>
                  <a:lnTo>
                    <a:pt x="135798" y="308010"/>
                  </a:lnTo>
                  <a:lnTo>
                    <a:pt x="124379" y="308343"/>
                  </a:lnTo>
                  <a:lnTo>
                    <a:pt x="112954" y="308491"/>
                  </a:lnTo>
                  <a:lnTo>
                    <a:pt x="107241" y="307578"/>
                  </a:lnTo>
                  <a:lnTo>
                    <a:pt x="101527" y="306017"/>
                  </a:lnTo>
                  <a:lnTo>
                    <a:pt x="95813" y="304024"/>
                  </a:lnTo>
                  <a:lnTo>
                    <a:pt x="91050" y="301742"/>
                  </a:lnTo>
                  <a:lnTo>
                    <a:pt x="86922" y="299269"/>
                  </a:lnTo>
                  <a:lnTo>
                    <a:pt x="83218" y="296668"/>
                  </a:lnTo>
                  <a:lnTo>
                    <a:pt x="78844" y="294933"/>
                  </a:lnTo>
                  <a:lnTo>
                    <a:pt x="74023" y="293777"/>
                  </a:lnTo>
                  <a:lnTo>
                    <a:pt x="68904" y="293006"/>
                  </a:lnTo>
                  <a:lnTo>
                    <a:pt x="64538" y="290587"/>
                  </a:lnTo>
                  <a:lnTo>
                    <a:pt x="60676" y="287070"/>
                  </a:lnTo>
                  <a:lnTo>
                    <a:pt x="57148" y="282820"/>
                  </a:lnTo>
                  <a:lnTo>
                    <a:pt x="53844" y="279986"/>
                  </a:lnTo>
                  <a:lnTo>
                    <a:pt x="50689" y="278097"/>
                  </a:lnTo>
                  <a:lnTo>
                    <a:pt x="47633" y="276838"/>
                  </a:lnTo>
                  <a:lnTo>
                    <a:pt x="44643" y="274094"/>
                  </a:lnTo>
                  <a:lnTo>
                    <a:pt x="38781" y="265964"/>
                  </a:lnTo>
                  <a:lnTo>
                    <a:pt x="35540" y="258541"/>
                  </a:lnTo>
                  <a:lnTo>
                    <a:pt x="33716" y="249007"/>
                  </a:lnTo>
                  <a:lnTo>
                    <a:pt x="33175" y="240150"/>
                  </a:lnTo>
                  <a:lnTo>
                    <a:pt x="33100" y="237252"/>
                  </a:lnTo>
                  <a:lnTo>
                    <a:pt x="35556" y="228953"/>
                  </a:lnTo>
                  <a:lnTo>
                    <a:pt x="37544" y="224073"/>
                  </a:lnTo>
                  <a:lnTo>
                    <a:pt x="38869" y="218914"/>
                  </a:lnTo>
                  <a:lnTo>
                    <a:pt x="39753" y="213570"/>
                  </a:lnTo>
                  <a:lnTo>
                    <a:pt x="40342" y="208102"/>
                  </a:lnTo>
                  <a:lnTo>
                    <a:pt x="41687" y="202552"/>
                  </a:lnTo>
                  <a:lnTo>
                    <a:pt x="43537" y="196947"/>
                  </a:lnTo>
                  <a:lnTo>
                    <a:pt x="45723" y="191305"/>
                  </a:lnTo>
                  <a:lnTo>
                    <a:pt x="49084" y="186592"/>
                  </a:lnTo>
                  <a:lnTo>
                    <a:pt x="53231" y="182497"/>
                  </a:lnTo>
                  <a:lnTo>
                    <a:pt x="57899" y="178815"/>
                  </a:lnTo>
                  <a:lnTo>
                    <a:pt x="61965" y="173502"/>
                  </a:lnTo>
                  <a:lnTo>
                    <a:pt x="65628" y="167103"/>
                  </a:lnTo>
                  <a:lnTo>
                    <a:pt x="69022" y="159979"/>
                  </a:lnTo>
                  <a:lnTo>
                    <a:pt x="73190" y="153325"/>
                  </a:lnTo>
                  <a:lnTo>
                    <a:pt x="77873" y="146984"/>
                  </a:lnTo>
                  <a:lnTo>
                    <a:pt x="82901" y="140852"/>
                  </a:lnTo>
                  <a:lnTo>
                    <a:pt x="88157" y="134858"/>
                  </a:lnTo>
                  <a:lnTo>
                    <a:pt x="93567" y="128958"/>
                  </a:lnTo>
                  <a:lnTo>
                    <a:pt x="104657" y="117322"/>
                  </a:lnTo>
                  <a:lnTo>
                    <a:pt x="132997" y="88604"/>
                  </a:lnTo>
                  <a:lnTo>
                    <a:pt x="137746" y="82882"/>
                  </a:lnTo>
                  <a:lnTo>
                    <a:pt x="141866" y="77162"/>
                  </a:lnTo>
                  <a:lnTo>
                    <a:pt x="145565" y="71444"/>
                  </a:lnTo>
                  <a:lnTo>
                    <a:pt x="148984" y="65727"/>
                  </a:lnTo>
                  <a:lnTo>
                    <a:pt x="152216" y="60010"/>
                  </a:lnTo>
                  <a:lnTo>
                    <a:pt x="155322" y="54294"/>
                  </a:lnTo>
                  <a:lnTo>
                    <a:pt x="161314" y="45403"/>
                  </a:lnTo>
                  <a:lnTo>
                    <a:pt x="167152" y="38276"/>
                  </a:lnTo>
                  <a:lnTo>
                    <a:pt x="172922" y="31934"/>
                  </a:lnTo>
                  <a:lnTo>
                    <a:pt x="174842" y="28909"/>
                  </a:lnTo>
                  <a:lnTo>
                    <a:pt x="178495" y="20101"/>
                  </a:lnTo>
                  <a:lnTo>
                    <a:pt x="185240" y="11132"/>
                  </a:lnTo>
                  <a:lnTo>
                    <a:pt x="185912" y="10278"/>
                  </a:lnTo>
                  <a:lnTo>
                    <a:pt x="185406" y="8757"/>
                  </a:lnTo>
                  <a:lnTo>
                    <a:pt x="17868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1"/>
            <p:cNvSpPr/>
            <p:nvPr/>
          </p:nvSpPr>
          <p:spPr>
            <a:xfrm>
              <a:off x="7992427" y="3951922"/>
              <a:ext cx="321707" cy="360046"/>
            </a:xfrm>
            <a:custGeom>
              <a:avLst/>
              <a:gdLst/>
              <a:ahLst/>
              <a:cxnLst/>
              <a:rect l="0" t="0" r="0" b="0"/>
              <a:pathLst>
                <a:path w="321707" h="360046">
                  <a:moveTo>
                    <a:pt x="248603" y="8573"/>
                  </a:moveTo>
                  <a:lnTo>
                    <a:pt x="264203" y="8573"/>
                  </a:lnTo>
                  <a:lnTo>
                    <a:pt x="270142" y="6032"/>
                  </a:lnTo>
                  <a:lnTo>
                    <a:pt x="278177" y="2681"/>
                  </a:lnTo>
                  <a:lnTo>
                    <a:pt x="288058" y="795"/>
                  </a:lnTo>
                  <a:lnTo>
                    <a:pt x="297018" y="235"/>
                  </a:lnTo>
                  <a:lnTo>
                    <a:pt x="306896" y="31"/>
                  </a:lnTo>
                  <a:lnTo>
                    <a:pt x="313210" y="6"/>
                  </a:lnTo>
                  <a:lnTo>
                    <a:pt x="299578" y="0"/>
                  </a:lnTo>
                  <a:lnTo>
                    <a:pt x="289990" y="2540"/>
                  </a:lnTo>
                  <a:lnTo>
                    <a:pt x="284766" y="4551"/>
                  </a:lnTo>
                  <a:lnTo>
                    <a:pt x="279379" y="5891"/>
                  </a:lnTo>
                  <a:lnTo>
                    <a:pt x="273883" y="6785"/>
                  </a:lnTo>
                  <a:lnTo>
                    <a:pt x="268313" y="7381"/>
                  </a:lnTo>
                  <a:lnTo>
                    <a:pt x="262696" y="7778"/>
                  </a:lnTo>
                  <a:lnTo>
                    <a:pt x="257045" y="8043"/>
                  </a:lnTo>
                  <a:lnTo>
                    <a:pt x="245687" y="8337"/>
                  </a:lnTo>
                  <a:lnTo>
                    <a:pt x="87173" y="8573"/>
                  </a:lnTo>
                  <a:lnTo>
                    <a:pt x="86691" y="9525"/>
                  </a:lnTo>
                  <a:lnTo>
                    <a:pt x="86154" y="13123"/>
                  </a:lnTo>
                  <a:lnTo>
                    <a:pt x="85059" y="14464"/>
                  </a:lnTo>
                  <a:lnTo>
                    <a:pt x="83376" y="15358"/>
                  </a:lnTo>
                  <a:lnTo>
                    <a:pt x="81301" y="15954"/>
                  </a:lnTo>
                  <a:lnTo>
                    <a:pt x="79919" y="17303"/>
                  </a:lnTo>
                  <a:lnTo>
                    <a:pt x="78996" y="19156"/>
                  </a:lnTo>
                  <a:lnTo>
                    <a:pt x="77972" y="23754"/>
                  </a:lnTo>
                  <a:lnTo>
                    <a:pt x="77516" y="28972"/>
                  </a:lnTo>
                  <a:lnTo>
                    <a:pt x="76443" y="31698"/>
                  </a:lnTo>
                  <a:lnTo>
                    <a:pt x="72710" y="37265"/>
                  </a:lnTo>
                  <a:lnTo>
                    <a:pt x="70415" y="45455"/>
                  </a:lnTo>
                  <a:lnTo>
                    <a:pt x="69396" y="54492"/>
                  </a:lnTo>
                  <a:lnTo>
                    <a:pt x="68822" y="64935"/>
                  </a:lnTo>
                  <a:lnTo>
                    <a:pt x="68651" y="75014"/>
                  </a:lnTo>
                  <a:lnTo>
                    <a:pt x="68581" y="131308"/>
                  </a:lnTo>
                  <a:lnTo>
                    <a:pt x="69533" y="134212"/>
                  </a:lnTo>
                  <a:lnTo>
                    <a:pt x="75961" y="144027"/>
                  </a:lnTo>
                  <a:lnTo>
                    <a:pt x="77310" y="144596"/>
                  </a:lnTo>
                  <a:lnTo>
                    <a:pt x="81351" y="145227"/>
                  </a:lnTo>
                  <a:lnTo>
                    <a:pt x="83762" y="146348"/>
                  </a:lnTo>
                  <a:lnTo>
                    <a:pt x="91705" y="151524"/>
                  </a:lnTo>
                  <a:lnTo>
                    <a:pt x="97273" y="153069"/>
                  </a:lnTo>
                  <a:lnTo>
                    <a:pt x="100091" y="152529"/>
                  </a:lnTo>
                  <a:lnTo>
                    <a:pt x="108609" y="148170"/>
                  </a:lnTo>
                  <a:lnTo>
                    <a:pt x="118117" y="145502"/>
                  </a:lnTo>
                  <a:lnTo>
                    <a:pt x="127427" y="141503"/>
                  </a:lnTo>
                  <a:lnTo>
                    <a:pt x="137914" y="136550"/>
                  </a:lnTo>
                  <a:lnTo>
                    <a:pt x="143378" y="133896"/>
                  </a:lnTo>
                  <a:lnTo>
                    <a:pt x="149878" y="132127"/>
                  </a:lnTo>
                  <a:lnTo>
                    <a:pt x="157069" y="130947"/>
                  </a:lnTo>
                  <a:lnTo>
                    <a:pt x="164720" y="130161"/>
                  </a:lnTo>
                  <a:lnTo>
                    <a:pt x="171726" y="128684"/>
                  </a:lnTo>
                  <a:lnTo>
                    <a:pt x="178301" y="126747"/>
                  </a:lnTo>
                  <a:lnTo>
                    <a:pt x="184590" y="124503"/>
                  </a:lnTo>
                  <a:lnTo>
                    <a:pt x="191640" y="123007"/>
                  </a:lnTo>
                  <a:lnTo>
                    <a:pt x="199197" y="122009"/>
                  </a:lnTo>
                  <a:lnTo>
                    <a:pt x="207094" y="121345"/>
                  </a:lnTo>
                  <a:lnTo>
                    <a:pt x="214262" y="120902"/>
                  </a:lnTo>
                  <a:lnTo>
                    <a:pt x="227307" y="120409"/>
                  </a:lnTo>
                  <a:lnTo>
                    <a:pt x="249913" y="120132"/>
                  </a:lnTo>
                  <a:lnTo>
                    <a:pt x="257097" y="121046"/>
                  </a:lnTo>
                  <a:lnTo>
                    <a:pt x="263789" y="122607"/>
                  </a:lnTo>
                  <a:lnTo>
                    <a:pt x="270157" y="124601"/>
                  </a:lnTo>
                  <a:lnTo>
                    <a:pt x="279772" y="126816"/>
                  </a:lnTo>
                  <a:lnTo>
                    <a:pt x="283670" y="127406"/>
                  </a:lnTo>
                  <a:lnTo>
                    <a:pt x="293081" y="133142"/>
                  </a:lnTo>
                  <a:lnTo>
                    <a:pt x="302661" y="141089"/>
                  </a:lnTo>
                  <a:lnTo>
                    <a:pt x="310094" y="147797"/>
                  </a:lnTo>
                  <a:lnTo>
                    <a:pt x="312457" y="150919"/>
                  </a:lnTo>
                  <a:lnTo>
                    <a:pt x="316734" y="160816"/>
                  </a:lnTo>
                  <a:lnTo>
                    <a:pt x="321111" y="170216"/>
                  </a:lnTo>
                  <a:lnTo>
                    <a:pt x="321706" y="175390"/>
                  </a:lnTo>
                  <a:lnTo>
                    <a:pt x="319828" y="186219"/>
                  </a:lnTo>
                  <a:lnTo>
                    <a:pt x="315818" y="197382"/>
                  </a:lnTo>
                  <a:lnTo>
                    <a:pt x="313415" y="203025"/>
                  </a:lnTo>
                  <a:lnTo>
                    <a:pt x="308206" y="214376"/>
                  </a:lnTo>
                  <a:lnTo>
                    <a:pt x="305483" y="220070"/>
                  </a:lnTo>
                  <a:lnTo>
                    <a:pt x="301763" y="225771"/>
                  </a:lnTo>
                  <a:lnTo>
                    <a:pt x="297377" y="231476"/>
                  </a:lnTo>
                  <a:lnTo>
                    <a:pt x="292551" y="237185"/>
                  </a:lnTo>
                  <a:lnTo>
                    <a:pt x="287426" y="242896"/>
                  </a:lnTo>
                  <a:lnTo>
                    <a:pt x="276652" y="254322"/>
                  </a:lnTo>
                  <a:lnTo>
                    <a:pt x="255326" y="276014"/>
                  </a:lnTo>
                  <a:lnTo>
                    <a:pt x="247370" y="283070"/>
                  </a:lnTo>
                  <a:lnTo>
                    <a:pt x="239209" y="289678"/>
                  </a:lnTo>
                  <a:lnTo>
                    <a:pt x="230910" y="295989"/>
                  </a:lnTo>
                  <a:lnTo>
                    <a:pt x="221567" y="302101"/>
                  </a:lnTo>
                  <a:lnTo>
                    <a:pt x="211529" y="308081"/>
                  </a:lnTo>
                  <a:lnTo>
                    <a:pt x="201027" y="313972"/>
                  </a:lnTo>
                  <a:lnTo>
                    <a:pt x="191168" y="318852"/>
                  </a:lnTo>
                  <a:lnTo>
                    <a:pt x="181738" y="323058"/>
                  </a:lnTo>
                  <a:lnTo>
                    <a:pt x="172593" y="326815"/>
                  </a:lnTo>
                  <a:lnTo>
                    <a:pt x="163641" y="330272"/>
                  </a:lnTo>
                  <a:lnTo>
                    <a:pt x="146072" y="336653"/>
                  </a:lnTo>
                  <a:lnTo>
                    <a:pt x="136434" y="338735"/>
                  </a:lnTo>
                  <a:lnTo>
                    <a:pt x="126199" y="340123"/>
                  </a:lnTo>
                  <a:lnTo>
                    <a:pt x="115564" y="341049"/>
                  </a:lnTo>
                  <a:lnTo>
                    <a:pt x="106570" y="342618"/>
                  </a:lnTo>
                  <a:lnTo>
                    <a:pt x="98669" y="344618"/>
                  </a:lnTo>
                  <a:lnTo>
                    <a:pt x="67750" y="354669"/>
                  </a:lnTo>
                  <a:lnTo>
                    <a:pt x="60407" y="356461"/>
                  </a:lnTo>
                  <a:lnTo>
                    <a:pt x="53606" y="357656"/>
                  </a:lnTo>
                  <a:lnTo>
                    <a:pt x="47168" y="358452"/>
                  </a:lnTo>
                  <a:lnTo>
                    <a:pt x="40970" y="358983"/>
                  </a:lnTo>
                  <a:lnTo>
                    <a:pt x="34934" y="359337"/>
                  </a:lnTo>
                  <a:lnTo>
                    <a:pt x="23146" y="359731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59817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75"/>
          <p:cNvSpPr/>
          <p:nvPr/>
        </p:nvSpPr>
        <p:spPr>
          <a:xfrm>
            <a:off x="722955" y="3694852"/>
            <a:ext cx="300026" cy="539461"/>
          </a:xfrm>
          <a:custGeom>
            <a:avLst/>
            <a:gdLst/>
            <a:ahLst/>
            <a:cxnLst/>
            <a:rect l="0" t="0" r="0" b="0"/>
            <a:pathLst>
              <a:path w="300026" h="539461">
                <a:moveTo>
                  <a:pt x="282884" y="17040"/>
                </a:moveTo>
                <a:lnTo>
                  <a:pt x="275504" y="17040"/>
                </a:lnTo>
                <a:lnTo>
                  <a:pt x="275106" y="16088"/>
                </a:lnTo>
                <a:lnTo>
                  <a:pt x="274665" y="12489"/>
                </a:lnTo>
                <a:lnTo>
                  <a:pt x="273595" y="11148"/>
                </a:lnTo>
                <a:lnTo>
                  <a:pt x="271929" y="10255"/>
                </a:lnTo>
                <a:lnTo>
                  <a:pt x="267538" y="9262"/>
                </a:lnTo>
                <a:lnTo>
                  <a:pt x="258721" y="8572"/>
                </a:lnTo>
                <a:lnTo>
                  <a:pt x="249923" y="8477"/>
                </a:lnTo>
                <a:lnTo>
                  <a:pt x="242013" y="2578"/>
                </a:lnTo>
                <a:lnTo>
                  <a:pt x="236779" y="1087"/>
                </a:lnTo>
                <a:lnTo>
                  <a:pt x="228478" y="248"/>
                </a:lnTo>
                <a:lnTo>
                  <a:pt x="220286" y="52"/>
                </a:lnTo>
                <a:lnTo>
                  <a:pt x="215435" y="0"/>
                </a:lnTo>
                <a:lnTo>
                  <a:pt x="211248" y="917"/>
                </a:lnTo>
                <a:lnTo>
                  <a:pt x="204056" y="4477"/>
                </a:lnTo>
                <a:lnTo>
                  <a:pt x="195145" y="6694"/>
                </a:lnTo>
                <a:lnTo>
                  <a:pt x="190101" y="7285"/>
                </a:lnTo>
                <a:lnTo>
                  <a:pt x="184834" y="8632"/>
                </a:lnTo>
                <a:lnTo>
                  <a:pt x="179417" y="10482"/>
                </a:lnTo>
                <a:lnTo>
                  <a:pt x="173901" y="12668"/>
                </a:lnTo>
                <a:lnTo>
                  <a:pt x="165233" y="15097"/>
                </a:lnTo>
                <a:lnTo>
                  <a:pt x="156300" y="16176"/>
                </a:lnTo>
                <a:lnTo>
                  <a:pt x="149917" y="16464"/>
                </a:lnTo>
                <a:lnTo>
                  <a:pt x="142805" y="16656"/>
                </a:lnTo>
                <a:lnTo>
                  <a:pt x="137110" y="17737"/>
                </a:lnTo>
                <a:lnTo>
                  <a:pt x="128244" y="21477"/>
                </a:lnTo>
                <a:lnTo>
                  <a:pt x="96867" y="37181"/>
                </a:lnTo>
                <a:lnTo>
                  <a:pt x="88132" y="42819"/>
                </a:lnTo>
                <a:lnTo>
                  <a:pt x="80123" y="48500"/>
                </a:lnTo>
                <a:lnTo>
                  <a:pt x="75320" y="51348"/>
                </a:lnTo>
                <a:lnTo>
                  <a:pt x="70213" y="54200"/>
                </a:lnTo>
                <a:lnTo>
                  <a:pt x="59459" y="59908"/>
                </a:lnTo>
                <a:lnTo>
                  <a:pt x="53924" y="62764"/>
                </a:lnTo>
                <a:lnTo>
                  <a:pt x="45234" y="68477"/>
                </a:lnTo>
                <a:lnTo>
                  <a:pt x="37245" y="74191"/>
                </a:lnTo>
                <a:lnTo>
                  <a:pt x="32447" y="77048"/>
                </a:lnTo>
                <a:lnTo>
                  <a:pt x="27344" y="79905"/>
                </a:lnTo>
                <a:lnTo>
                  <a:pt x="23941" y="82763"/>
                </a:lnTo>
                <a:lnTo>
                  <a:pt x="21673" y="85620"/>
                </a:lnTo>
                <a:lnTo>
                  <a:pt x="20161" y="88478"/>
                </a:lnTo>
                <a:lnTo>
                  <a:pt x="13401" y="94193"/>
                </a:lnTo>
                <a:lnTo>
                  <a:pt x="8931" y="97050"/>
                </a:lnTo>
                <a:lnTo>
                  <a:pt x="6904" y="99907"/>
                </a:lnTo>
                <a:lnTo>
                  <a:pt x="6505" y="102765"/>
                </a:lnTo>
                <a:lnTo>
                  <a:pt x="7191" y="105623"/>
                </a:lnTo>
                <a:lnTo>
                  <a:pt x="6697" y="108480"/>
                </a:lnTo>
                <a:lnTo>
                  <a:pt x="2402" y="117052"/>
                </a:lnTo>
                <a:lnTo>
                  <a:pt x="1063" y="122768"/>
                </a:lnTo>
                <a:lnTo>
                  <a:pt x="34" y="138843"/>
                </a:lnTo>
                <a:lnTo>
                  <a:pt x="0" y="148838"/>
                </a:lnTo>
                <a:lnTo>
                  <a:pt x="950" y="151578"/>
                </a:lnTo>
                <a:lnTo>
                  <a:pt x="4545" y="157162"/>
                </a:lnTo>
                <a:lnTo>
                  <a:pt x="6838" y="159032"/>
                </a:lnTo>
                <a:lnTo>
                  <a:pt x="9318" y="160279"/>
                </a:lnTo>
                <a:lnTo>
                  <a:pt x="11924" y="161110"/>
                </a:lnTo>
                <a:lnTo>
                  <a:pt x="13662" y="162617"/>
                </a:lnTo>
                <a:lnTo>
                  <a:pt x="14820" y="164574"/>
                </a:lnTo>
                <a:lnTo>
                  <a:pt x="15592" y="166831"/>
                </a:lnTo>
                <a:lnTo>
                  <a:pt x="18012" y="168336"/>
                </a:lnTo>
                <a:lnTo>
                  <a:pt x="25781" y="170008"/>
                </a:lnTo>
                <a:lnTo>
                  <a:pt x="33044" y="173291"/>
                </a:lnTo>
                <a:lnTo>
                  <a:pt x="40399" y="177925"/>
                </a:lnTo>
                <a:lnTo>
                  <a:pt x="45028" y="180494"/>
                </a:lnTo>
                <a:lnTo>
                  <a:pt x="54298" y="184936"/>
                </a:lnTo>
                <a:lnTo>
                  <a:pt x="61593" y="186911"/>
                </a:lnTo>
                <a:lnTo>
                  <a:pt x="70550" y="190328"/>
                </a:lnTo>
                <a:lnTo>
                  <a:pt x="75606" y="192573"/>
                </a:lnTo>
                <a:lnTo>
                  <a:pt x="86303" y="197607"/>
                </a:lnTo>
                <a:lnTo>
                  <a:pt x="108693" y="208600"/>
                </a:lnTo>
                <a:lnTo>
                  <a:pt x="114369" y="210470"/>
                </a:lnTo>
                <a:lnTo>
                  <a:pt x="120058" y="211716"/>
                </a:lnTo>
                <a:lnTo>
                  <a:pt x="125756" y="212546"/>
                </a:lnTo>
                <a:lnTo>
                  <a:pt x="131460" y="214053"/>
                </a:lnTo>
                <a:lnTo>
                  <a:pt x="137167" y="216009"/>
                </a:lnTo>
                <a:lnTo>
                  <a:pt x="142877" y="218266"/>
                </a:lnTo>
                <a:lnTo>
                  <a:pt x="156841" y="223314"/>
                </a:lnTo>
                <a:lnTo>
                  <a:pt x="164566" y="225993"/>
                </a:lnTo>
                <a:lnTo>
                  <a:pt x="171620" y="228732"/>
                </a:lnTo>
                <a:lnTo>
                  <a:pt x="178228" y="231511"/>
                </a:lnTo>
                <a:lnTo>
                  <a:pt x="184539" y="234315"/>
                </a:lnTo>
                <a:lnTo>
                  <a:pt x="189698" y="238090"/>
                </a:lnTo>
                <a:lnTo>
                  <a:pt x="197971" y="247365"/>
                </a:lnTo>
                <a:lnTo>
                  <a:pt x="202463" y="251552"/>
                </a:lnTo>
                <a:lnTo>
                  <a:pt x="207363" y="255297"/>
                </a:lnTo>
                <a:lnTo>
                  <a:pt x="212534" y="258745"/>
                </a:lnTo>
                <a:lnTo>
                  <a:pt x="220820" y="267657"/>
                </a:lnTo>
                <a:lnTo>
                  <a:pt x="224363" y="272701"/>
                </a:lnTo>
                <a:lnTo>
                  <a:pt x="233380" y="280845"/>
                </a:lnTo>
                <a:lnTo>
                  <a:pt x="238451" y="284350"/>
                </a:lnTo>
                <a:lnTo>
                  <a:pt x="246626" y="293325"/>
                </a:lnTo>
                <a:lnTo>
                  <a:pt x="250140" y="298384"/>
                </a:lnTo>
                <a:lnTo>
                  <a:pt x="254044" y="309087"/>
                </a:lnTo>
                <a:lnTo>
                  <a:pt x="256732" y="320194"/>
                </a:lnTo>
                <a:lnTo>
                  <a:pt x="261101" y="331480"/>
                </a:lnTo>
                <a:lnTo>
                  <a:pt x="266218" y="342846"/>
                </a:lnTo>
                <a:lnTo>
                  <a:pt x="270715" y="354248"/>
                </a:lnTo>
                <a:lnTo>
                  <a:pt x="272713" y="365666"/>
                </a:lnTo>
                <a:lnTo>
                  <a:pt x="273601" y="377090"/>
                </a:lnTo>
                <a:lnTo>
                  <a:pt x="273838" y="382803"/>
                </a:lnTo>
                <a:lnTo>
                  <a:pt x="271561" y="394232"/>
                </a:lnTo>
                <a:lnTo>
                  <a:pt x="268327" y="405661"/>
                </a:lnTo>
                <a:lnTo>
                  <a:pt x="266889" y="417091"/>
                </a:lnTo>
                <a:lnTo>
                  <a:pt x="263711" y="428520"/>
                </a:lnTo>
                <a:lnTo>
                  <a:pt x="261529" y="434235"/>
                </a:lnTo>
                <a:lnTo>
                  <a:pt x="254026" y="445665"/>
                </a:lnTo>
                <a:lnTo>
                  <a:pt x="245293" y="457095"/>
                </a:lnTo>
                <a:lnTo>
                  <a:pt x="238237" y="468525"/>
                </a:lnTo>
                <a:lnTo>
                  <a:pt x="231926" y="479955"/>
                </a:lnTo>
                <a:lnTo>
                  <a:pt x="228910" y="485670"/>
                </a:lnTo>
                <a:lnTo>
                  <a:pt x="220478" y="494560"/>
                </a:lnTo>
                <a:lnTo>
                  <a:pt x="215563" y="498264"/>
                </a:lnTo>
                <a:lnTo>
                  <a:pt x="212286" y="501686"/>
                </a:lnTo>
                <a:lnTo>
                  <a:pt x="210101" y="504920"/>
                </a:lnTo>
                <a:lnTo>
                  <a:pt x="208645" y="508029"/>
                </a:lnTo>
                <a:lnTo>
                  <a:pt x="205769" y="511053"/>
                </a:lnTo>
                <a:lnTo>
                  <a:pt x="197493" y="516954"/>
                </a:lnTo>
                <a:lnTo>
                  <a:pt x="190005" y="522752"/>
                </a:lnTo>
                <a:lnTo>
                  <a:pt x="182550" y="528503"/>
                </a:lnTo>
                <a:lnTo>
                  <a:pt x="177895" y="531371"/>
                </a:lnTo>
                <a:lnTo>
                  <a:pt x="172886" y="534235"/>
                </a:lnTo>
                <a:lnTo>
                  <a:pt x="167642" y="536144"/>
                </a:lnTo>
                <a:lnTo>
                  <a:pt x="162241" y="537417"/>
                </a:lnTo>
                <a:lnTo>
                  <a:pt x="156736" y="538265"/>
                </a:lnTo>
                <a:lnTo>
                  <a:pt x="148078" y="539208"/>
                </a:lnTo>
                <a:lnTo>
                  <a:pt x="144436" y="539460"/>
                </a:lnTo>
                <a:lnTo>
                  <a:pt x="135309" y="537199"/>
                </a:lnTo>
                <a:lnTo>
                  <a:pt x="130209" y="535263"/>
                </a:lnTo>
                <a:lnTo>
                  <a:pt x="122001" y="533111"/>
                </a:lnTo>
                <a:lnTo>
                  <a:pt x="118479" y="532538"/>
                </a:lnTo>
                <a:lnTo>
                  <a:pt x="112025" y="529360"/>
                </a:lnTo>
                <a:lnTo>
                  <a:pt x="105030" y="524773"/>
                </a:lnTo>
                <a:lnTo>
                  <a:pt x="100497" y="522216"/>
                </a:lnTo>
                <a:lnTo>
                  <a:pt x="91333" y="516835"/>
                </a:lnTo>
                <a:lnTo>
                  <a:pt x="84086" y="511269"/>
                </a:lnTo>
                <a:lnTo>
                  <a:pt x="81772" y="507498"/>
                </a:lnTo>
                <a:lnTo>
                  <a:pt x="79201" y="498229"/>
                </a:lnTo>
                <a:lnTo>
                  <a:pt x="77551" y="482648"/>
                </a:lnTo>
                <a:lnTo>
                  <a:pt x="77325" y="472897"/>
                </a:lnTo>
                <a:lnTo>
                  <a:pt x="74685" y="462213"/>
                </a:lnTo>
                <a:lnTo>
                  <a:pt x="71289" y="451115"/>
                </a:lnTo>
                <a:lnTo>
                  <a:pt x="69779" y="439832"/>
                </a:lnTo>
                <a:lnTo>
                  <a:pt x="71649" y="425928"/>
                </a:lnTo>
                <a:lnTo>
                  <a:pt x="74702" y="411176"/>
                </a:lnTo>
                <a:lnTo>
                  <a:pt x="76059" y="398269"/>
                </a:lnTo>
                <a:lnTo>
                  <a:pt x="79202" y="383643"/>
                </a:lnTo>
                <a:lnTo>
                  <a:pt x="81374" y="375742"/>
                </a:lnTo>
                <a:lnTo>
                  <a:pt x="88867" y="361883"/>
                </a:lnTo>
                <a:lnTo>
                  <a:pt x="93532" y="355520"/>
                </a:lnTo>
                <a:lnTo>
                  <a:pt x="98547" y="349374"/>
                </a:lnTo>
                <a:lnTo>
                  <a:pt x="103795" y="343371"/>
                </a:lnTo>
                <a:lnTo>
                  <a:pt x="109199" y="337464"/>
                </a:lnTo>
                <a:lnTo>
                  <a:pt x="117743" y="323281"/>
                </a:lnTo>
                <a:lnTo>
                  <a:pt x="125668" y="308405"/>
                </a:lnTo>
                <a:lnTo>
                  <a:pt x="130449" y="301771"/>
                </a:lnTo>
                <a:lnTo>
                  <a:pt x="135541" y="295443"/>
                </a:lnTo>
                <a:lnTo>
                  <a:pt x="140840" y="289319"/>
                </a:lnTo>
                <a:lnTo>
                  <a:pt x="146278" y="283332"/>
                </a:lnTo>
                <a:lnTo>
                  <a:pt x="157401" y="271600"/>
                </a:lnTo>
                <a:lnTo>
                  <a:pt x="220022" y="208495"/>
                </a:lnTo>
                <a:lnTo>
                  <a:pt x="225736" y="203732"/>
                </a:lnTo>
                <a:lnTo>
                  <a:pt x="231451" y="199604"/>
                </a:lnTo>
                <a:lnTo>
                  <a:pt x="237165" y="195899"/>
                </a:lnTo>
                <a:lnTo>
                  <a:pt x="246055" y="186703"/>
                </a:lnTo>
                <a:lnTo>
                  <a:pt x="249759" y="181584"/>
                </a:lnTo>
                <a:lnTo>
                  <a:pt x="258955" y="173356"/>
                </a:lnTo>
                <a:lnTo>
                  <a:pt x="264074" y="169828"/>
                </a:lnTo>
                <a:lnTo>
                  <a:pt x="272302" y="160828"/>
                </a:lnTo>
                <a:lnTo>
                  <a:pt x="279133" y="150478"/>
                </a:lnTo>
                <a:lnTo>
                  <a:pt x="288335" y="133942"/>
                </a:lnTo>
                <a:lnTo>
                  <a:pt x="296141" y="117929"/>
                </a:lnTo>
                <a:lnTo>
                  <a:pt x="298301" y="110140"/>
                </a:lnTo>
                <a:lnTo>
                  <a:pt x="299517" y="95849"/>
                </a:lnTo>
                <a:lnTo>
                  <a:pt x="299928" y="80797"/>
                </a:lnTo>
                <a:lnTo>
                  <a:pt x="300025" y="49699"/>
                </a:lnTo>
                <a:lnTo>
                  <a:pt x="299074" y="46433"/>
                </a:lnTo>
                <a:lnTo>
                  <a:pt x="294137" y="37285"/>
                </a:lnTo>
                <a:lnTo>
                  <a:pt x="291299" y="28542"/>
                </a:lnTo>
                <a:lnTo>
                  <a:pt x="287259" y="22787"/>
                </a:lnTo>
                <a:lnTo>
                  <a:pt x="284848" y="20871"/>
                </a:lnTo>
                <a:lnTo>
                  <a:pt x="282289" y="19594"/>
                </a:lnTo>
                <a:lnTo>
                  <a:pt x="276905" y="18175"/>
                </a:lnTo>
                <a:lnTo>
                  <a:pt x="268518" y="17376"/>
                </a:lnTo>
                <a:lnTo>
                  <a:pt x="262847" y="17190"/>
                </a:lnTo>
                <a:lnTo>
                  <a:pt x="249748" y="17084"/>
                </a:lnTo>
                <a:lnTo>
                  <a:pt x="245554" y="18022"/>
                </a:lnTo>
                <a:lnTo>
                  <a:pt x="238353" y="21604"/>
                </a:lnTo>
                <a:lnTo>
                  <a:pt x="233194" y="23893"/>
                </a:lnTo>
                <a:lnTo>
                  <a:pt x="226898" y="26371"/>
                </a:lnTo>
                <a:lnTo>
                  <a:pt x="219842" y="28976"/>
                </a:lnTo>
                <a:lnTo>
                  <a:pt x="214186" y="31665"/>
                </a:lnTo>
                <a:lnTo>
                  <a:pt x="205362" y="37193"/>
                </a:lnTo>
                <a:lnTo>
                  <a:pt x="200723" y="40000"/>
                </a:lnTo>
                <a:lnTo>
                  <a:pt x="195725" y="42824"/>
                </a:lnTo>
                <a:lnTo>
                  <a:pt x="190488" y="45659"/>
                </a:lnTo>
                <a:lnTo>
                  <a:pt x="182129" y="51350"/>
                </a:lnTo>
                <a:lnTo>
                  <a:pt x="171442" y="599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6"/>
          <p:cNvSpPr/>
          <p:nvPr/>
        </p:nvSpPr>
        <p:spPr>
          <a:xfrm>
            <a:off x="1057392" y="3720862"/>
            <a:ext cx="445256" cy="428226"/>
          </a:xfrm>
          <a:custGeom>
            <a:avLst/>
            <a:gdLst/>
            <a:ahLst/>
            <a:cxnLst/>
            <a:rect l="0" t="0" r="0" b="0"/>
            <a:pathLst>
              <a:path w="445256" h="428226">
                <a:moveTo>
                  <a:pt x="231340" y="33892"/>
                </a:moveTo>
                <a:lnTo>
                  <a:pt x="248482" y="33892"/>
                </a:lnTo>
                <a:lnTo>
                  <a:pt x="215315" y="33892"/>
                </a:lnTo>
                <a:lnTo>
                  <a:pt x="211132" y="34845"/>
                </a:lnTo>
                <a:lnTo>
                  <a:pt x="199741" y="40737"/>
                </a:lnTo>
                <a:lnTo>
                  <a:pt x="189991" y="45824"/>
                </a:lnTo>
                <a:lnTo>
                  <a:pt x="178343" y="54044"/>
                </a:lnTo>
                <a:lnTo>
                  <a:pt x="174101" y="55899"/>
                </a:lnTo>
                <a:lnTo>
                  <a:pt x="164308" y="57961"/>
                </a:lnTo>
                <a:lnTo>
                  <a:pt x="153605" y="61417"/>
                </a:lnTo>
                <a:lnTo>
                  <a:pt x="148084" y="63672"/>
                </a:lnTo>
                <a:lnTo>
                  <a:pt x="136870" y="71258"/>
                </a:lnTo>
                <a:lnTo>
                  <a:pt x="125536" y="80027"/>
                </a:lnTo>
                <a:lnTo>
                  <a:pt x="114148" y="87099"/>
                </a:lnTo>
                <a:lnTo>
                  <a:pt x="102737" y="95958"/>
                </a:lnTo>
                <a:lnTo>
                  <a:pt x="91316" y="106245"/>
                </a:lnTo>
                <a:lnTo>
                  <a:pt x="79890" y="117166"/>
                </a:lnTo>
                <a:lnTo>
                  <a:pt x="71001" y="128371"/>
                </a:lnTo>
                <a:lnTo>
                  <a:pt x="67297" y="134025"/>
                </a:lnTo>
                <a:lnTo>
                  <a:pt x="58102" y="142849"/>
                </a:lnTo>
                <a:lnTo>
                  <a:pt x="52983" y="146535"/>
                </a:lnTo>
                <a:lnTo>
                  <a:pt x="44755" y="158251"/>
                </a:lnTo>
                <a:lnTo>
                  <a:pt x="14205" y="219557"/>
                </a:lnTo>
                <a:lnTo>
                  <a:pt x="11011" y="231028"/>
                </a:lnTo>
                <a:lnTo>
                  <a:pt x="8638" y="242475"/>
                </a:lnTo>
                <a:lnTo>
                  <a:pt x="4409" y="253914"/>
                </a:lnTo>
                <a:lnTo>
                  <a:pt x="1894" y="265347"/>
                </a:lnTo>
                <a:lnTo>
                  <a:pt x="776" y="276779"/>
                </a:lnTo>
                <a:lnTo>
                  <a:pt x="280" y="288209"/>
                </a:lnTo>
                <a:lnTo>
                  <a:pt x="0" y="305355"/>
                </a:lnTo>
                <a:lnTo>
                  <a:pt x="2475" y="316785"/>
                </a:lnTo>
                <a:lnTo>
                  <a:pt x="6750" y="328215"/>
                </a:lnTo>
                <a:lnTo>
                  <a:pt x="11825" y="339645"/>
                </a:lnTo>
                <a:lnTo>
                  <a:pt x="20037" y="352239"/>
                </a:lnTo>
                <a:lnTo>
                  <a:pt x="25667" y="361435"/>
                </a:lnTo>
                <a:lnTo>
                  <a:pt x="34192" y="374782"/>
                </a:lnTo>
                <a:lnTo>
                  <a:pt x="42751" y="387309"/>
                </a:lnTo>
                <a:lnTo>
                  <a:pt x="51319" y="400546"/>
                </a:lnTo>
                <a:lnTo>
                  <a:pt x="62748" y="413552"/>
                </a:lnTo>
                <a:lnTo>
                  <a:pt x="66558" y="415587"/>
                </a:lnTo>
                <a:lnTo>
                  <a:pt x="80069" y="419402"/>
                </a:lnTo>
                <a:lnTo>
                  <a:pt x="91481" y="425189"/>
                </a:lnTo>
                <a:lnTo>
                  <a:pt x="101235" y="426877"/>
                </a:lnTo>
                <a:lnTo>
                  <a:pt x="111921" y="427627"/>
                </a:lnTo>
                <a:lnTo>
                  <a:pt x="123020" y="427961"/>
                </a:lnTo>
                <a:lnTo>
                  <a:pt x="157068" y="428204"/>
                </a:lnTo>
                <a:lnTo>
                  <a:pt x="190174" y="428225"/>
                </a:lnTo>
                <a:lnTo>
                  <a:pt x="203836" y="425686"/>
                </a:lnTo>
                <a:lnTo>
                  <a:pt x="216259" y="421383"/>
                </a:lnTo>
                <a:lnTo>
                  <a:pt x="228130" y="416296"/>
                </a:lnTo>
                <a:lnTo>
                  <a:pt x="239756" y="410859"/>
                </a:lnTo>
                <a:lnTo>
                  <a:pt x="262741" y="399608"/>
                </a:lnTo>
                <a:lnTo>
                  <a:pt x="269419" y="396766"/>
                </a:lnTo>
                <a:lnTo>
                  <a:pt x="276729" y="393918"/>
                </a:lnTo>
                <a:lnTo>
                  <a:pt x="284459" y="391067"/>
                </a:lnTo>
                <a:lnTo>
                  <a:pt x="298128" y="382819"/>
                </a:lnTo>
                <a:lnTo>
                  <a:pt x="310554" y="373756"/>
                </a:lnTo>
                <a:lnTo>
                  <a:pt x="322426" y="366553"/>
                </a:lnTo>
                <a:lnTo>
                  <a:pt x="334053" y="357637"/>
                </a:lnTo>
                <a:lnTo>
                  <a:pt x="345570" y="347324"/>
                </a:lnTo>
                <a:lnTo>
                  <a:pt x="357039" y="336391"/>
                </a:lnTo>
                <a:lnTo>
                  <a:pt x="374206" y="319525"/>
                </a:lnTo>
                <a:lnTo>
                  <a:pt x="383101" y="308161"/>
                </a:lnTo>
                <a:lnTo>
                  <a:pt x="391182" y="296759"/>
                </a:lnTo>
                <a:lnTo>
                  <a:pt x="401123" y="285343"/>
                </a:lnTo>
                <a:lnTo>
                  <a:pt x="409352" y="273918"/>
                </a:lnTo>
                <a:lnTo>
                  <a:pt x="416184" y="261538"/>
                </a:lnTo>
                <a:lnTo>
                  <a:pt x="419339" y="254236"/>
                </a:lnTo>
                <a:lnTo>
                  <a:pt x="422395" y="246511"/>
                </a:lnTo>
                <a:lnTo>
                  <a:pt x="425385" y="239456"/>
                </a:lnTo>
                <a:lnTo>
                  <a:pt x="431247" y="226536"/>
                </a:lnTo>
                <a:lnTo>
                  <a:pt x="434488" y="214445"/>
                </a:lnTo>
                <a:lnTo>
                  <a:pt x="436880" y="201768"/>
                </a:lnTo>
                <a:lnTo>
                  <a:pt x="438852" y="194387"/>
                </a:lnTo>
                <a:lnTo>
                  <a:pt x="441119" y="186609"/>
                </a:lnTo>
                <a:lnTo>
                  <a:pt x="442630" y="179518"/>
                </a:lnTo>
                <a:lnTo>
                  <a:pt x="444309" y="166560"/>
                </a:lnTo>
                <a:lnTo>
                  <a:pt x="444757" y="159485"/>
                </a:lnTo>
                <a:lnTo>
                  <a:pt x="445055" y="151911"/>
                </a:lnTo>
                <a:lnTo>
                  <a:pt x="445255" y="144004"/>
                </a:lnTo>
                <a:lnTo>
                  <a:pt x="444435" y="136828"/>
                </a:lnTo>
                <a:lnTo>
                  <a:pt x="440984" y="123774"/>
                </a:lnTo>
                <a:lnTo>
                  <a:pt x="439682" y="116674"/>
                </a:lnTo>
                <a:lnTo>
                  <a:pt x="438815" y="109082"/>
                </a:lnTo>
                <a:lnTo>
                  <a:pt x="438236" y="101164"/>
                </a:lnTo>
                <a:lnTo>
                  <a:pt x="436899" y="93980"/>
                </a:lnTo>
                <a:lnTo>
                  <a:pt x="431417" y="75720"/>
                </a:lnTo>
                <a:lnTo>
                  <a:pt x="429801" y="67405"/>
                </a:lnTo>
                <a:lnTo>
                  <a:pt x="424002" y="57994"/>
                </a:lnTo>
                <a:lnTo>
                  <a:pt x="416027" y="48415"/>
                </a:lnTo>
                <a:lnTo>
                  <a:pt x="409308" y="40982"/>
                </a:lnTo>
                <a:lnTo>
                  <a:pt x="395620" y="31442"/>
                </a:lnTo>
                <a:lnTo>
                  <a:pt x="379819" y="19686"/>
                </a:lnTo>
                <a:lnTo>
                  <a:pt x="370038" y="13926"/>
                </a:lnTo>
                <a:lnTo>
                  <a:pt x="359341" y="10731"/>
                </a:lnTo>
                <a:lnTo>
                  <a:pt x="348237" y="8358"/>
                </a:lnTo>
                <a:lnTo>
                  <a:pt x="336952" y="4129"/>
                </a:lnTo>
                <a:lnTo>
                  <a:pt x="323046" y="1615"/>
                </a:lnTo>
                <a:lnTo>
                  <a:pt x="315337" y="944"/>
                </a:lnTo>
                <a:lnTo>
                  <a:pt x="301692" y="199"/>
                </a:lnTo>
                <a:lnTo>
                  <a:pt x="295386" y="0"/>
                </a:lnTo>
                <a:lnTo>
                  <a:pt x="283300" y="2319"/>
                </a:lnTo>
                <a:lnTo>
                  <a:pt x="271578" y="6525"/>
                </a:lnTo>
                <a:lnTo>
                  <a:pt x="260019" y="11569"/>
                </a:lnTo>
                <a:lnTo>
                  <a:pt x="248531" y="14446"/>
                </a:lnTo>
                <a:lnTo>
                  <a:pt x="242801" y="15213"/>
                </a:lnTo>
                <a:lnTo>
                  <a:pt x="233894" y="18606"/>
                </a:lnTo>
                <a:lnTo>
                  <a:pt x="223524" y="25871"/>
                </a:lnTo>
                <a:lnTo>
                  <a:pt x="220414" y="28545"/>
                </a:lnTo>
                <a:lnTo>
                  <a:pt x="217389" y="30327"/>
                </a:lnTo>
                <a:lnTo>
                  <a:pt x="205622" y="33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7"/>
          <p:cNvSpPr/>
          <p:nvPr/>
        </p:nvSpPr>
        <p:spPr>
          <a:xfrm>
            <a:off x="1563052" y="3677602"/>
            <a:ext cx="162471" cy="84491"/>
          </a:xfrm>
          <a:custGeom>
            <a:avLst/>
            <a:gdLst/>
            <a:ahLst/>
            <a:cxnLst/>
            <a:rect l="0" t="0" r="0" b="0"/>
            <a:pathLst>
              <a:path w="162471" h="84491">
                <a:moveTo>
                  <a:pt x="42862" y="0"/>
                </a:moveTo>
                <a:lnTo>
                  <a:pt x="37923" y="0"/>
                </a:lnTo>
                <a:lnTo>
                  <a:pt x="42841" y="0"/>
                </a:lnTo>
                <a:lnTo>
                  <a:pt x="26912" y="0"/>
                </a:lnTo>
                <a:lnTo>
                  <a:pt x="26514" y="952"/>
                </a:lnTo>
                <a:lnTo>
                  <a:pt x="26248" y="2540"/>
                </a:lnTo>
                <a:lnTo>
                  <a:pt x="25822" y="7381"/>
                </a:lnTo>
                <a:lnTo>
                  <a:pt x="25764" y="10583"/>
                </a:lnTo>
                <a:lnTo>
                  <a:pt x="25717" y="54646"/>
                </a:lnTo>
                <a:lnTo>
                  <a:pt x="26670" y="57386"/>
                </a:lnTo>
                <a:lnTo>
                  <a:pt x="28257" y="60165"/>
                </a:lnTo>
                <a:lnTo>
                  <a:pt x="30268" y="62970"/>
                </a:lnTo>
                <a:lnTo>
                  <a:pt x="32561" y="65793"/>
                </a:lnTo>
                <a:lnTo>
                  <a:pt x="35043" y="68627"/>
                </a:lnTo>
                <a:lnTo>
                  <a:pt x="37649" y="71469"/>
                </a:lnTo>
                <a:lnTo>
                  <a:pt x="40339" y="73364"/>
                </a:lnTo>
                <a:lnTo>
                  <a:pt x="43086" y="74627"/>
                </a:lnTo>
                <a:lnTo>
                  <a:pt x="49786" y="76654"/>
                </a:lnTo>
                <a:lnTo>
                  <a:pt x="52240" y="77772"/>
                </a:lnTo>
                <a:lnTo>
                  <a:pt x="60048" y="81556"/>
                </a:lnTo>
                <a:lnTo>
                  <a:pt x="63845" y="82945"/>
                </a:lnTo>
                <a:lnTo>
                  <a:pt x="67328" y="83872"/>
                </a:lnTo>
                <a:lnTo>
                  <a:pt x="70603" y="84490"/>
                </a:lnTo>
                <a:lnTo>
                  <a:pt x="74691" y="83949"/>
                </a:lnTo>
                <a:lnTo>
                  <a:pt x="79321" y="82636"/>
                </a:lnTo>
                <a:lnTo>
                  <a:pt x="91339" y="78236"/>
                </a:lnTo>
                <a:lnTo>
                  <a:pt x="95523" y="77634"/>
                </a:lnTo>
                <a:lnTo>
                  <a:pt x="97972" y="77474"/>
                </a:lnTo>
                <a:lnTo>
                  <a:pt x="101509" y="76414"/>
                </a:lnTo>
                <a:lnTo>
                  <a:pt x="105773" y="74755"/>
                </a:lnTo>
                <a:lnTo>
                  <a:pt x="110520" y="72697"/>
                </a:lnTo>
                <a:lnTo>
                  <a:pt x="114638" y="70372"/>
                </a:lnTo>
                <a:lnTo>
                  <a:pt x="118335" y="67870"/>
                </a:lnTo>
                <a:lnTo>
                  <a:pt x="121753" y="65249"/>
                </a:lnTo>
                <a:lnTo>
                  <a:pt x="125936" y="62549"/>
                </a:lnTo>
                <a:lnTo>
                  <a:pt x="130630" y="59797"/>
                </a:lnTo>
                <a:lnTo>
                  <a:pt x="135664" y="57010"/>
                </a:lnTo>
                <a:lnTo>
                  <a:pt x="139972" y="54199"/>
                </a:lnTo>
                <a:lnTo>
                  <a:pt x="143798" y="51373"/>
                </a:lnTo>
                <a:lnTo>
                  <a:pt x="147300" y="48536"/>
                </a:lnTo>
                <a:lnTo>
                  <a:pt x="149635" y="45692"/>
                </a:lnTo>
                <a:lnTo>
                  <a:pt x="151192" y="42844"/>
                </a:lnTo>
                <a:lnTo>
                  <a:pt x="152229" y="39993"/>
                </a:lnTo>
                <a:lnTo>
                  <a:pt x="153874" y="37139"/>
                </a:lnTo>
                <a:lnTo>
                  <a:pt x="155922" y="34284"/>
                </a:lnTo>
                <a:lnTo>
                  <a:pt x="158241" y="31429"/>
                </a:lnTo>
                <a:lnTo>
                  <a:pt x="159787" y="28573"/>
                </a:lnTo>
                <a:lnTo>
                  <a:pt x="160817" y="25716"/>
                </a:lnTo>
                <a:lnTo>
                  <a:pt x="161504" y="22859"/>
                </a:lnTo>
                <a:lnTo>
                  <a:pt x="161962" y="20002"/>
                </a:lnTo>
                <a:lnTo>
                  <a:pt x="162267" y="17144"/>
                </a:lnTo>
                <a:lnTo>
                  <a:pt x="162470" y="14287"/>
                </a:lnTo>
                <a:lnTo>
                  <a:pt x="161654" y="11430"/>
                </a:lnTo>
                <a:lnTo>
                  <a:pt x="160156" y="8573"/>
                </a:lnTo>
                <a:lnTo>
                  <a:pt x="158206" y="5715"/>
                </a:lnTo>
                <a:lnTo>
                  <a:pt x="155001" y="3810"/>
                </a:lnTo>
                <a:lnTo>
                  <a:pt x="150959" y="2540"/>
                </a:lnTo>
                <a:lnTo>
                  <a:pt x="146359" y="1693"/>
                </a:lnTo>
                <a:lnTo>
                  <a:pt x="142340" y="1129"/>
                </a:lnTo>
                <a:lnTo>
                  <a:pt x="138708" y="753"/>
                </a:lnTo>
                <a:lnTo>
                  <a:pt x="135335" y="502"/>
                </a:lnTo>
                <a:lnTo>
                  <a:pt x="130228" y="335"/>
                </a:lnTo>
                <a:lnTo>
                  <a:pt x="104041" y="66"/>
                </a:lnTo>
                <a:lnTo>
                  <a:pt x="97935" y="44"/>
                </a:lnTo>
                <a:lnTo>
                  <a:pt x="91008" y="982"/>
                </a:lnTo>
                <a:lnTo>
                  <a:pt x="83532" y="2560"/>
                </a:lnTo>
                <a:lnTo>
                  <a:pt x="75690" y="4564"/>
                </a:lnTo>
                <a:lnTo>
                  <a:pt x="68558" y="5900"/>
                </a:lnTo>
                <a:lnTo>
                  <a:pt x="61898" y="6791"/>
                </a:lnTo>
                <a:lnTo>
                  <a:pt x="55552" y="7385"/>
                </a:lnTo>
                <a:lnTo>
                  <a:pt x="48465" y="8733"/>
                </a:lnTo>
                <a:lnTo>
                  <a:pt x="40883" y="10585"/>
                </a:lnTo>
                <a:lnTo>
                  <a:pt x="32970" y="12771"/>
                </a:lnTo>
                <a:lnTo>
                  <a:pt x="26742" y="15182"/>
                </a:lnTo>
                <a:lnTo>
                  <a:pt x="21638" y="17741"/>
                </a:lnTo>
                <a:lnTo>
                  <a:pt x="17283" y="20400"/>
                </a:lnTo>
                <a:lnTo>
                  <a:pt x="13427" y="23125"/>
                </a:lnTo>
                <a:lnTo>
                  <a:pt x="9904" y="25894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8"/>
          <p:cNvSpPr/>
          <p:nvPr/>
        </p:nvSpPr>
        <p:spPr>
          <a:xfrm>
            <a:off x="3226152" y="3720853"/>
            <a:ext cx="248569" cy="488245"/>
          </a:xfrm>
          <a:custGeom>
            <a:avLst/>
            <a:gdLst/>
            <a:ahLst/>
            <a:cxnLst/>
            <a:rect l="0" t="0" r="0" b="0"/>
            <a:pathLst>
              <a:path w="248569" h="488245">
                <a:moveTo>
                  <a:pt x="248568" y="68192"/>
                </a:moveTo>
                <a:lnTo>
                  <a:pt x="248568" y="63641"/>
                </a:lnTo>
                <a:lnTo>
                  <a:pt x="247615" y="62300"/>
                </a:lnTo>
                <a:lnTo>
                  <a:pt x="246027" y="61406"/>
                </a:lnTo>
                <a:lnTo>
                  <a:pt x="244017" y="60811"/>
                </a:lnTo>
                <a:lnTo>
                  <a:pt x="242676" y="59461"/>
                </a:lnTo>
                <a:lnTo>
                  <a:pt x="241783" y="57609"/>
                </a:lnTo>
                <a:lnTo>
                  <a:pt x="241187" y="55421"/>
                </a:lnTo>
                <a:lnTo>
                  <a:pt x="237985" y="50451"/>
                </a:lnTo>
                <a:lnTo>
                  <a:pt x="235797" y="47792"/>
                </a:lnTo>
                <a:lnTo>
                  <a:pt x="234339" y="45067"/>
                </a:lnTo>
                <a:lnTo>
                  <a:pt x="231334" y="36681"/>
                </a:lnTo>
                <a:lnTo>
                  <a:pt x="224835" y="28163"/>
                </a:lnTo>
                <a:lnTo>
                  <a:pt x="219605" y="22461"/>
                </a:lnTo>
                <a:lnTo>
                  <a:pt x="216876" y="20560"/>
                </a:lnTo>
                <a:lnTo>
                  <a:pt x="211305" y="18447"/>
                </a:lnTo>
                <a:lnTo>
                  <a:pt x="205654" y="14968"/>
                </a:lnTo>
                <a:lnTo>
                  <a:pt x="202813" y="12707"/>
                </a:lnTo>
                <a:lnTo>
                  <a:pt x="199015" y="11199"/>
                </a:lnTo>
                <a:lnTo>
                  <a:pt x="194577" y="10194"/>
                </a:lnTo>
                <a:lnTo>
                  <a:pt x="189714" y="9524"/>
                </a:lnTo>
                <a:lnTo>
                  <a:pt x="185519" y="8125"/>
                </a:lnTo>
                <a:lnTo>
                  <a:pt x="178319" y="4030"/>
                </a:lnTo>
                <a:lnTo>
                  <a:pt x="174112" y="2558"/>
                </a:lnTo>
                <a:lnTo>
                  <a:pt x="169403" y="1575"/>
                </a:lnTo>
                <a:lnTo>
                  <a:pt x="164359" y="921"/>
                </a:lnTo>
                <a:lnTo>
                  <a:pt x="160044" y="484"/>
                </a:lnTo>
                <a:lnTo>
                  <a:pt x="152709" y="0"/>
                </a:lnTo>
                <a:lnTo>
                  <a:pt x="148467" y="822"/>
                </a:lnTo>
                <a:lnTo>
                  <a:pt x="143734" y="2324"/>
                </a:lnTo>
                <a:lnTo>
                  <a:pt x="138673" y="4277"/>
                </a:lnTo>
                <a:lnTo>
                  <a:pt x="133395" y="5580"/>
                </a:lnTo>
                <a:lnTo>
                  <a:pt x="127971" y="6448"/>
                </a:lnTo>
                <a:lnTo>
                  <a:pt x="122450" y="7026"/>
                </a:lnTo>
                <a:lnTo>
                  <a:pt x="117816" y="8365"/>
                </a:lnTo>
                <a:lnTo>
                  <a:pt x="110128" y="12392"/>
                </a:lnTo>
                <a:lnTo>
                  <a:pt x="105792" y="13847"/>
                </a:lnTo>
                <a:lnTo>
                  <a:pt x="100997" y="14817"/>
                </a:lnTo>
                <a:lnTo>
                  <a:pt x="95894" y="15463"/>
                </a:lnTo>
                <a:lnTo>
                  <a:pt x="90588" y="16847"/>
                </a:lnTo>
                <a:lnTo>
                  <a:pt x="85145" y="18722"/>
                </a:lnTo>
                <a:lnTo>
                  <a:pt x="79612" y="20924"/>
                </a:lnTo>
                <a:lnTo>
                  <a:pt x="74970" y="23345"/>
                </a:lnTo>
                <a:lnTo>
                  <a:pt x="67273" y="28575"/>
                </a:lnTo>
                <a:lnTo>
                  <a:pt x="60677" y="34074"/>
                </a:lnTo>
                <a:lnTo>
                  <a:pt x="53618" y="39693"/>
                </a:lnTo>
                <a:lnTo>
                  <a:pt x="49069" y="42525"/>
                </a:lnTo>
                <a:lnTo>
                  <a:pt x="44131" y="45366"/>
                </a:lnTo>
                <a:lnTo>
                  <a:pt x="40839" y="48212"/>
                </a:lnTo>
                <a:lnTo>
                  <a:pt x="38644" y="51062"/>
                </a:lnTo>
                <a:lnTo>
                  <a:pt x="30571" y="67030"/>
                </a:lnTo>
                <a:lnTo>
                  <a:pt x="25315" y="74978"/>
                </a:lnTo>
                <a:lnTo>
                  <a:pt x="19804" y="82638"/>
                </a:lnTo>
                <a:lnTo>
                  <a:pt x="12299" y="96708"/>
                </a:lnTo>
                <a:lnTo>
                  <a:pt x="8700" y="108285"/>
                </a:lnTo>
                <a:lnTo>
                  <a:pt x="2976" y="123357"/>
                </a:lnTo>
                <a:lnTo>
                  <a:pt x="1304" y="134302"/>
                </a:lnTo>
                <a:lnTo>
                  <a:pt x="362" y="146623"/>
                </a:lnTo>
                <a:lnTo>
                  <a:pt x="82" y="160857"/>
                </a:lnTo>
                <a:lnTo>
                  <a:pt x="0" y="172589"/>
                </a:lnTo>
                <a:lnTo>
                  <a:pt x="2520" y="181583"/>
                </a:lnTo>
                <a:lnTo>
                  <a:pt x="5863" y="190978"/>
                </a:lnTo>
                <a:lnTo>
                  <a:pt x="7349" y="198328"/>
                </a:lnTo>
                <a:lnTo>
                  <a:pt x="8698" y="200669"/>
                </a:lnTo>
                <a:lnTo>
                  <a:pt x="10549" y="202230"/>
                </a:lnTo>
                <a:lnTo>
                  <a:pt x="12736" y="203271"/>
                </a:lnTo>
                <a:lnTo>
                  <a:pt x="20365" y="209286"/>
                </a:lnTo>
                <a:lnTo>
                  <a:pt x="25859" y="214403"/>
                </a:lnTo>
                <a:lnTo>
                  <a:pt x="28658" y="217101"/>
                </a:lnTo>
                <a:lnTo>
                  <a:pt x="31476" y="218899"/>
                </a:lnTo>
                <a:lnTo>
                  <a:pt x="37148" y="220898"/>
                </a:lnTo>
                <a:lnTo>
                  <a:pt x="40946" y="221431"/>
                </a:lnTo>
                <a:lnTo>
                  <a:pt x="45383" y="221786"/>
                </a:lnTo>
                <a:lnTo>
                  <a:pt x="54441" y="222181"/>
                </a:lnTo>
                <a:lnTo>
                  <a:pt x="61641" y="222356"/>
                </a:lnTo>
                <a:lnTo>
                  <a:pt x="75601" y="222455"/>
                </a:lnTo>
                <a:lnTo>
                  <a:pt x="80869" y="221516"/>
                </a:lnTo>
                <a:lnTo>
                  <a:pt x="86286" y="219938"/>
                </a:lnTo>
                <a:lnTo>
                  <a:pt x="91802" y="217934"/>
                </a:lnTo>
                <a:lnTo>
                  <a:pt x="97385" y="215645"/>
                </a:lnTo>
                <a:lnTo>
                  <a:pt x="103012" y="213166"/>
                </a:lnTo>
                <a:lnTo>
                  <a:pt x="108668" y="210561"/>
                </a:lnTo>
                <a:lnTo>
                  <a:pt x="114344" y="208825"/>
                </a:lnTo>
                <a:lnTo>
                  <a:pt x="120032" y="207667"/>
                </a:lnTo>
                <a:lnTo>
                  <a:pt x="125730" y="206895"/>
                </a:lnTo>
                <a:lnTo>
                  <a:pt x="130481" y="204476"/>
                </a:lnTo>
                <a:lnTo>
                  <a:pt x="134601" y="200958"/>
                </a:lnTo>
                <a:lnTo>
                  <a:pt x="138300" y="196707"/>
                </a:lnTo>
                <a:lnTo>
                  <a:pt x="142671" y="192921"/>
                </a:lnTo>
                <a:lnTo>
                  <a:pt x="147490" y="189445"/>
                </a:lnTo>
                <a:lnTo>
                  <a:pt x="152607" y="186174"/>
                </a:lnTo>
                <a:lnTo>
                  <a:pt x="157924" y="182089"/>
                </a:lnTo>
                <a:lnTo>
                  <a:pt x="163374" y="177461"/>
                </a:lnTo>
                <a:lnTo>
                  <a:pt x="173556" y="168191"/>
                </a:lnTo>
                <a:lnTo>
                  <a:pt x="181257" y="160896"/>
                </a:lnTo>
                <a:lnTo>
                  <a:pt x="216740" y="125728"/>
                </a:lnTo>
                <a:lnTo>
                  <a:pt x="222675" y="117258"/>
                </a:lnTo>
                <a:lnTo>
                  <a:pt x="228487" y="108097"/>
                </a:lnTo>
                <a:lnTo>
                  <a:pt x="236162" y="97584"/>
                </a:lnTo>
                <a:lnTo>
                  <a:pt x="239812" y="88436"/>
                </a:lnTo>
                <a:lnTo>
                  <a:pt x="245550" y="79693"/>
                </a:lnTo>
                <a:lnTo>
                  <a:pt x="247227" y="73939"/>
                </a:lnTo>
                <a:lnTo>
                  <a:pt x="246721" y="72023"/>
                </a:lnTo>
                <a:lnTo>
                  <a:pt x="245431" y="70746"/>
                </a:lnTo>
                <a:lnTo>
                  <a:pt x="240089" y="68236"/>
                </a:lnTo>
                <a:lnTo>
                  <a:pt x="240000" y="82816"/>
                </a:lnTo>
                <a:lnTo>
                  <a:pt x="239996" y="101362"/>
                </a:lnTo>
                <a:lnTo>
                  <a:pt x="237455" y="111827"/>
                </a:lnTo>
                <a:lnTo>
                  <a:pt x="234104" y="122827"/>
                </a:lnTo>
                <a:lnTo>
                  <a:pt x="232614" y="134067"/>
                </a:lnTo>
                <a:lnTo>
                  <a:pt x="231952" y="145412"/>
                </a:lnTo>
                <a:lnTo>
                  <a:pt x="230705" y="157757"/>
                </a:lnTo>
                <a:lnTo>
                  <a:pt x="226976" y="172768"/>
                </a:lnTo>
                <a:lnTo>
                  <a:pt x="224684" y="186425"/>
                </a:lnTo>
                <a:lnTo>
                  <a:pt x="223665" y="199797"/>
                </a:lnTo>
                <a:lnTo>
                  <a:pt x="223212" y="215266"/>
                </a:lnTo>
                <a:lnTo>
                  <a:pt x="222864" y="275772"/>
                </a:lnTo>
                <a:lnTo>
                  <a:pt x="222850" y="378003"/>
                </a:lnTo>
                <a:lnTo>
                  <a:pt x="220310" y="391940"/>
                </a:lnTo>
                <a:lnTo>
                  <a:pt x="216959" y="404485"/>
                </a:lnTo>
                <a:lnTo>
                  <a:pt x="215469" y="416410"/>
                </a:lnTo>
                <a:lnTo>
                  <a:pt x="216024" y="421305"/>
                </a:lnTo>
                <a:lnTo>
                  <a:pt x="217347" y="425521"/>
                </a:lnTo>
                <a:lnTo>
                  <a:pt x="219181" y="429283"/>
                </a:lnTo>
                <a:lnTo>
                  <a:pt x="219452" y="433697"/>
                </a:lnTo>
                <a:lnTo>
                  <a:pt x="215582" y="451928"/>
                </a:lnTo>
                <a:lnTo>
                  <a:pt x="214535" y="464984"/>
                </a:lnTo>
                <a:lnTo>
                  <a:pt x="214354" y="473838"/>
                </a:lnTo>
                <a:lnTo>
                  <a:pt x="213376" y="475783"/>
                </a:lnTo>
                <a:lnTo>
                  <a:pt x="211771" y="477079"/>
                </a:lnTo>
                <a:lnTo>
                  <a:pt x="209749" y="477943"/>
                </a:lnTo>
                <a:lnTo>
                  <a:pt x="208401" y="479472"/>
                </a:lnTo>
                <a:lnTo>
                  <a:pt x="207503" y="481443"/>
                </a:lnTo>
                <a:lnTo>
                  <a:pt x="205705" y="4882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9"/>
          <p:cNvSpPr/>
          <p:nvPr/>
        </p:nvSpPr>
        <p:spPr>
          <a:xfrm>
            <a:off x="3544609" y="3797651"/>
            <a:ext cx="255834" cy="334285"/>
          </a:xfrm>
          <a:custGeom>
            <a:avLst/>
            <a:gdLst/>
            <a:ahLst/>
            <a:cxnLst/>
            <a:rect l="0" t="0" r="0" b="0"/>
            <a:pathLst>
              <a:path w="255834" h="334285">
                <a:moveTo>
                  <a:pt x="110133" y="25684"/>
                </a:moveTo>
                <a:lnTo>
                  <a:pt x="110133" y="17464"/>
                </a:lnTo>
                <a:lnTo>
                  <a:pt x="105582" y="17216"/>
                </a:lnTo>
                <a:lnTo>
                  <a:pt x="104241" y="18133"/>
                </a:lnTo>
                <a:lnTo>
                  <a:pt x="103348" y="19698"/>
                </a:lnTo>
                <a:lnTo>
                  <a:pt x="102752" y="21693"/>
                </a:lnTo>
                <a:lnTo>
                  <a:pt x="101402" y="23023"/>
                </a:lnTo>
                <a:lnTo>
                  <a:pt x="99550" y="23910"/>
                </a:lnTo>
                <a:lnTo>
                  <a:pt x="97363" y="24501"/>
                </a:lnTo>
                <a:lnTo>
                  <a:pt x="92393" y="27698"/>
                </a:lnTo>
                <a:lnTo>
                  <a:pt x="89733" y="29884"/>
                </a:lnTo>
                <a:lnTo>
                  <a:pt x="84239" y="37393"/>
                </a:lnTo>
                <a:lnTo>
                  <a:pt x="78622" y="46128"/>
                </a:lnTo>
                <a:lnTo>
                  <a:pt x="72951" y="53185"/>
                </a:lnTo>
                <a:lnTo>
                  <a:pt x="67255" y="59496"/>
                </a:lnTo>
                <a:lnTo>
                  <a:pt x="60596" y="66429"/>
                </a:lnTo>
                <a:lnTo>
                  <a:pt x="51287" y="75860"/>
                </a:lnTo>
                <a:lnTo>
                  <a:pt x="47090" y="81042"/>
                </a:lnTo>
                <a:lnTo>
                  <a:pt x="43339" y="86402"/>
                </a:lnTo>
                <a:lnTo>
                  <a:pt x="39886" y="91880"/>
                </a:lnTo>
                <a:lnTo>
                  <a:pt x="36632" y="97437"/>
                </a:lnTo>
                <a:lnTo>
                  <a:pt x="33509" y="103047"/>
                </a:lnTo>
                <a:lnTo>
                  <a:pt x="27501" y="114360"/>
                </a:lnTo>
                <a:lnTo>
                  <a:pt x="21655" y="125738"/>
                </a:lnTo>
                <a:lnTo>
                  <a:pt x="19715" y="131439"/>
                </a:lnTo>
                <a:lnTo>
                  <a:pt x="18422" y="137145"/>
                </a:lnTo>
                <a:lnTo>
                  <a:pt x="17560" y="142854"/>
                </a:lnTo>
                <a:lnTo>
                  <a:pt x="16033" y="148564"/>
                </a:lnTo>
                <a:lnTo>
                  <a:pt x="14062" y="154277"/>
                </a:lnTo>
                <a:lnTo>
                  <a:pt x="11796" y="159990"/>
                </a:lnTo>
                <a:lnTo>
                  <a:pt x="10285" y="165703"/>
                </a:lnTo>
                <a:lnTo>
                  <a:pt x="9277" y="171418"/>
                </a:lnTo>
                <a:lnTo>
                  <a:pt x="8606" y="177132"/>
                </a:lnTo>
                <a:lnTo>
                  <a:pt x="7206" y="182847"/>
                </a:lnTo>
                <a:lnTo>
                  <a:pt x="5320" y="188562"/>
                </a:lnTo>
                <a:lnTo>
                  <a:pt x="3110" y="194277"/>
                </a:lnTo>
                <a:lnTo>
                  <a:pt x="1637" y="199991"/>
                </a:lnTo>
                <a:lnTo>
                  <a:pt x="655" y="205706"/>
                </a:lnTo>
                <a:lnTo>
                  <a:pt x="0" y="211421"/>
                </a:lnTo>
                <a:lnTo>
                  <a:pt x="516" y="217136"/>
                </a:lnTo>
                <a:lnTo>
                  <a:pt x="1812" y="222851"/>
                </a:lnTo>
                <a:lnTo>
                  <a:pt x="3629" y="228566"/>
                </a:lnTo>
                <a:lnTo>
                  <a:pt x="4841" y="234281"/>
                </a:lnTo>
                <a:lnTo>
                  <a:pt x="5648" y="239996"/>
                </a:lnTo>
                <a:lnTo>
                  <a:pt x="6187" y="245711"/>
                </a:lnTo>
                <a:lnTo>
                  <a:pt x="6545" y="251426"/>
                </a:lnTo>
                <a:lnTo>
                  <a:pt x="6944" y="262856"/>
                </a:lnTo>
                <a:lnTo>
                  <a:pt x="8955" y="267619"/>
                </a:lnTo>
                <a:lnTo>
                  <a:pt x="12201" y="271746"/>
                </a:lnTo>
                <a:lnTo>
                  <a:pt x="16270" y="275450"/>
                </a:lnTo>
                <a:lnTo>
                  <a:pt x="18983" y="278873"/>
                </a:lnTo>
                <a:lnTo>
                  <a:pt x="23753" y="288239"/>
                </a:lnTo>
                <a:lnTo>
                  <a:pt x="28244" y="294140"/>
                </a:lnTo>
                <a:lnTo>
                  <a:pt x="35956" y="299938"/>
                </a:lnTo>
                <a:lnTo>
                  <a:pt x="40679" y="302817"/>
                </a:lnTo>
                <a:lnTo>
                  <a:pt x="48467" y="308556"/>
                </a:lnTo>
                <a:lnTo>
                  <a:pt x="56056" y="314282"/>
                </a:lnTo>
                <a:lnTo>
                  <a:pt x="60746" y="317143"/>
                </a:lnTo>
                <a:lnTo>
                  <a:pt x="65779" y="320003"/>
                </a:lnTo>
                <a:lnTo>
                  <a:pt x="70086" y="321909"/>
                </a:lnTo>
                <a:lnTo>
                  <a:pt x="77412" y="324027"/>
                </a:lnTo>
                <a:lnTo>
                  <a:pt x="81651" y="325544"/>
                </a:lnTo>
                <a:lnTo>
                  <a:pt x="86383" y="327508"/>
                </a:lnTo>
                <a:lnTo>
                  <a:pt x="91442" y="329770"/>
                </a:lnTo>
                <a:lnTo>
                  <a:pt x="96720" y="331278"/>
                </a:lnTo>
                <a:lnTo>
                  <a:pt x="102143" y="332283"/>
                </a:lnTo>
                <a:lnTo>
                  <a:pt x="107664" y="332953"/>
                </a:lnTo>
                <a:lnTo>
                  <a:pt x="112297" y="333400"/>
                </a:lnTo>
                <a:lnTo>
                  <a:pt x="119985" y="333896"/>
                </a:lnTo>
                <a:lnTo>
                  <a:pt x="129117" y="334117"/>
                </a:lnTo>
                <a:lnTo>
                  <a:pt x="160010" y="334284"/>
                </a:lnTo>
                <a:lnTo>
                  <a:pt x="164339" y="333334"/>
                </a:lnTo>
                <a:lnTo>
                  <a:pt x="174983" y="328400"/>
                </a:lnTo>
                <a:lnTo>
                  <a:pt x="181183" y="326912"/>
                </a:lnTo>
                <a:lnTo>
                  <a:pt x="187113" y="323711"/>
                </a:lnTo>
                <a:lnTo>
                  <a:pt x="192924" y="319112"/>
                </a:lnTo>
                <a:lnTo>
                  <a:pt x="198681" y="313894"/>
                </a:lnTo>
                <a:lnTo>
                  <a:pt x="204415" y="305860"/>
                </a:lnTo>
                <a:lnTo>
                  <a:pt x="209186" y="296891"/>
                </a:lnTo>
                <a:lnTo>
                  <a:pt x="211307" y="289730"/>
                </a:lnTo>
                <a:lnTo>
                  <a:pt x="214789" y="280832"/>
                </a:lnTo>
                <a:lnTo>
                  <a:pt x="219512" y="270528"/>
                </a:lnTo>
                <a:lnTo>
                  <a:pt x="233110" y="242735"/>
                </a:lnTo>
                <a:lnTo>
                  <a:pt x="241609" y="225673"/>
                </a:lnTo>
                <a:lnTo>
                  <a:pt x="243504" y="219970"/>
                </a:lnTo>
                <a:lnTo>
                  <a:pt x="244767" y="214263"/>
                </a:lnTo>
                <a:lnTo>
                  <a:pt x="245609" y="208554"/>
                </a:lnTo>
                <a:lnTo>
                  <a:pt x="246170" y="201889"/>
                </a:lnTo>
                <a:lnTo>
                  <a:pt x="246544" y="194589"/>
                </a:lnTo>
                <a:lnTo>
                  <a:pt x="246794" y="186865"/>
                </a:lnTo>
                <a:lnTo>
                  <a:pt x="247913" y="179810"/>
                </a:lnTo>
                <a:lnTo>
                  <a:pt x="249611" y="173202"/>
                </a:lnTo>
                <a:lnTo>
                  <a:pt x="251696" y="166892"/>
                </a:lnTo>
                <a:lnTo>
                  <a:pt x="253086" y="160780"/>
                </a:lnTo>
                <a:lnTo>
                  <a:pt x="254013" y="154800"/>
                </a:lnTo>
                <a:lnTo>
                  <a:pt x="254630" y="148909"/>
                </a:lnTo>
                <a:lnTo>
                  <a:pt x="255042" y="143077"/>
                </a:lnTo>
                <a:lnTo>
                  <a:pt x="255317" y="137283"/>
                </a:lnTo>
                <a:lnTo>
                  <a:pt x="255622" y="125766"/>
                </a:lnTo>
                <a:lnTo>
                  <a:pt x="255833" y="97130"/>
                </a:lnTo>
                <a:lnTo>
                  <a:pt x="254892" y="91412"/>
                </a:lnTo>
                <a:lnTo>
                  <a:pt x="253311" y="85695"/>
                </a:lnTo>
                <a:lnTo>
                  <a:pt x="251305" y="79979"/>
                </a:lnTo>
                <a:lnTo>
                  <a:pt x="249016" y="74263"/>
                </a:lnTo>
                <a:lnTo>
                  <a:pt x="246536" y="68547"/>
                </a:lnTo>
                <a:lnTo>
                  <a:pt x="243931" y="62832"/>
                </a:lnTo>
                <a:lnTo>
                  <a:pt x="238496" y="53942"/>
                </a:lnTo>
                <a:lnTo>
                  <a:pt x="232906" y="46815"/>
                </a:lnTo>
                <a:lnTo>
                  <a:pt x="227246" y="40473"/>
                </a:lnTo>
                <a:lnTo>
                  <a:pt x="221556" y="31939"/>
                </a:lnTo>
                <a:lnTo>
                  <a:pt x="218705" y="26996"/>
                </a:lnTo>
                <a:lnTo>
                  <a:pt x="214899" y="23701"/>
                </a:lnTo>
                <a:lnTo>
                  <a:pt x="210457" y="21505"/>
                </a:lnTo>
                <a:lnTo>
                  <a:pt x="205591" y="20040"/>
                </a:lnTo>
                <a:lnTo>
                  <a:pt x="197644" y="15873"/>
                </a:lnTo>
                <a:lnTo>
                  <a:pt x="194191" y="13428"/>
                </a:lnTo>
                <a:lnTo>
                  <a:pt x="189984" y="11798"/>
                </a:lnTo>
                <a:lnTo>
                  <a:pt x="185275" y="10712"/>
                </a:lnTo>
                <a:lnTo>
                  <a:pt x="180230" y="9987"/>
                </a:lnTo>
                <a:lnTo>
                  <a:pt x="174962" y="8552"/>
                </a:lnTo>
                <a:lnTo>
                  <a:pt x="169544" y="6642"/>
                </a:lnTo>
                <a:lnTo>
                  <a:pt x="164028" y="4417"/>
                </a:lnTo>
                <a:lnTo>
                  <a:pt x="159398" y="2933"/>
                </a:lnTo>
                <a:lnTo>
                  <a:pt x="151714" y="1285"/>
                </a:lnTo>
                <a:lnTo>
                  <a:pt x="147379" y="845"/>
                </a:lnTo>
                <a:lnTo>
                  <a:pt x="142583" y="552"/>
                </a:lnTo>
                <a:lnTo>
                  <a:pt x="133128" y="227"/>
                </a:lnTo>
                <a:lnTo>
                  <a:pt x="122450" y="43"/>
                </a:lnTo>
                <a:lnTo>
                  <a:pt x="116242" y="0"/>
                </a:lnTo>
                <a:lnTo>
                  <a:pt x="112301" y="941"/>
                </a:lnTo>
                <a:lnTo>
                  <a:pt x="107768" y="2521"/>
                </a:lnTo>
                <a:lnTo>
                  <a:pt x="102841" y="4527"/>
                </a:lnTo>
                <a:lnTo>
                  <a:pt x="98604" y="5864"/>
                </a:lnTo>
                <a:lnTo>
                  <a:pt x="91357" y="7350"/>
                </a:lnTo>
                <a:lnTo>
                  <a:pt x="84961" y="8010"/>
                </a:lnTo>
                <a:lnTo>
                  <a:pt x="81921" y="8186"/>
                </a:lnTo>
                <a:lnTo>
                  <a:pt x="79895" y="9256"/>
                </a:lnTo>
                <a:lnTo>
                  <a:pt x="78545" y="10922"/>
                </a:lnTo>
                <a:lnTo>
                  <a:pt x="75843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0"/>
          <p:cNvSpPr/>
          <p:nvPr/>
        </p:nvSpPr>
        <p:spPr>
          <a:xfrm>
            <a:off x="3809048" y="3771900"/>
            <a:ext cx="111398" cy="68472"/>
          </a:xfrm>
          <a:custGeom>
            <a:avLst/>
            <a:gdLst/>
            <a:ahLst/>
            <a:cxnLst/>
            <a:rect l="0" t="0" r="0" b="0"/>
            <a:pathLst>
              <a:path w="111398" h="68472">
                <a:moveTo>
                  <a:pt x="42861" y="0"/>
                </a:moveTo>
                <a:lnTo>
                  <a:pt x="5244" y="0"/>
                </a:lnTo>
                <a:lnTo>
                  <a:pt x="3496" y="952"/>
                </a:lnTo>
                <a:lnTo>
                  <a:pt x="2330" y="2540"/>
                </a:lnTo>
                <a:lnTo>
                  <a:pt x="459" y="7380"/>
                </a:lnTo>
                <a:lnTo>
                  <a:pt x="306" y="8730"/>
                </a:lnTo>
                <a:lnTo>
                  <a:pt x="203" y="10583"/>
                </a:lnTo>
                <a:lnTo>
                  <a:pt x="90" y="15181"/>
                </a:lnTo>
                <a:lnTo>
                  <a:pt x="0" y="46076"/>
                </a:lnTo>
                <a:lnTo>
                  <a:pt x="952" y="48814"/>
                </a:lnTo>
                <a:lnTo>
                  <a:pt x="2539" y="51593"/>
                </a:lnTo>
                <a:lnTo>
                  <a:pt x="4550" y="54398"/>
                </a:lnTo>
                <a:lnTo>
                  <a:pt x="6843" y="56268"/>
                </a:lnTo>
                <a:lnTo>
                  <a:pt x="9324" y="57514"/>
                </a:lnTo>
                <a:lnTo>
                  <a:pt x="15599" y="59515"/>
                </a:lnTo>
                <a:lnTo>
                  <a:pt x="17066" y="60631"/>
                </a:lnTo>
                <a:lnTo>
                  <a:pt x="18998" y="62328"/>
                </a:lnTo>
                <a:lnTo>
                  <a:pt x="21237" y="64412"/>
                </a:lnTo>
                <a:lnTo>
                  <a:pt x="23683" y="65801"/>
                </a:lnTo>
                <a:lnTo>
                  <a:pt x="26266" y="66727"/>
                </a:lnTo>
                <a:lnTo>
                  <a:pt x="28940" y="67345"/>
                </a:lnTo>
                <a:lnTo>
                  <a:pt x="31676" y="67756"/>
                </a:lnTo>
                <a:lnTo>
                  <a:pt x="34452" y="68031"/>
                </a:lnTo>
                <a:lnTo>
                  <a:pt x="37255" y="68214"/>
                </a:lnTo>
                <a:lnTo>
                  <a:pt x="40076" y="68336"/>
                </a:lnTo>
                <a:lnTo>
                  <a:pt x="45751" y="68471"/>
                </a:lnTo>
                <a:lnTo>
                  <a:pt x="48598" y="67555"/>
                </a:lnTo>
                <a:lnTo>
                  <a:pt x="51448" y="65992"/>
                </a:lnTo>
                <a:lnTo>
                  <a:pt x="54301" y="63997"/>
                </a:lnTo>
                <a:lnTo>
                  <a:pt x="57155" y="62667"/>
                </a:lnTo>
                <a:lnTo>
                  <a:pt x="60011" y="61780"/>
                </a:lnTo>
                <a:lnTo>
                  <a:pt x="62867" y="61189"/>
                </a:lnTo>
                <a:lnTo>
                  <a:pt x="65723" y="60795"/>
                </a:lnTo>
                <a:lnTo>
                  <a:pt x="68581" y="60532"/>
                </a:lnTo>
                <a:lnTo>
                  <a:pt x="71438" y="60357"/>
                </a:lnTo>
                <a:lnTo>
                  <a:pt x="74295" y="59288"/>
                </a:lnTo>
                <a:lnTo>
                  <a:pt x="77152" y="57623"/>
                </a:lnTo>
                <a:lnTo>
                  <a:pt x="80009" y="55560"/>
                </a:lnTo>
                <a:lnTo>
                  <a:pt x="82867" y="53232"/>
                </a:lnTo>
                <a:lnTo>
                  <a:pt x="85724" y="50728"/>
                </a:lnTo>
                <a:lnTo>
                  <a:pt x="88581" y="48106"/>
                </a:lnTo>
                <a:lnTo>
                  <a:pt x="91439" y="46358"/>
                </a:lnTo>
                <a:lnTo>
                  <a:pt x="94297" y="45193"/>
                </a:lnTo>
                <a:lnTo>
                  <a:pt x="97154" y="44416"/>
                </a:lnTo>
                <a:lnTo>
                  <a:pt x="100012" y="42945"/>
                </a:lnTo>
                <a:lnTo>
                  <a:pt x="102869" y="41013"/>
                </a:lnTo>
                <a:lnTo>
                  <a:pt x="105726" y="38772"/>
                </a:lnTo>
                <a:lnTo>
                  <a:pt x="107631" y="36325"/>
                </a:lnTo>
                <a:lnTo>
                  <a:pt x="108902" y="33742"/>
                </a:lnTo>
                <a:lnTo>
                  <a:pt x="110940" y="27302"/>
                </a:lnTo>
                <a:lnTo>
                  <a:pt x="111107" y="25822"/>
                </a:lnTo>
                <a:lnTo>
                  <a:pt x="111218" y="23882"/>
                </a:lnTo>
                <a:lnTo>
                  <a:pt x="111397" y="18476"/>
                </a:lnTo>
                <a:lnTo>
                  <a:pt x="110460" y="17079"/>
                </a:lnTo>
                <a:lnTo>
                  <a:pt x="108882" y="15196"/>
                </a:lnTo>
                <a:lnTo>
                  <a:pt x="104057" y="9881"/>
                </a:lnTo>
                <a:lnTo>
                  <a:pt x="102708" y="9444"/>
                </a:lnTo>
                <a:lnTo>
                  <a:pt x="100857" y="9154"/>
                </a:lnTo>
                <a:lnTo>
                  <a:pt x="98670" y="8960"/>
                </a:lnTo>
                <a:lnTo>
                  <a:pt x="96260" y="7878"/>
                </a:lnTo>
                <a:lnTo>
                  <a:pt x="93700" y="6205"/>
                </a:lnTo>
                <a:lnTo>
                  <a:pt x="91041" y="4136"/>
                </a:lnTo>
                <a:lnTo>
                  <a:pt x="88317" y="2757"/>
                </a:lnTo>
                <a:lnTo>
                  <a:pt x="85547" y="1838"/>
                </a:lnTo>
                <a:lnTo>
                  <a:pt x="82749" y="1225"/>
                </a:lnTo>
                <a:lnTo>
                  <a:pt x="79930" y="817"/>
                </a:lnTo>
                <a:lnTo>
                  <a:pt x="77099" y="544"/>
                </a:lnTo>
                <a:lnTo>
                  <a:pt x="70262" y="107"/>
                </a:lnTo>
                <a:lnTo>
                  <a:pt x="66787" y="48"/>
                </a:ln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1631632" y="747030"/>
            <a:ext cx="102871" cy="178801"/>
          </a:xfrm>
          <a:custGeom>
            <a:avLst/>
            <a:gdLst/>
            <a:ahLst/>
            <a:cxnLst/>
            <a:rect l="0" t="0" r="0" b="0"/>
            <a:pathLst>
              <a:path w="102871" h="178801">
                <a:moveTo>
                  <a:pt x="68580" y="24495"/>
                </a:moveTo>
                <a:lnTo>
                  <a:pt x="68580" y="16275"/>
                </a:lnTo>
                <a:lnTo>
                  <a:pt x="66040" y="16079"/>
                </a:lnTo>
                <a:lnTo>
                  <a:pt x="64029" y="16027"/>
                </a:lnTo>
                <a:lnTo>
                  <a:pt x="62688" y="15039"/>
                </a:lnTo>
                <a:lnTo>
                  <a:pt x="61795" y="13429"/>
                </a:lnTo>
                <a:lnTo>
                  <a:pt x="60112" y="7705"/>
                </a:lnTo>
                <a:lnTo>
                  <a:pt x="57514" y="4968"/>
                </a:lnTo>
                <a:lnTo>
                  <a:pt x="55488" y="2904"/>
                </a:lnTo>
                <a:lnTo>
                  <a:pt x="53184" y="1528"/>
                </a:lnTo>
                <a:lnTo>
                  <a:pt x="50696" y="611"/>
                </a:lnTo>
                <a:lnTo>
                  <a:pt x="48085" y="0"/>
                </a:lnTo>
                <a:lnTo>
                  <a:pt x="45392" y="545"/>
                </a:lnTo>
                <a:lnTo>
                  <a:pt x="42643" y="1861"/>
                </a:lnTo>
                <a:lnTo>
                  <a:pt x="35940" y="6265"/>
                </a:lnTo>
                <a:lnTo>
                  <a:pt x="34438" y="6627"/>
                </a:lnTo>
                <a:lnTo>
                  <a:pt x="32483" y="6868"/>
                </a:lnTo>
                <a:lnTo>
                  <a:pt x="30228" y="7028"/>
                </a:lnTo>
                <a:lnTo>
                  <a:pt x="27772" y="8088"/>
                </a:lnTo>
                <a:lnTo>
                  <a:pt x="25182" y="9747"/>
                </a:lnTo>
                <a:lnTo>
                  <a:pt x="22503" y="11805"/>
                </a:lnTo>
                <a:lnTo>
                  <a:pt x="19764" y="13177"/>
                </a:lnTo>
                <a:lnTo>
                  <a:pt x="16986" y="14092"/>
                </a:lnTo>
                <a:lnTo>
                  <a:pt x="14182" y="14702"/>
                </a:lnTo>
                <a:lnTo>
                  <a:pt x="12312" y="16061"/>
                </a:lnTo>
                <a:lnTo>
                  <a:pt x="11065" y="17920"/>
                </a:lnTo>
                <a:lnTo>
                  <a:pt x="10235" y="20111"/>
                </a:lnTo>
                <a:lnTo>
                  <a:pt x="8728" y="22525"/>
                </a:lnTo>
                <a:lnTo>
                  <a:pt x="6771" y="25086"/>
                </a:lnTo>
                <a:lnTo>
                  <a:pt x="1338" y="31491"/>
                </a:lnTo>
                <a:lnTo>
                  <a:pt x="595" y="34906"/>
                </a:lnTo>
                <a:lnTo>
                  <a:pt x="264" y="39600"/>
                </a:lnTo>
                <a:lnTo>
                  <a:pt x="117" y="44860"/>
                </a:lnTo>
                <a:lnTo>
                  <a:pt x="1" y="75934"/>
                </a:lnTo>
                <a:lnTo>
                  <a:pt x="0" y="87360"/>
                </a:lnTo>
                <a:lnTo>
                  <a:pt x="953" y="90218"/>
                </a:lnTo>
                <a:lnTo>
                  <a:pt x="2540" y="93075"/>
                </a:lnTo>
                <a:lnTo>
                  <a:pt x="4551" y="95932"/>
                </a:lnTo>
                <a:lnTo>
                  <a:pt x="5891" y="98790"/>
                </a:lnTo>
                <a:lnTo>
                  <a:pt x="6785" y="101647"/>
                </a:lnTo>
                <a:lnTo>
                  <a:pt x="7381" y="104505"/>
                </a:lnTo>
                <a:lnTo>
                  <a:pt x="8731" y="106410"/>
                </a:lnTo>
                <a:lnTo>
                  <a:pt x="10583" y="107680"/>
                </a:lnTo>
                <a:lnTo>
                  <a:pt x="12770" y="108526"/>
                </a:lnTo>
                <a:lnTo>
                  <a:pt x="15181" y="110043"/>
                </a:lnTo>
                <a:lnTo>
                  <a:pt x="17741" y="112007"/>
                </a:lnTo>
                <a:lnTo>
                  <a:pt x="25579" y="118674"/>
                </a:lnTo>
                <a:lnTo>
                  <a:pt x="25677" y="114206"/>
                </a:lnTo>
                <a:lnTo>
                  <a:pt x="25705" y="111401"/>
                </a:lnTo>
                <a:lnTo>
                  <a:pt x="28252" y="108205"/>
                </a:lnTo>
                <a:lnTo>
                  <a:pt x="33097" y="102942"/>
                </a:lnTo>
                <a:lnTo>
                  <a:pt x="46117" y="89829"/>
                </a:lnTo>
                <a:lnTo>
                  <a:pt x="47890" y="87101"/>
                </a:lnTo>
                <a:lnTo>
                  <a:pt x="49859" y="81530"/>
                </a:lnTo>
                <a:lnTo>
                  <a:pt x="51337" y="78710"/>
                </a:lnTo>
                <a:lnTo>
                  <a:pt x="53275" y="75878"/>
                </a:lnTo>
                <a:lnTo>
                  <a:pt x="55519" y="73038"/>
                </a:lnTo>
                <a:lnTo>
                  <a:pt x="57968" y="70192"/>
                </a:lnTo>
                <a:lnTo>
                  <a:pt x="60553" y="67342"/>
                </a:lnTo>
                <a:lnTo>
                  <a:pt x="66994" y="60475"/>
                </a:lnTo>
                <a:lnTo>
                  <a:pt x="75822" y="51552"/>
                </a:lnTo>
                <a:lnTo>
                  <a:pt x="76265" y="50153"/>
                </a:lnTo>
                <a:lnTo>
                  <a:pt x="76758" y="46058"/>
                </a:lnTo>
                <a:lnTo>
                  <a:pt x="77842" y="44585"/>
                </a:lnTo>
                <a:lnTo>
                  <a:pt x="79517" y="43603"/>
                </a:lnTo>
                <a:lnTo>
                  <a:pt x="85617" y="41674"/>
                </a:lnTo>
                <a:lnTo>
                  <a:pt x="85693" y="46200"/>
                </a:lnTo>
                <a:lnTo>
                  <a:pt x="86656" y="47538"/>
                </a:lnTo>
                <a:lnTo>
                  <a:pt x="88251" y="48429"/>
                </a:lnTo>
                <a:lnTo>
                  <a:pt x="90266" y="49023"/>
                </a:lnTo>
                <a:lnTo>
                  <a:pt x="91610" y="50372"/>
                </a:lnTo>
                <a:lnTo>
                  <a:pt x="92506" y="52224"/>
                </a:lnTo>
                <a:lnTo>
                  <a:pt x="93501" y="56821"/>
                </a:lnTo>
                <a:lnTo>
                  <a:pt x="93943" y="62039"/>
                </a:lnTo>
                <a:lnTo>
                  <a:pt x="94140" y="67534"/>
                </a:lnTo>
                <a:lnTo>
                  <a:pt x="94267" y="78822"/>
                </a:lnTo>
                <a:lnTo>
                  <a:pt x="94295" y="95935"/>
                </a:lnTo>
                <a:lnTo>
                  <a:pt x="93343" y="98792"/>
                </a:lnTo>
                <a:lnTo>
                  <a:pt x="91756" y="101648"/>
                </a:lnTo>
                <a:lnTo>
                  <a:pt x="89746" y="104505"/>
                </a:lnTo>
                <a:lnTo>
                  <a:pt x="88405" y="108315"/>
                </a:lnTo>
                <a:lnTo>
                  <a:pt x="87512" y="112760"/>
                </a:lnTo>
                <a:lnTo>
                  <a:pt x="86916" y="117628"/>
                </a:lnTo>
                <a:lnTo>
                  <a:pt x="86519" y="121826"/>
                </a:lnTo>
                <a:lnTo>
                  <a:pt x="86255" y="125577"/>
                </a:lnTo>
                <a:lnTo>
                  <a:pt x="86078" y="129031"/>
                </a:lnTo>
                <a:lnTo>
                  <a:pt x="85882" y="135407"/>
                </a:lnTo>
                <a:lnTo>
                  <a:pt x="85830" y="138442"/>
                </a:lnTo>
                <a:lnTo>
                  <a:pt x="86747" y="141417"/>
                </a:lnTo>
                <a:lnTo>
                  <a:pt x="88312" y="144353"/>
                </a:lnTo>
                <a:lnTo>
                  <a:pt x="90307" y="147262"/>
                </a:lnTo>
                <a:lnTo>
                  <a:pt x="91637" y="150155"/>
                </a:lnTo>
                <a:lnTo>
                  <a:pt x="92524" y="153035"/>
                </a:lnTo>
                <a:lnTo>
                  <a:pt x="93115" y="155909"/>
                </a:lnTo>
                <a:lnTo>
                  <a:pt x="93509" y="158776"/>
                </a:lnTo>
                <a:lnTo>
                  <a:pt x="93772" y="161641"/>
                </a:lnTo>
                <a:lnTo>
                  <a:pt x="94194" y="168531"/>
                </a:lnTo>
                <a:lnTo>
                  <a:pt x="94251" y="172013"/>
                </a:lnTo>
                <a:lnTo>
                  <a:pt x="94288" y="177459"/>
                </a:lnTo>
                <a:lnTo>
                  <a:pt x="95244" y="177906"/>
                </a:lnTo>
                <a:lnTo>
                  <a:pt x="96834" y="178204"/>
                </a:lnTo>
                <a:lnTo>
                  <a:pt x="102870" y="1788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2"/>
          <p:cNvSpPr/>
          <p:nvPr/>
        </p:nvSpPr>
        <p:spPr>
          <a:xfrm>
            <a:off x="1798213" y="780097"/>
            <a:ext cx="116164" cy="120013"/>
          </a:xfrm>
          <a:custGeom>
            <a:avLst/>
            <a:gdLst/>
            <a:ahLst/>
            <a:cxnLst/>
            <a:rect l="0" t="0" r="0" b="0"/>
            <a:pathLst>
              <a:path w="116164" h="120013">
                <a:moveTo>
                  <a:pt x="30587" y="0"/>
                </a:moveTo>
                <a:lnTo>
                  <a:pt x="22015" y="0"/>
                </a:lnTo>
                <a:lnTo>
                  <a:pt x="17463" y="4551"/>
                </a:lnTo>
                <a:lnTo>
                  <a:pt x="16123" y="6844"/>
                </a:lnTo>
                <a:lnTo>
                  <a:pt x="15229" y="9325"/>
                </a:lnTo>
                <a:lnTo>
                  <a:pt x="14633" y="11932"/>
                </a:lnTo>
                <a:lnTo>
                  <a:pt x="14236" y="14622"/>
                </a:lnTo>
                <a:lnTo>
                  <a:pt x="13971" y="17368"/>
                </a:lnTo>
                <a:lnTo>
                  <a:pt x="13795" y="20151"/>
                </a:lnTo>
                <a:lnTo>
                  <a:pt x="13598" y="25784"/>
                </a:lnTo>
                <a:lnTo>
                  <a:pt x="13451" y="41173"/>
                </a:lnTo>
                <a:lnTo>
                  <a:pt x="13444" y="46913"/>
                </a:lnTo>
                <a:lnTo>
                  <a:pt x="12491" y="49373"/>
                </a:lnTo>
                <a:lnTo>
                  <a:pt x="10903" y="51965"/>
                </a:lnTo>
                <a:lnTo>
                  <a:pt x="8892" y="54646"/>
                </a:lnTo>
                <a:lnTo>
                  <a:pt x="7551" y="57386"/>
                </a:lnTo>
                <a:lnTo>
                  <a:pt x="6657" y="60165"/>
                </a:lnTo>
                <a:lnTo>
                  <a:pt x="6061" y="62970"/>
                </a:lnTo>
                <a:lnTo>
                  <a:pt x="5663" y="65792"/>
                </a:lnTo>
                <a:lnTo>
                  <a:pt x="5399" y="68627"/>
                </a:lnTo>
                <a:lnTo>
                  <a:pt x="5222" y="71469"/>
                </a:lnTo>
                <a:lnTo>
                  <a:pt x="4152" y="74316"/>
                </a:lnTo>
                <a:lnTo>
                  <a:pt x="2486" y="77166"/>
                </a:lnTo>
                <a:lnTo>
                  <a:pt x="423" y="80019"/>
                </a:lnTo>
                <a:lnTo>
                  <a:pt x="0" y="82874"/>
                </a:lnTo>
                <a:lnTo>
                  <a:pt x="670" y="85729"/>
                </a:lnTo>
                <a:lnTo>
                  <a:pt x="2070" y="88585"/>
                </a:lnTo>
                <a:lnTo>
                  <a:pt x="3003" y="91442"/>
                </a:lnTo>
                <a:lnTo>
                  <a:pt x="3625" y="94299"/>
                </a:lnTo>
                <a:lnTo>
                  <a:pt x="4040" y="97156"/>
                </a:lnTo>
                <a:lnTo>
                  <a:pt x="4316" y="100013"/>
                </a:lnTo>
                <a:lnTo>
                  <a:pt x="4500" y="102870"/>
                </a:lnTo>
                <a:lnTo>
                  <a:pt x="4623" y="105728"/>
                </a:lnTo>
                <a:lnTo>
                  <a:pt x="5658" y="107633"/>
                </a:lnTo>
                <a:lnTo>
                  <a:pt x="7300" y="108903"/>
                </a:lnTo>
                <a:lnTo>
                  <a:pt x="9347" y="109749"/>
                </a:lnTo>
                <a:lnTo>
                  <a:pt x="11664" y="111266"/>
                </a:lnTo>
                <a:lnTo>
                  <a:pt x="14162" y="113230"/>
                </a:lnTo>
                <a:lnTo>
                  <a:pt x="20463" y="118675"/>
                </a:lnTo>
                <a:lnTo>
                  <a:pt x="23865" y="119419"/>
                </a:lnTo>
                <a:lnTo>
                  <a:pt x="26105" y="119618"/>
                </a:lnTo>
                <a:lnTo>
                  <a:pt x="28551" y="119750"/>
                </a:lnTo>
                <a:lnTo>
                  <a:pt x="37574" y="119980"/>
                </a:lnTo>
                <a:lnTo>
                  <a:pt x="50952" y="120012"/>
                </a:lnTo>
                <a:lnTo>
                  <a:pt x="53688" y="119061"/>
                </a:lnTo>
                <a:lnTo>
                  <a:pt x="56465" y="117474"/>
                </a:lnTo>
                <a:lnTo>
                  <a:pt x="59269" y="115463"/>
                </a:lnTo>
                <a:lnTo>
                  <a:pt x="62091" y="113171"/>
                </a:lnTo>
                <a:lnTo>
                  <a:pt x="64924" y="110690"/>
                </a:lnTo>
                <a:lnTo>
                  <a:pt x="67766" y="108083"/>
                </a:lnTo>
                <a:lnTo>
                  <a:pt x="73463" y="102647"/>
                </a:lnTo>
                <a:lnTo>
                  <a:pt x="84882" y="91396"/>
                </a:lnTo>
                <a:lnTo>
                  <a:pt x="87738" y="89506"/>
                </a:lnTo>
                <a:lnTo>
                  <a:pt x="90595" y="88245"/>
                </a:lnTo>
                <a:lnTo>
                  <a:pt x="93452" y="87405"/>
                </a:lnTo>
                <a:lnTo>
                  <a:pt x="96309" y="85893"/>
                </a:lnTo>
                <a:lnTo>
                  <a:pt x="99167" y="83932"/>
                </a:lnTo>
                <a:lnTo>
                  <a:pt x="102024" y="81672"/>
                </a:lnTo>
                <a:lnTo>
                  <a:pt x="104882" y="79213"/>
                </a:lnTo>
                <a:lnTo>
                  <a:pt x="107739" y="76621"/>
                </a:lnTo>
                <a:lnTo>
                  <a:pt x="110597" y="73941"/>
                </a:lnTo>
                <a:lnTo>
                  <a:pt x="112502" y="71201"/>
                </a:lnTo>
                <a:lnTo>
                  <a:pt x="113771" y="68423"/>
                </a:lnTo>
                <a:lnTo>
                  <a:pt x="114618" y="65618"/>
                </a:lnTo>
                <a:lnTo>
                  <a:pt x="115182" y="62795"/>
                </a:lnTo>
                <a:lnTo>
                  <a:pt x="115559" y="59961"/>
                </a:lnTo>
                <a:lnTo>
                  <a:pt x="115810" y="57119"/>
                </a:lnTo>
                <a:lnTo>
                  <a:pt x="115977" y="54272"/>
                </a:lnTo>
                <a:lnTo>
                  <a:pt x="116163" y="48568"/>
                </a:lnTo>
                <a:lnTo>
                  <a:pt x="115260" y="45714"/>
                </a:lnTo>
                <a:lnTo>
                  <a:pt x="113705" y="42858"/>
                </a:lnTo>
                <a:lnTo>
                  <a:pt x="111716" y="40002"/>
                </a:lnTo>
                <a:lnTo>
                  <a:pt x="109438" y="38098"/>
                </a:lnTo>
                <a:lnTo>
                  <a:pt x="106967" y="36829"/>
                </a:lnTo>
                <a:lnTo>
                  <a:pt x="104366" y="35983"/>
                </a:lnTo>
                <a:lnTo>
                  <a:pt x="101681" y="34466"/>
                </a:lnTo>
                <a:lnTo>
                  <a:pt x="98938" y="32502"/>
                </a:lnTo>
                <a:lnTo>
                  <a:pt x="96156" y="30241"/>
                </a:lnTo>
                <a:lnTo>
                  <a:pt x="92397" y="28733"/>
                </a:lnTo>
                <a:lnTo>
                  <a:pt x="87986" y="27728"/>
                </a:lnTo>
                <a:lnTo>
                  <a:pt x="83140" y="27058"/>
                </a:lnTo>
                <a:lnTo>
                  <a:pt x="79910" y="25658"/>
                </a:lnTo>
                <a:lnTo>
                  <a:pt x="77756" y="23773"/>
                </a:lnTo>
                <a:lnTo>
                  <a:pt x="76321" y="21564"/>
                </a:lnTo>
                <a:lnTo>
                  <a:pt x="74411" y="20091"/>
                </a:lnTo>
                <a:lnTo>
                  <a:pt x="72185" y="19109"/>
                </a:lnTo>
                <a:lnTo>
                  <a:pt x="69749" y="18454"/>
                </a:lnTo>
                <a:lnTo>
                  <a:pt x="67172" y="18018"/>
                </a:lnTo>
                <a:lnTo>
                  <a:pt x="64502" y="17727"/>
                </a:lnTo>
                <a:lnTo>
                  <a:pt x="61769" y="17533"/>
                </a:lnTo>
                <a:lnTo>
                  <a:pt x="58995" y="17404"/>
                </a:lnTo>
                <a:lnTo>
                  <a:pt x="53373" y="17260"/>
                </a:lnTo>
                <a:lnTo>
                  <a:pt x="30587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3"/>
          <p:cNvSpPr/>
          <p:nvPr/>
        </p:nvSpPr>
        <p:spPr>
          <a:xfrm>
            <a:off x="5352151" y="3806190"/>
            <a:ext cx="265533" cy="469998"/>
          </a:xfrm>
          <a:custGeom>
            <a:avLst/>
            <a:gdLst/>
            <a:ahLst/>
            <a:cxnLst/>
            <a:rect l="0" t="0" r="0" b="0"/>
            <a:pathLst>
              <a:path w="265533" h="469998">
                <a:moveTo>
                  <a:pt x="248549" y="25717"/>
                </a:moveTo>
                <a:lnTo>
                  <a:pt x="235778" y="12947"/>
                </a:lnTo>
                <a:lnTo>
                  <a:pt x="233368" y="11488"/>
                </a:lnTo>
                <a:lnTo>
                  <a:pt x="228149" y="9868"/>
                </a:lnTo>
                <a:lnTo>
                  <a:pt x="219856" y="8956"/>
                </a:lnTo>
                <a:lnTo>
                  <a:pt x="217038" y="7876"/>
                </a:lnTo>
                <a:lnTo>
                  <a:pt x="211366" y="4135"/>
                </a:lnTo>
                <a:lnTo>
                  <a:pt x="205671" y="1838"/>
                </a:lnTo>
                <a:lnTo>
                  <a:pt x="199012" y="817"/>
                </a:lnTo>
                <a:lnTo>
                  <a:pt x="194569" y="544"/>
                </a:lnTo>
                <a:lnTo>
                  <a:pt x="189702" y="363"/>
                </a:lnTo>
                <a:lnTo>
                  <a:pt x="185505" y="1194"/>
                </a:lnTo>
                <a:lnTo>
                  <a:pt x="178302" y="4658"/>
                </a:lnTo>
                <a:lnTo>
                  <a:pt x="174095" y="5963"/>
                </a:lnTo>
                <a:lnTo>
                  <a:pt x="169385" y="6833"/>
                </a:lnTo>
                <a:lnTo>
                  <a:pt x="164341" y="7413"/>
                </a:lnTo>
                <a:lnTo>
                  <a:pt x="159073" y="8751"/>
                </a:lnTo>
                <a:lnTo>
                  <a:pt x="153655" y="10597"/>
                </a:lnTo>
                <a:lnTo>
                  <a:pt x="148139" y="12779"/>
                </a:lnTo>
                <a:lnTo>
                  <a:pt x="142557" y="15187"/>
                </a:lnTo>
                <a:lnTo>
                  <a:pt x="131273" y="20402"/>
                </a:lnTo>
                <a:lnTo>
                  <a:pt x="125598" y="22174"/>
                </a:lnTo>
                <a:lnTo>
                  <a:pt x="119909" y="23355"/>
                </a:lnTo>
                <a:lnTo>
                  <a:pt x="114211" y="24142"/>
                </a:lnTo>
                <a:lnTo>
                  <a:pt x="107555" y="25620"/>
                </a:lnTo>
                <a:lnTo>
                  <a:pt x="100261" y="27557"/>
                </a:lnTo>
                <a:lnTo>
                  <a:pt x="92540" y="29801"/>
                </a:lnTo>
                <a:lnTo>
                  <a:pt x="85488" y="32250"/>
                </a:lnTo>
                <a:lnTo>
                  <a:pt x="78882" y="34835"/>
                </a:lnTo>
                <a:lnTo>
                  <a:pt x="72572" y="37511"/>
                </a:lnTo>
                <a:lnTo>
                  <a:pt x="60482" y="43024"/>
                </a:lnTo>
                <a:lnTo>
                  <a:pt x="54591" y="45827"/>
                </a:lnTo>
                <a:lnTo>
                  <a:pt x="49711" y="49601"/>
                </a:lnTo>
                <a:lnTo>
                  <a:pt x="41749" y="58875"/>
                </a:lnTo>
                <a:lnTo>
                  <a:pt x="35035" y="66806"/>
                </a:lnTo>
                <a:lnTo>
                  <a:pt x="31911" y="70255"/>
                </a:lnTo>
                <a:lnTo>
                  <a:pt x="27924" y="73506"/>
                </a:lnTo>
                <a:lnTo>
                  <a:pt x="23360" y="76627"/>
                </a:lnTo>
                <a:lnTo>
                  <a:pt x="18413" y="79660"/>
                </a:lnTo>
                <a:lnTo>
                  <a:pt x="10376" y="85569"/>
                </a:lnTo>
                <a:lnTo>
                  <a:pt x="6900" y="88478"/>
                </a:lnTo>
                <a:lnTo>
                  <a:pt x="4582" y="91370"/>
                </a:lnTo>
                <a:lnTo>
                  <a:pt x="3037" y="94251"/>
                </a:lnTo>
                <a:lnTo>
                  <a:pt x="1319" y="99992"/>
                </a:lnTo>
                <a:lnTo>
                  <a:pt x="127" y="114297"/>
                </a:lnTo>
                <a:lnTo>
                  <a:pt x="0" y="122871"/>
                </a:lnTo>
                <a:lnTo>
                  <a:pt x="935" y="125729"/>
                </a:lnTo>
                <a:lnTo>
                  <a:pt x="5848" y="134302"/>
                </a:lnTo>
                <a:lnTo>
                  <a:pt x="7332" y="140017"/>
                </a:lnTo>
                <a:lnTo>
                  <a:pt x="9632" y="141922"/>
                </a:lnTo>
                <a:lnTo>
                  <a:pt x="13071" y="143192"/>
                </a:lnTo>
                <a:lnTo>
                  <a:pt x="17269" y="144039"/>
                </a:lnTo>
                <a:lnTo>
                  <a:pt x="21972" y="145556"/>
                </a:lnTo>
                <a:lnTo>
                  <a:pt x="27012" y="147520"/>
                </a:lnTo>
                <a:lnTo>
                  <a:pt x="32278" y="149781"/>
                </a:lnTo>
                <a:lnTo>
                  <a:pt x="43208" y="154834"/>
                </a:lnTo>
                <a:lnTo>
                  <a:pt x="65748" y="165839"/>
                </a:lnTo>
                <a:lnTo>
                  <a:pt x="72389" y="168662"/>
                </a:lnTo>
                <a:lnTo>
                  <a:pt x="79674" y="171496"/>
                </a:lnTo>
                <a:lnTo>
                  <a:pt x="95388" y="177185"/>
                </a:lnTo>
                <a:lnTo>
                  <a:pt x="111898" y="182889"/>
                </a:lnTo>
                <a:lnTo>
                  <a:pt x="119348" y="185743"/>
                </a:lnTo>
                <a:lnTo>
                  <a:pt x="126220" y="188599"/>
                </a:lnTo>
                <a:lnTo>
                  <a:pt x="132706" y="191455"/>
                </a:lnTo>
                <a:lnTo>
                  <a:pt x="139887" y="195264"/>
                </a:lnTo>
                <a:lnTo>
                  <a:pt x="147533" y="199708"/>
                </a:lnTo>
                <a:lnTo>
                  <a:pt x="155488" y="204576"/>
                </a:lnTo>
                <a:lnTo>
                  <a:pt x="163647" y="208774"/>
                </a:lnTo>
                <a:lnTo>
                  <a:pt x="171945" y="212525"/>
                </a:lnTo>
                <a:lnTo>
                  <a:pt x="180335" y="215978"/>
                </a:lnTo>
                <a:lnTo>
                  <a:pt x="187832" y="220185"/>
                </a:lnTo>
                <a:lnTo>
                  <a:pt x="194737" y="224895"/>
                </a:lnTo>
                <a:lnTo>
                  <a:pt x="201244" y="229940"/>
                </a:lnTo>
                <a:lnTo>
                  <a:pt x="207487" y="235208"/>
                </a:lnTo>
                <a:lnTo>
                  <a:pt x="213554" y="240625"/>
                </a:lnTo>
                <a:lnTo>
                  <a:pt x="219504" y="246142"/>
                </a:lnTo>
                <a:lnTo>
                  <a:pt x="225375" y="250772"/>
                </a:lnTo>
                <a:lnTo>
                  <a:pt x="231195" y="254811"/>
                </a:lnTo>
                <a:lnTo>
                  <a:pt x="236979" y="258456"/>
                </a:lnTo>
                <a:lnTo>
                  <a:pt x="241788" y="262792"/>
                </a:lnTo>
                <a:lnTo>
                  <a:pt x="249671" y="272689"/>
                </a:lnTo>
                <a:lnTo>
                  <a:pt x="256350" y="285977"/>
                </a:lnTo>
                <a:lnTo>
                  <a:pt x="261541" y="300456"/>
                </a:lnTo>
                <a:lnTo>
                  <a:pt x="263848" y="313241"/>
                </a:lnTo>
                <a:lnTo>
                  <a:pt x="264873" y="325273"/>
                </a:lnTo>
                <a:lnTo>
                  <a:pt x="265329" y="337923"/>
                </a:lnTo>
                <a:lnTo>
                  <a:pt x="265532" y="353070"/>
                </a:lnTo>
                <a:lnTo>
                  <a:pt x="264633" y="361110"/>
                </a:lnTo>
                <a:lnTo>
                  <a:pt x="263082" y="369327"/>
                </a:lnTo>
                <a:lnTo>
                  <a:pt x="261095" y="377663"/>
                </a:lnTo>
                <a:lnTo>
                  <a:pt x="256347" y="392005"/>
                </a:lnTo>
                <a:lnTo>
                  <a:pt x="253748" y="398497"/>
                </a:lnTo>
                <a:lnTo>
                  <a:pt x="245779" y="410789"/>
                </a:lnTo>
                <a:lnTo>
                  <a:pt x="240987" y="416735"/>
                </a:lnTo>
                <a:lnTo>
                  <a:pt x="235888" y="422603"/>
                </a:lnTo>
                <a:lnTo>
                  <a:pt x="230583" y="428420"/>
                </a:lnTo>
                <a:lnTo>
                  <a:pt x="219609" y="439963"/>
                </a:lnTo>
                <a:lnTo>
                  <a:pt x="208381" y="451444"/>
                </a:lnTo>
                <a:lnTo>
                  <a:pt x="202720" y="455268"/>
                </a:lnTo>
                <a:lnTo>
                  <a:pt x="197041" y="457817"/>
                </a:lnTo>
                <a:lnTo>
                  <a:pt x="191351" y="459516"/>
                </a:lnTo>
                <a:lnTo>
                  <a:pt x="185652" y="461601"/>
                </a:lnTo>
                <a:lnTo>
                  <a:pt x="179947" y="463944"/>
                </a:lnTo>
                <a:lnTo>
                  <a:pt x="174239" y="466459"/>
                </a:lnTo>
                <a:lnTo>
                  <a:pt x="168529" y="468135"/>
                </a:lnTo>
                <a:lnTo>
                  <a:pt x="162817" y="469252"/>
                </a:lnTo>
                <a:lnTo>
                  <a:pt x="157104" y="469997"/>
                </a:lnTo>
                <a:lnTo>
                  <a:pt x="151390" y="469542"/>
                </a:lnTo>
                <a:lnTo>
                  <a:pt x="145676" y="468285"/>
                </a:lnTo>
                <a:lnTo>
                  <a:pt x="139962" y="466495"/>
                </a:lnTo>
                <a:lnTo>
                  <a:pt x="134248" y="465301"/>
                </a:lnTo>
                <a:lnTo>
                  <a:pt x="128533" y="464506"/>
                </a:lnTo>
                <a:lnTo>
                  <a:pt x="122818" y="463976"/>
                </a:lnTo>
                <a:lnTo>
                  <a:pt x="117103" y="461717"/>
                </a:lnTo>
                <a:lnTo>
                  <a:pt x="111389" y="458306"/>
                </a:lnTo>
                <a:lnTo>
                  <a:pt x="105674" y="454127"/>
                </a:lnTo>
                <a:lnTo>
                  <a:pt x="100911" y="450389"/>
                </a:lnTo>
                <a:lnTo>
                  <a:pt x="93079" y="443695"/>
                </a:lnTo>
                <a:lnTo>
                  <a:pt x="86424" y="435005"/>
                </a:lnTo>
                <a:lnTo>
                  <a:pt x="80291" y="423840"/>
                </a:lnTo>
                <a:lnTo>
                  <a:pt x="74390" y="409353"/>
                </a:lnTo>
                <a:lnTo>
                  <a:pt x="68592" y="393390"/>
                </a:lnTo>
                <a:lnTo>
                  <a:pt x="65713" y="385132"/>
                </a:lnTo>
                <a:lnTo>
                  <a:pt x="63793" y="376770"/>
                </a:lnTo>
                <a:lnTo>
                  <a:pt x="62513" y="368337"/>
                </a:lnTo>
                <a:lnTo>
                  <a:pt x="61660" y="359858"/>
                </a:lnTo>
                <a:lnTo>
                  <a:pt x="62044" y="351348"/>
                </a:lnTo>
                <a:lnTo>
                  <a:pt x="63252" y="342817"/>
                </a:lnTo>
                <a:lnTo>
                  <a:pt x="65010" y="334272"/>
                </a:lnTo>
                <a:lnTo>
                  <a:pt x="69503" y="314618"/>
                </a:lnTo>
                <a:lnTo>
                  <a:pt x="80149" y="270956"/>
                </a:lnTo>
                <a:lnTo>
                  <a:pt x="83895" y="259694"/>
                </a:lnTo>
                <a:lnTo>
                  <a:pt x="88297" y="248377"/>
                </a:lnTo>
                <a:lnTo>
                  <a:pt x="93137" y="237022"/>
                </a:lnTo>
                <a:lnTo>
                  <a:pt x="97315" y="226594"/>
                </a:lnTo>
                <a:lnTo>
                  <a:pt x="104499" y="207389"/>
                </a:lnTo>
                <a:lnTo>
                  <a:pt x="108701" y="197314"/>
                </a:lnTo>
                <a:lnTo>
                  <a:pt x="113407" y="186787"/>
                </a:lnTo>
                <a:lnTo>
                  <a:pt x="118449" y="175960"/>
                </a:lnTo>
                <a:lnTo>
                  <a:pt x="123716" y="165884"/>
                </a:lnTo>
                <a:lnTo>
                  <a:pt x="129131" y="156309"/>
                </a:lnTo>
                <a:lnTo>
                  <a:pt x="134647" y="147068"/>
                </a:lnTo>
                <a:lnTo>
                  <a:pt x="145856" y="129181"/>
                </a:lnTo>
                <a:lnTo>
                  <a:pt x="185694" y="68614"/>
                </a:lnTo>
                <a:lnTo>
                  <a:pt x="190453" y="61935"/>
                </a:lnTo>
                <a:lnTo>
                  <a:pt x="198281" y="51974"/>
                </a:lnTo>
                <a:lnTo>
                  <a:pt x="200749" y="47032"/>
                </a:lnTo>
                <a:lnTo>
                  <a:pt x="203492" y="36461"/>
                </a:lnTo>
                <a:lnTo>
                  <a:pt x="206129" y="31927"/>
                </a:lnTo>
                <a:lnTo>
                  <a:pt x="214138" y="24349"/>
                </a:lnTo>
                <a:lnTo>
                  <a:pt x="217035" y="20995"/>
                </a:lnTo>
                <a:lnTo>
                  <a:pt x="218967" y="17807"/>
                </a:lnTo>
                <a:lnTo>
                  <a:pt x="222068" y="10396"/>
                </a:lnTo>
                <a:lnTo>
                  <a:pt x="223275" y="9788"/>
                </a:lnTo>
                <a:lnTo>
                  <a:pt x="227156" y="9113"/>
                </a:lnTo>
                <a:lnTo>
                  <a:pt x="228572" y="7980"/>
                </a:lnTo>
                <a:lnTo>
                  <a:pt x="229516" y="6273"/>
                </a:lnTo>
                <a:lnTo>
                  <a:pt x="2314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4"/>
          <p:cNvSpPr/>
          <p:nvPr/>
        </p:nvSpPr>
        <p:spPr>
          <a:xfrm>
            <a:off x="5694997" y="3840479"/>
            <a:ext cx="248593" cy="317148"/>
          </a:xfrm>
          <a:custGeom>
            <a:avLst/>
            <a:gdLst/>
            <a:ahLst/>
            <a:cxnLst/>
            <a:rect l="0" t="0" r="0" b="0"/>
            <a:pathLst>
              <a:path w="248593" h="317148">
                <a:moveTo>
                  <a:pt x="8573" y="0"/>
                </a:moveTo>
                <a:lnTo>
                  <a:pt x="15954" y="0"/>
                </a:lnTo>
                <a:lnTo>
                  <a:pt x="16351" y="953"/>
                </a:lnTo>
                <a:lnTo>
                  <a:pt x="17076" y="8731"/>
                </a:lnTo>
                <a:lnTo>
                  <a:pt x="17144" y="49953"/>
                </a:lnTo>
                <a:lnTo>
                  <a:pt x="16191" y="55210"/>
                </a:lnTo>
                <a:lnTo>
                  <a:pt x="14605" y="60619"/>
                </a:lnTo>
                <a:lnTo>
                  <a:pt x="12594" y="66130"/>
                </a:lnTo>
                <a:lnTo>
                  <a:pt x="11253" y="71710"/>
                </a:lnTo>
                <a:lnTo>
                  <a:pt x="10360" y="77334"/>
                </a:lnTo>
                <a:lnTo>
                  <a:pt x="9764" y="82989"/>
                </a:lnTo>
                <a:lnTo>
                  <a:pt x="9367" y="88664"/>
                </a:lnTo>
                <a:lnTo>
                  <a:pt x="9102" y="94352"/>
                </a:lnTo>
                <a:lnTo>
                  <a:pt x="8926" y="100049"/>
                </a:lnTo>
                <a:lnTo>
                  <a:pt x="7856" y="106704"/>
                </a:lnTo>
                <a:lnTo>
                  <a:pt x="6190" y="113999"/>
                </a:lnTo>
                <a:lnTo>
                  <a:pt x="4126" y="121719"/>
                </a:lnTo>
                <a:lnTo>
                  <a:pt x="2751" y="128772"/>
                </a:lnTo>
                <a:lnTo>
                  <a:pt x="1834" y="135378"/>
                </a:lnTo>
                <a:lnTo>
                  <a:pt x="1223" y="141687"/>
                </a:lnTo>
                <a:lnTo>
                  <a:pt x="815" y="148751"/>
                </a:lnTo>
                <a:lnTo>
                  <a:pt x="362" y="164219"/>
                </a:lnTo>
                <a:lnTo>
                  <a:pt x="107" y="184443"/>
                </a:lnTo>
                <a:lnTo>
                  <a:pt x="1024" y="191542"/>
                </a:lnTo>
                <a:lnTo>
                  <a:pt x="2588" y="199132"/>
                </a:lnTo>
                <a:lnTo>
                  <a:pt x="4583" y="207050"/>
                </a:lnTo>
                <a:lnTo>
                  <a:pt x="5912" y="214233"/>
                </a:lnTo>
                <a:lnTo>
                  <a:pt x="6799" y="220928"/>
                </a:lnTo>
                <a:lnTo>
                  <a:pt x="7390" y="227295"/>
                </a:lnTo>
                <a:lnTo>
                  <a:pt x="8737" y="233445"/>
                </a:lnTo>
                <a:lnTo>
                  <a:pt x="10587" y="239451"/>
                </a:lnTo>
                <a:lnTo>
                  <a:pt x="12773" y="245359"/>
                </a:lnTo>
                <a:lnTo>
                  <a:pt x="15183" y="251203"/>
                </a:lnTo>
                <a:lnTo>
                  <a:pt x="17742" y="257004"/>
                </a:lnTo>
                <a:lnTo>
                  <a:pt x="20401" y="262776"/>
                </a:lnTo>
                <a:lnTo>
                  <a:pt x="25894" y="271730"/>
                </a:lnTo>
                <a:lnTo>
                  <a:pt x="31511" y="279837"/>
                </a:lnTo>
                <a:lnTo>
                  <a:pt x="34343" y="284666"/>
                </a:lnTo>
                <a:lnTo>
                  <a:pt x="37182" y="289790"/>
                </a:lnTo>
                <a:lnTo>
                  <a:pt x="40981" y="294158"/>
                </a:lnTo>
                <a:lnTo>
                  <a:pt x="45418" y="298023"/>
                </a:lnTo>
                <a:lnTo>
                  <a:pt x="50281" y="301553"/>
                </a:lnTo>
                <a:lnTo>
                  <a:pt x="55428" y="303905"/>
                </a:lnTo>
                <a:lnTo>
                  <a:pt x="60765" y="305474"/>
                </a:lnTo>
                <a:lnTo>
                  <a:pt x="66228" y="306519"/>
                </a:lnTo>
                <a:lnTo>
                  <a:pt x="70821" y="308169"/>
                </a:lnTo>
                <a:lnTo>
                  <a:pt x="78466" y="312542"/>
                </a:lnTo>
                <a:lnTo>
                  <a:pt x="82791" y="314089"/>
                </a:lnTo>
                <a:lnTo>
                  <a:pt x="87579" y="315120"/>
                </a:lnTo>
                <a:lnTo>
                  <a:pt x="92676" y="315808"/>
                </a:lnTo>
                <a:lnTo>
                  <a:pt x="97979" y="316266"/>
                </a:lnTo>
                <a:lnTo>
                  <a:pt x="103420" y="316572"/>
                </a:lnTo>
                <a:lnTo>
                  <a:pt x="113592" y="316912"/>
                </a:lnTo>
                <a:lnTo>
                  <a:pt x="125626" y="317103"/>
                </a:lnTo>
                <a:lnTo>
                  <a:pt x="135526" y="317147"/>
                </a:lnTo>
                <a:lnTo>
                  <a:pt x="140833" y="316207"/>
                </a:lnTo>
                <a:lnTo>
                  <a:pt x="146277" y="314627"/>
                </a:lnTo>
                <a:lnTo>
                  <a:pt x="151810" y="312622"/>
                </a:lnTo>
                <a:lnTo>
                  <a:pt x="157405" y="310332"/>
                </a:lnTo>
                <a:lnTo>
                  <a:pt x="163039" y="307853"/>
                </a:lnTo>
                <a:lnTo>
                  <a:pt x="174380" y="302559"/>
                </a:lnTo>
                <a:lnTo>
                  <a:pt x="185770" y="297031"/>
                </a:lnTo>
                <a:lnTo>
                  <a:pt x="190522" y="294224"/>
                </a:lnTo>
                <a:lnTo>
                  <a:pt x="194642" y="291399"/>
                </a:lnTo>
                <a:lnTo>
                  <a:pt x="198341" y="288564"/>
                </a:lnTo>
                <a:lnTo>
                  <a:pt x="204992" y="280333"/>
                </a:lnTo>
                <a:lnTo>
                  <a:pt x="211122" y="271278"/>
                </a:lnTo>
                <a:lnTo>
                  <a:pt x="217022" y="264078"/>
                </a:lnTo>
                <a:lnTo>
                  <a:pt x="220882" y="258920"/>
                </a:lnTo>
                <a:lnTo>
                  <a:pt x="230249" y="245569"/>
                </a:lnTo>
                <a:lnTo>
                  <a:pt x="233510" y="238960"/>
                </a:lnTo>
                <a:lnTo>
                  <a:pt x="235683" y="232649"/>
                </a:lnTo>
                <a:lnTo>
                  <a:pt x="237132" y="226537"/>
                </a:lnTo>
                <a:lnTo>
                  <a:pt x="239050" y="220558"/>
                </a:lnTo>
                <a:lnTo>
                  <a:pt x="241282" y="214666"/>
                </a:lnTo>
                <a:lnTo>
                  <a:pt x="243723" y="208833"/>
                </a:lnTo>
                <a:lnTo>
                  <a:pt x="245349" y="203040"/>
                </a:lnTo>
                <a:lnTo>
                  <a:pt x="246434" y="197273"/>
                </a:lnTo>
                <a:lnTo>
                  <a:pt x="247156" y="191523"/>
                </a:lnTo>
                <a:lnTo>
                  <a:pt x="247639" y="185784"/>
                </a:lnTo>
                <a:lnTo>
                  <a:pt x="247960" y="180054"/>
                </a:lnTo>
                <a:lnTo>
                  <a:pt x="248317" y="169559"/>
                </a:lnTo>
                <a:lnTo>
                  <a:pt x="248476" y="161720"/>
                </a:lnTo>
                <a:lnTo>
                  <a:pt x="248592" y="123712"/>
                </a:lnTo>
                <a:lnTo>
                  <a:pt x="247642" y="118670"/>
                </a:lnTo>
                <a:lnTo>
                  <a:pt x="244049" y="110527"/>
                </a:lnTo>
                <a:lnTo>
                  <a:pt x="236670" y="96038"/>
                </a:lnTo>
                <a:lnTo>
                  <a:pt x="231234" y="87769"/>
                </a:lnTo>
                <a:lnTo>
                  <a:pt x="224691" y="79966"/>
                </a:lnTo>
                <a:lnTo>
                  <a:pt x="215433" y="70148"/>
                </a:lnTo>
                <a:lnTo>
                  <a:pt x="204061" y="58462"/>
                </a:lnTo>
                <a:lnTo>
                  <a:pt x="199859" y="55167"/>
                </a:lnTo>
                <a:lnTo>
                  <a:pt x="195151" y="52019"/>
                </a:lnTo>
                <a:lnTo>
                  <a:pt x="190109" y="48966"/>
                </a:lnTo>
                <a:lnTo>
                  <a:pt x="184841" y="45980"/>
                </a:lnTo>
                <a:lnTo>
                  <a:pt x="173910" y="40121"/>
                </a:lnTo>
                <a:lnTo>
                  <a:pt x="157045" y="31467"/>
                </a:lnTo>
                <a:lnTo>
                  <a:pt x="151369" y="29551"/>
                </a:lnTo>
                <a:lnTo>
                  <a:pt x="145680" y="28273"/>
                </a:lnTo>
                <a:lnTo>
                  <a:pt x="139983" y="27422"/>
                </a:lnTo>
                <a:lnTo>
                  <a:pt x="134280" y="26854"/>
                </a:lnTo>
                <a:lnTo>
                  <a:pt x="128572" y="26475"/>
                </a:lnTo>
                <a:lnTo>
                  <a:pt x="122863" y="26223"/>
                </a:lnTo>
                <a:lnTo>
                  <a:pt x="108898" y="25943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5"/>
          <p:cNvSpPr/>
          <p:nvPr/>
        </p:nvSpPr>
        <p:spPr>
          <a:xfrm>
            <a:off x="3020380" y="840105"/>
            <a:ext cx="94296" cy="94295"/>
          </a:xfrm>
          <a:custGeom>
            <a:avLst/>
            <a:gdLst/>
            <a:ahLst/>
            <a:cxnLst/>
            <a:rect l="0" t="0" r="0" b="0"/>
            <a:pathLst>
              <a:path w="94296" h="94295">
                <a:moveTo>
                  <a:pt x="42859" y="0"/>
                </a:moveTo>
                <a:lnTo>
                  <a:pt x="22386" y="0"/>
                </a:lnTo>
                <a:lnTo>
                  <a:pt x="20638" y="952"/>
                </a:lnTo>
                <a:lnTo>
                  <a:pt x="19473" y="2539"/>
                </a:lnTo>
                <a:lnTo>
                  <a:pt x="18696" y="4550"/>
                </a:lnTo>
                <a:lnTo>
                  <a:pt x="17225" y="5891"/>
                </a:lnTo>
                <a:lnTo>
                  <a:pt x="15293" y="6785"/>
                </a:lnTo>
                <a:lnTo>
                  <a:pt x="9897" y="8219"/>
                </a:lnTo>
                <a:lnTo>
                  <a:pt x="8502" y="9289"/>
                </a:lnTo>
                <a:lnTo>
                  <a:pt x="6620" y="10955"/>
                </a:lnTo>
                <a:lnTo>
                  <a:pt x="1305" y="15922"/>
                </a:lnTo>
                <a:lnTo>
                  <a:pt x="869" y="17282"/>
                </a:lnTo>
                <a:lnTo>
                  <a:pt x="579" y="19141"/>
                </a:lnTo>
                <a:lnTo>
                  <a:pt x="7" y="25603"/>
                </a:lnTo>
                <a:lnTo>
                  <a:pt x="0" y="30234"/>
                </a:lnTo>
                <a:lnTo>
                  <a:pt x="952" y="31586"/>
                </a:lnTo>
                <a:lnTo>
                  <a:pt x="2538" y="32487"/>
                </a:lnTo>
                <a:lnTo>
                  <a:pt x="7378" y="33933"/>
                </a:lnTo>
                <a:lnTo>
                  <a:pt x="8728" y="34052"/>
                </a:lnTo>
                <a:lnTo>
                  <a:pt x="10580" y="34131"/>
                </a:lnTo>
                <a:lnTo>
                  <a:pt x="15178" y="34219"/>
                </a:lnTo>
                <a:lnTo>
                  <a:pt x="20397" y="34258"/>
                </a:lnTo>
                <a:lnTo>
                  <a:pt x="23122" y="35221"/>
                </a:lnTo>
                <a:lnTo>
                  <a:pt x="25891" y="36816"/>
                </a:lnTo>
                <a:lnTo>
                  <a:pt x="28690" y="38831"/>
                </a:lnTo>
                <a:lnTo>
                  <a:pt x="32461" y="40175"/>
                </a:lnTo>
                <a:lnTo>
                  <a:pt x="36879" y="41070"/>
                </a:lnTo>
                <a:lnTo>
                  <a:pt x="48557" y="42508"/>
                </a:lnTo>
                <a:lnTo>
                  <a:pt x="50468" y="42626"/>
                </a:lnTo>
                <a:lnTo>
                  <a:pt x="55131" y="42757"/>
                </a:lnTo>
                <a:lnTo>
                  <a:pt x="57708" y="43745"/>
                </a:lnTo>
                <a:lnTo>
                  <a:pt x="60379" y="45355"/>
                </a:lnTo>
                <a:lnTo>
                  <a:pt x="63111" y="47382"/>
                </a:lnTo>
                <a:lnTo>
                  <a:pt x="65886" y="48733"/>
                </a:lnTo>
                <a:lnTo>
                  <a:pt x="68688" y="49633"/>
                </a:lnTo>
                <a:lnTo>
                  <a:pt x="71508" y="50234"/>
                </a:lnTo>
                <a:lnTo>
                  <a:pt x="73389" y="51586"/>
                </a:lnTo>
                <a:lnTo>
                  <a:pt x="74642" y="53441"/>
                </a:lnTo>
                <a:lnTo>
                  <a:pt x="76654" y="58710"/>
                </a:lnTo>
                <a:lnTo>
                  <a:pt x="77772" y="60095"/>
                </a:lnTo>
                <a:lnTo>
                  <a:pt x="79469" y="61971"/>
                </a:lnTo>
                <a:lnTo>
                  <a:pt x="81553" y="64174"/>
                </a:lnTo>
                <a:lnTo>
                  <a:pt x="82943" y="66595"/>
                </a:lnTo>
                <a:lnTo>
                  <a:pt x="83870" y="69161"/>
                </a:lnTo>
                <a:lnTo>
                  <a:pt x="85356" y="75574"/>
                </a:lnTo>
                <a:lnTo>
                  <a:pt x="85478" y="77052"/>
                </a:lnTo>
                <a:lnTo>
                  <a:pt x="85560" y="78991"/>
                </a:lnTo>
                <a:lnTo>
                  <a:pt x="85690" y="84394"/>
                </a:lnTo>
                <a:lnTo>
                  <a:pt x="84748" y="84838"/>
                </a:lnTo>
                <a:lnTo>
                  <a:pt x="83168" y="85133"/>
                </a:lnTo>
                <a:lnTo>
                  <a:pt x="81162" y="85330"/>
                </a:lnTo>
                <a:lnTo>
                  <a:pt x="79824" y="86414"/>
                </a:lnTo>
                <a:lnTo>
                  <a:pt x="78933" y="88089"/>
                </a:lnTo>
                <a:lnTo>
                  <a:pt x="77502" y="93071"/>
                </a:lnTo>
                <a:lnTo>
                  <a:pt x="75479" y="93480"/>
                </a:lnTo>
                <a:lnTo>
                  <a:pt x="72226" y="93752"/>
                </a:lnTo>
                <a:lnTo>
                  <a:pt x="60720" y="94265"/>
                </a:lnTo>
                <a:lnTo>
                  <a:pt x="52686" y="94294"/>
                </a:lnTo>
                <a:lnTo>
                  <a:pt x="52268" y="93343"/>
                </a:lnTo>
                <a:lnTo>
                  <a:pt x="51990" y="91756"/>
                </a:lnTo>
                <a:lnTo>
                  <a:pt x="51465" y="86078"/>
                </a:lnTo>
                <a:lnTo>
                  <a:pt x="51432" y="57108"/>
                </a:lnTo>
                <a:lnTo>
                  <a:pt x="52385" y="55217"/>
                </a:lnTo>
                <a:lnTo>
                  <a:pt x="53972" y="53956"/>
                </a:lnTo>
                <a:lnTo>
                  <a:pt x="55983" y="53116"/>
                </a:lnTo>
                <a:lnTo>
                  <a:pt x="58276" y="51603"/>
                </a:lnTo>
                <a:lnTo>
                  <a:pt x="60757" y="49642"/>
                </a:lnTo>
                <a:lnTo>
                  <a:pt x="63364" y="47382"/>
                </a:lnTo>
                <a:lnTo>
                  <a:pt x="66054" y="44923"/>
                </a:lnTo>
                <a:lnTo>
                  <a:pt x="71583" y="39650"/>
                </a:lnTo>
                <a:lnTo>
                  <a:pt x="80051" y="31327"/>
                </a:lnTo>
                <a:lnTo>
                  <a:pt x="82894" y="29457"/>
                </a:lnTo>
                <a:lnTo>
                  <a:pt x="85742" y="28210"/>
                </a:lnTo>
                <a:lnTo>
                  <a:pt x="94295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6"/>
          <p:cNvSpPr/>
          <p:nvPr/>
        </p:nvSpPr>
        <p:spPr>
          <a:xfrm>
            <a:off x="3166110" y="831532"/>
            <a:ext cx="68193" cy="85361"/>
          </a:xfrm>
          <a:custGeom>
            <a:avLst/>
            <a:gdLst/>
            <a:ahLst/>
            <a:cxnLst/>
            <a:rect l="0" t="0" r="0" b="0"/>
            <a:pathLst>
              <a:path w="68193" h="85361">
                <a:moveTo>
                  <a:pt x="25717" y="0"/>
                </a:moveTo>
                <a:lnTo>
                  <a:pt x="25717" y="4551"/>
                </a:lnTo>
                <a:lnTo>
                  <a:pt x="24765" y="5891"/>
                </a:lnTo>
                <a:lnTo>
                  <a:pt x="23177" y="6785"/>
                </a:lnTo>
                <a:lnTo>
                  <a:pt x="21166" y="7381"/>
                </a:lnTo>
                <a:lnTo>
                  <a:pt x="19826" y="8731"/>
                </a:lnTo>
                <a:lnTo>
                  <a:pt x="18932" y="10583"/>
                </a:lnTo>
                <a:lnTo>
                  <a:pt x="17498" y="15849"/>
                </a:lnTo>
                <a:lnTo>
                  <a:pt x="16427" y="17233"/>
                </a:lnTo>
                <a:lnTo>
                  <a:pt x="14761" y="19109"/>
                </a:lnTo>
                <a:lnTo>
                  <a:pt x="9794" y="24412"/>
                </a:lnTo>
                <a:lnTo>
                  <a:pt x="9387" y="25800"/>
                </a:lnTo>
                <a:lnTo>
                  <a:pt x="9115" y="27677"/>
                </a:lnTo>
                <a:lnTo>
                  <a:pt x="8934" y="29882"/>
                </a:lnTo>
                <a:lnTo>
                  <a:pt x="8813" y="32304"/>
                </a:lnTo>
                <a:lnTo>
                  <a:pt x="8679" y="37535"/>
                </a:lnTo>
                <a:lnTo>
                  <a:pt x="8573" y="64060"/>
                </a:lnTo>
                <a:lnTo>
                  <a:pt x="7620" y="66519"/>
                </a:lnTo>
                <a:lnTo>
                  <a:pt x="6033" y="69111"/>
                </a:lnTo>
                <a:lnTo>
                  <a:pt x="4021" y="71792"/>
                </a:lnTo>
                <a:lnTo>
                  <a:pt x="3633" y="73579"/>
                </a:lnTo>
                <a:lnTo>
                  <a:pt x="4327" y="74770"/>
                </a:lnTo>
                <a:lnTo>
                  <a:pt x="7734" y="76682"/>
                </a:lnTo>
                <a:lnTo>
                  <a:pt x="8013" y="77791"/>
                </a:lnTo>
                <a:lnTo>
                  <a:pt x="8199" y="79483"/>
                </a:lnTo>
                <a:lnTo>
                  <a:pt x="8324" y="81564"/>
                </a:lnTo>
                <a:lnTo>
                  <a:pt x="10311" y="82951"/>
                </a:lnTo>
                <a:lnTo>
                  <a:pt x="13542" y="83876"/>
                </a:lnTo>
                <a:lnTo>
                  <a:pt x="23312" y="85360"/>
                </a:lnTo>
                <a:lnTo>
                  <a:pt x="24114" y="84529"/>
                </a:lnTo>
                <a:lnTo>
                  <a:pt x="24648" y="83023"/>
                </a:lnTo>
                <a:lnTo>
                  <a:pt x="25005" y="81066"/>
                </a:lnTo>
                <a:lnTo>
                  <a:pt x="26194" y="79761"/>
                </a:lnTo>
                <a:lnTo>
                  <a:pt x="27940" y="78892"/>
                </a:lnTo>
                <a:lnTo>
                  <a:pt x="30057" y="78312"/>
                </a:lnTo>
                <a:lnTo>
                  <a:pt x="32420" y="76973"/>
                </a:lnTo>
                <a:lnTo>
                  <a:pt x="34948" y="75128"/>
                </a:lnTo>
                <a:lnTo>
                  <a:pt x="41299" y="69873"/>
                </a:lnTo>
                <a:lnTo>
                  <a:pt x="42773" y="68490"/>
                </a:lnTo>
                <a:lnTo>
                  <a:pt x="46950" y="64412"/>
                </a:lnTo>
                <a:lnTo>
                  <a:pt x="48445" y="61992"/>
                </a:lnTo>
                <a:lnTo>
                  <a:pt x="49441" y="59425"/>
                </a:lnTo>
                <a:lnTo>
                  <a:pt x="50105" y="56762"/>
                </a:lnTo>
                <a:lnTo>
                  <a:pt x="51501" y="54986"/>
                </a:lnTo>
                <a:lnTo>
                  <a:pt x="53384" y="53803"/>
                </a:lnTo>
                <a:lnTo>
                  <a:pt x="55591" y="53013"/>
                </a:lnTo>
                <a:lnTo>
                  <a:pt x="57063" y="51535"/>
                </a:lnTo>
                <a:lnTo>
                  <a:pt x="58045" y="49596"/>
                </a:lnTo>
                <a:lnTo>
                  <a:pt x="58699" y="47352"/>
                </a:lnTo>
                <a:lnTo>
                  <a:pt x="60087" y="44903"/>
                </a:lnTo>
                <a:lnTo>
                  <a:pt x="61966" y="42318"/>
                </a:lnTo>
                <a:lnTo>
                  <a:pt x="64170" y="39642"/>
                </a:lnTo>
                <a:lnTo>
                  <a:pt x="65640" y="36905"/>
                </a:lnTo>
                <a:lnTo>
                  <a:pt x="66620" y="34129"/>
                </a:lnTo>
                <a:lnTo>
                  <a:pt x="68192" y="27379"/>
                </a:lnTo>
                <a:lnTo>
                  <a:pt x="67369" y="25873"/>
                </a:lnTo>
                <a:lnTo>
                  <a:pt x="65867" y="23916"/>
                </a:lnTo>
                <a:lnTo>
                  <a:pt x="63914" y="21659"/>
                </a:lnTo>
                <a:lnTo>
                  <a:pt x="61659" y="20154"/>
                </a:lnTo>
                <a:lnTo>
                  <a:pt x="59203" y="19151"/>
                </a:lnTo>
                <a:lnTo>
                  <a:pt x="56614" y="18482"/>
                </a:lnTo>
                <a:lnTo>
                  <a:pt x="53935" y="18037"/>
                </a:lnTo>
                <a:lnTo>
                  <a:pt x="51196" y="17739"/>
                </a:lnTo>
                <a:lnTo>
                  <a:pt x="48418" y="17541"/>
                </a:lnTo>
                <a:lnTo>
                  <a:pt x="46566" y="16457"/>
                </a:lnTo>
                <a:lnTo>
                  <a:pt x="45332" y="14781"/>
                </a:lnTo>
                <a:lnTo>
                  <a:pt x="44508" y="12712"/>
                </a:lnTo>
                <a:lnTo>
                  <a:pt x="43007" y="11332"/>
                </a:lnTo>
                <a:lnTo>
                  <a:pt x="41054" y="10412"/>
                </a:lnTo>
                <a:lnTo>
                  <a:pt x="38799" y="9799"/>
                </a:lnTo>
                <a:lnTo>
                  <a:pt x="35391" y="9390"/>
                </a:lnTo>
                <a:lnTo>
                  <a:pt x="31214" y="9118"/>
                </a:lnTo>
                <a:lnTo>
                  <a:pt x="26524" y="8936"/>
                </a:lnTo>
                <a:lnTo>
                  <a:pt x="22445" y="9767"/>
                </a:lnTo>
                <a:lnTo>
                  <a:pt x="18773" y="11274"/>
                </a:lnTo>
                <a:lnTo>
                  <a:pt x="10587" y="15985"/>
                </a:lnTo>
                <a:lnTo>
                  <a:pt x="8963" y="16372"/>
                </a:lnTo>
                <a:lnTo>
                  <a:pt x="6928" y="16630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7"/>
          <p:cNvSpPr/>
          <p:nvPr/>
        </p:nvSpPr>
        <p:spPr>
          <a:xfrm>
            <a:off x="2746067" y="85725"/>
            <a:ext cx="128578" cy="180013"/>
          </a:xfrm>
          <a:custGeom>
            <a:avLst/>
            <a:gdLst/>
            <a:ahLst/>
            <a:cxnLst/>
            <a:rect l="0" t="0" r="0" b="0"/>
            <a:pathLst>
              <a:path w="128578" h="180013">
                <a:moveTo>
                  <a:pt x="128577" y="0"/>
                </a:moveTo>
                <a:lnTo>
                  <a:pt x="84036" y="0"/>
                </a:lnTo>
                <a:lnTo>
                  <a:pt x="80786" y="952"/>
                </a:lnTo>
                <a:lnTo>
                  <a:pt x="77666" y="2539"/>
                </a:lnTo>
                <a:lnTo>
                  <a:pt x="74634" y="4550"/>
                </a:lnTo>
                <a:lnTo>
                  <a:pt x="70708" y="5891"/>
                </a:lnTo>
                <a:lnTo>
                  <a:pt x="66185" y="6785"/>
                </a:lnTo>
                <a:lnTo>
                  <a:pt x="61265" y="7380"/>
                </a:lnTo>
                <a:lnTo>
                  <a:pt x="57033" y="8730"/>
                </a:lnTo>
                <a:lnTo>
                  <a:pt x="53258" y="10582"/>
                </a:lnTo>
                <a:lnTo>
                  <a:pt x="49790" y="12770"/>
                </a:lnTo>
                <a:lnTo>
                  <a:pt x="45572" y="14228"/>
                </a:lnTo>
                <a:lnTo>
                  <a:pt x="40856" y="15200"/>
                </a:lnTo>
                <a:lnTo>
                  <a:pt x="35806" y="15848"/>
                </a:lnTo>
                <a:lnTo>
                  <a:pt x="32440" y="17233"/>
                </a:lnTo>
                <a:lnTo>
                  <a:pt x="30196" y="19108"/>
                </a:lnTo>
                <a:lnTo>
                  <a:pt x="28700" y="21311"/>
                </a:lnTo>
                <a:lnTo>
                  <a:pt x="25797" y="22780"/>
                </a:lnTo>
                <a:lnTo>
                  <a:pt x="21958" y="23759"/>
                </a:lnTo>
                <a:lnTo>
                  <a:pt x="17492" y="24412"/>
                </a:lnTo>
                <a:lnTo>
                  <a:pt x="14516" y="25799"/>
                </a:lnTo>
                <a:lnTo>
                  <a:pt x="12531" y="27677"/>
                </a:lnTo>
                <a:lnTo>
                  <a:pt x="9346" y="32983"/>
                </a:lnTo>
                <a:lnTo>
                  <a:pt x="8133" y="33419"/>
                </a:lnTo>
                <a:lnTo>
                  <a:pt x="4244" y="33902"/>
                </a:lnTo>
                <a:lnTo>
                  <a:pt x="2826" y="34984"/>
                </a:lnTo>
                <a:lnTo>
                  <a:pt x="1881" y="36657"/>
                </a:lnTo>
                <a:lnTo>
                  <a:pt x="101" y="42499"/>
                </a:lnTo>
                <a:lnTo>
                  <a:pt x="23" y="47305"/>
                </a:lnTo>
                <a:lnTo>
                  <a:pt x="0" y="50211"/>
                </a:lnTo>
                <a:lnTo>
                  <a:pt x="2534" y="53431"/>
                </a:lnTo>
                <a:lnTo>
                  <a:pt x="7372" y="58708"/>
                </a:lnTo>
                <a:lnTo>
                  <a:pt x="8033" y="61970"/>
                </a:lnTo>
                <a:lnTo>
                  <a:pt x="8210" y="64173"/>
                </a:lnTo>
                <a:lnTo>
                  <a:pt x="9280" y="66594"/>
                </a:lnTo>
                <a:lnTo>
                  <a:pt x="13009" y="71825"/>
                </a:lnTo>
                <a:lnTo>
                  <a:pt x="15337" y="73600"/>
                </a:lnTo>
                <a:lnTo>
                  <a:pt x="17841" y="74784"/>
                </a:lnTo>
                <a:lnTo>
                  <a:pt x="20463" y="75574"/>
                </a:lnTo>
                <a:lnTo>
                  <a:pt x="22211" y="77052"/>
                </a:lnTo>
                <a:lnTo>
                  <a:pt x="23377" y="78990"/>
                </a:lnTo>
                <a:lnTo>
                  <a:pt x="24154" y="81235"/>
                </a:lnTo>
                <a:lnTo>
                  <a:pt x="27557" y="86269"/>
                </a:lnTo>
                <a:lnTo>
                  <a:pt x="29798" y="88945"/>
                </a:lnTo>
                <a:lnTo>
                  <a:pt x="32244" y="90729"/>
                </a:lnTo>
                <a:lnTo>
                  <a:pt x="34828" y="91918"/>
                </a:lnTo>
                <a:lnTo>
                  <a:pt x="37503" y="92711"/>
                </a:lnTo>
                <a:lnTo>
                  <a:pt x="40239" y="94192"/>
                </a:lnTo>
                <a:lnTo>
                  <a:pt x="43015" y="96132"/>
                </a:lnTo>
                <a:lnTo>
                  <a:pt x="45818" y="98378"/>
                </a:lnTo>
                <a:lnTo>
                  <a:pt x="48640" y="100828"/>
                </a:lnTo>
                <a:lnTo>
                  <a:pt x="51473" y="103413"/>
                </a:lnTo>
                <a:lnTo>
                  <a:pt x="54314" y="106090"/>
                </a:lnTo>
                <a:lnTo>
                  <a:pt x="56209" y="108826"/>
                </a:lnTo>
                <a:lnTo>
                  <a:pt x="58314" y="114407"/>
                </a:lnTo>
                <a:lnTo>
                  <a:pt x="59827" y="116276"/>
                </a:lnTo>
                <a:lnTo>
                  <a:pt x="61789" y="117522"/>
                </a:lnTo>
                <a:lnTo>
                  <a:pt x="64050" y="118353"/>
                </a:lnTo>
                <a:lnTo>
                  <a:pt x="65556" y="119859"/>
                </a:lnTo>
                <a:lnTo>
                  <a:pt x="66561" y="121816"/>
                </a:lnTo>
                <a:lnTo>
                  <a:pt x="67677" y="126530"/>
                </a:lnTo>
                <a:lnTo>
                  <a:pt x="68173" y="131800"/>
                </a:lnTo>
                <a:lnTo>
                  <a:pt x="68394" y="137318"/>
                </a:lnTo>
                <a:lnTo>
                  <a:pt x="68518" y="145779"/>
                </a:lnTo>
                <a:lnTo>
                  <a:pt x="68569" y="166088"/>
                </a:lnTo>
                <a:lnTo>
                  <a:pt x="67617" y="167875"/>
                </a:lnTo>
                <a:lnTo>
                  <a:pt x="66030" y="169067"/>
                </a:lnTo>
                <a:lnTo>
                  <a:pt x="64019" y="169861"/>
                </a:lnTo>
                <a:lnTo>
                  <a:pt x="62678" y="171343"/>
                </a:lnTo>
                <a:lnTo>
                  <a:pt x="61785" y="173284"/>
                </a:lnTo>
                <a:lnTo>
                  <a:pt x="61189" y="175530"/>
                </a:lnTo>
                <a:lnTo>
                  <a:pt x="59839" y="177027"/>
                </a:lnTo>
                <a:lnTo>
                  <a:pt x="57987" y="178025"/>
                </a:lnTo>
                <a:lnTo>
                  <a:pt x="55800" y="178691"/>
                </a:lnTo>
                <a:lnTo>
                  <a:pt x="53389" y="179135"/>
                </a:lnTo>
                <a:lnTo>
                  <a:pt x="50829" y="179430"/>
                </a:lnTo>
                <a:lnTo>
                  <a:pt x="43319" y="179987"/>
                </a:lnTo>
                <a:lnTo>
                  <a:pt x="38440" y="180012"/>
                </a:lnTo>
                <a:lnTo>
                  <a:pt x="37053" y="179063"/>
                </a:lnTo>
                <a:lnTo>
                  <a:pt x="36129" y="177477"/>
                </a:lnTo>
                <a:lnTo>
                  <a:pt x="35513" y="175468"/>
                </a:lnTo>
                <a:lnTo>
                  <a:pt x="34149" y="174129"/>
                </a:lnTo>
                <a:lnTo>
                  <a:pt x="32288" y="173236"/>
                </a:lnTo>
                <a:lnTo>
                  <a:pt x="30094" y="172640"/>
                </a:lnTo>
                <a:lnTo>
                  <a:pt x="28632" y="171291"/>
                </a:lnTo>
                <a:lnTo>
                  <a:pt x="27657" y="169439"/>
                </a:lnTo>
                <a:lnTo>
                  <a:pt x="26093" y="164173"/>
                </a:lnTo>
                <a:lnTo>
                  <a:pt x="23338" y="160913"/>
                </a:lnTo>
                <a:lnTo>
                  <a:pt x="21271" y="158710"/>
                </a:lnTo>
                <a:lnTo>
                  <a:pt x="19892" y="156289"/>
                </a:lnTo>
                <a:lnTo>
                  <a:pt x="18360" y="151059"/>
                </a:lnTo>
                <a:lnTo>
                  <a:pt x="17952" y="147378"/>
                </a:lnTo>
                <a:lnTo>
                  <a:pt x="17680" y="143020"/>
                </a:lnTo>
                <a:lnTo>
                  <a:pt x="17243" y="131438"/>
                </a:lnTo>
                <a:lnTo>
                  <a:pt x="18159" y="128583"/>
                </a:lnTo>
                <a:lnTo>
                  <a:pt x="19723" y="124774"/>
                </a:lnTo>
                <a:lnTo>
                  <a:pt x="21718" y="120330"/>
                </a:lnTo>
                <a:lnTo>
                  <a:pt x="23048" y="116415"/>
                </a:lnTo>
                <a:lnTo>
                  <a:pt x="23934" y="112852"/>
                </a:lnTo>
                <a:lnTo>
                  <a:pt x="24525" y="109525"/>
                </a:lnTo>
                <a:lnTo>
                  <a:pt x="25872" y="106354"/>
                </a:lnTo>
                <a:lnTo>
                  <a:pt x="27722" y="103287"/>
                </a:lnTo>
                <a:lnTo>
                  <a:pt x="29908" y="100291"/>
                </a:lnTo>
                <a:lnTo>
                  <a:pt x="32318" y="97340"/>
                </a:lnTo>
                <a:lnTo>
                  <a:pt x="34877" y="94421"/>
                </a:lnTo>
                <a:lnTo>
                  <a:pt x="37535" y="91522"/>
                </a:lnTo>
                <a:lnTo>
                  <a:pt x="43029" y="85761"/>
                </a:lnTo>
                <a:lnTo>
                  <a:pt x="45828" y="82891"/>
                </a:lnTo>
                <a:lnTo>
                  <a:pt x="47694" y="80026"/>
                </a:lnTo>
                <a:lnTo>
                  <a:pt x="48937" y="77163"/>
                </a:lnTo>
                <a:lnTo>
                  <a:pt x="49766" y="74302"/>
                </a:lnTo>
                <a:lnTo>
                  <a:pt x="51272" y="71442"/>
                </a:lnTo>
                <a:lnTo>
                  <a:pt x="53228" y="68583"/>
                </a:lnTo>
                <a:lnTo>
                  <a:pt x="55484" y="65724"/>
                </a:lnTo>
                <a:lnTo>
                  <a:pt x="57941" y="63818"/>
                </a:lnTo>
                <a:lnTo>
                  <a:pt x="60532" y="62548"/>
                </a:lnTo>
                <a:lnTo>
                  <a:pt x="63211" y="61701"/>
                </a:lnTo>
                <a:lnTo>
                  <a:pt x="64997" y="60184"/>
                </a:lnTo>
                <a:lnTo>
                  <a:pt x="66188" y="58220"/>
                </a:lnTo>
                <a:lnTo>
                  <a:pt x="66982" y="55958"/>
                </a:lnTo>
                <a:lnTo>
                  <a:pt x="68464" y="54450"/>
                </a:lnTo>
                <a:lnTo>
                  <a:pt x="70404" y="53445"/>
                </a:lnTo>
                <a:lnTo>
                  <a:pt x="72650" y="52775"/>
                </a:lnTo>
                <a:lnTo>
                  <a:pt x="74148" y="51376"/>
                </a:lnTo>
                <a:lnTo>
                  <a:pt x="75146" y="49490"/>
                </a:lnTo>
                <a:lnTo>
                  <a:pt x="75812" y="47281"/>
                </a:lnTo>
                <a:lnTo>
                  <a:pt x="77208" y="45808"/>
                </a:lnTo>
                <a:lnTo>
                  <a:pt x="79091" y="44826"/>
                </a:lnTo>
                <a:lnTo>
                  <a:pt x="85715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8"/>
          <p:cNvSpPr/>
          <p:nvPr/>
        </p:nvSpPr>
        <p:spPr>
          <a:xfrm>
            <a:off x="2926194" y="68580"/>
            <a:ext cx="136430" cy="145615"/>
          </a:xfrm>
          <a:custGeom>
            <a:avLst/>
            <a:gdLst/>
            <a:ahLst/>
            <a:cxnLst/>
            <a:rect l="0" t="0" r="0" b="0"/>
            <a:pathLst>
              <a:path w="136430" h="145615">
                <a:moveTo>
                  <a:pt x="59893" y="0"/>
                </a:moveTo>
                <a:lnTo>
                  <a:pt x="22711" y="37182"/>
                </a:lnTo>
                <a:lnTo>
                  <a:pt x="20817" y="40028"/>
                </a:lnTo>
                <a:lnTo>
                  <a:pt x="19555" y="42877"/>
                </a:lnTo>
                <a:lnTo>
                  <a:pt x="18713" y="45730"/>
                </a:lnTo>
                <a:lnTo>
                  <a:pt x="17200" y="48584"/>
                </a:lnTo>
                <a:lnTo>
                  <a:pt x="15238" y="51439"/>
                </a:lnTo>
                <a:lnTo>
                  <a:pt x="12978" y="54295"/>
                </a:lnTo>
                <a:lnTo>
                  <a:pt x="11472" y="57152"/>
                </a:lnTo>
                <a:lnTo>
                  <a:pt x="10467" y="60008"/>
                </a:lnTo>
                <a:lnTo>
                  <a:pt x="9797" y="62865"/>
                </a:lnTo>
                <a:lnTo>
                  <a:pt x="8398" y="65723"/>
                </a:lnTo>
                <a:lnTo>
                  <a:pt x="6513" y="68580"/>
                </a:lnTo>
                <a:lnTo>
                  <a:pt x="4304" y="71437"/>
                </a:lnTo>
                <a:lnTo>
                  <a:pt x="2831" y="75247"/>
                </a:lnTo>
                <a:lnTo>
                  <a:pt x="1849" y="79692"/>
                </a:lnTo>
                <a:lnTo>
                  <a:pt x="1195" y="84560"/>
                </a:lnTo>
                <a:lnTo>
                  <a:pt x="758" y="88758"/>
                </a:lnTo>
                <a:lnTo>
                  <a:pt x="467" y="92510"/>
                </a:lnTo>
                <a:lnTo>
                  <a:pt x="273" y="95963"/>
                </a:lnTo>
                <a:lnTo>
                  <a:pt x="58" y="102340"/>
                </a:lnTo>
                <a:lnTo>
                  <a:pt x="0" y="105374"/>
                </a:lnTo>
                <a:lnTo>
                  <a:pt x="915" y="108349"/>
                </a:lnTo>
                <a:lnTo>
                  <a:pt x="2477" y="111285"/>
                </a:lnTo>
                <a:lnTo>
                  <a:pt x="4470" y="114195"/>
                </a:lnTo>
                <a:lnTo>
                  <a:pt x="5799" y="117087"/>
                </a:lnTo>
                <a:lnTo>
                  <a:pt x="6686" y="119968"/>
                </a:lnTo>
                <a:lnTo>
                  <a:pt x="7276" y="122841"/>
                </a:lnTo>
                <a:lnTo>
                  <a:pt x="7670" y="125709"/>
                </a:lnTo>
                <a:lnTo>
                  <a:pt x="7933" y="128573"/>
                </a:lnTo>
                <a:lnTo>
                  <a:pt x="8354" y="135463"/>
                </a:lnTo>
                <a:lnTo>
                  <a:pt x="10952" y="138946"/>
                </a:lnTo>
                <a:lnTo>
                  <a:pt x="15830" y="144392"/>
                </a:lnTo>
                <a:lnTo>
                  <a:pt x="17182" y="144838"/>
                </a:lnTo>
                <a:lnTo>
                  <a:pt x="21226" y="145335"/>
                </a:lnTo>
                <a:lnTo>
                  <a:pt x="23637" y="145467"/>
                </a:lnTo>
                <a:lnTo>
                  <a:pt x="28857" y="145614"/>
                </a:lnTo>
                <a:lnTo>
                  <a:pt x="31582" y="144701"/>
                </a:lnTo>
                <a:lnTo>
                  <a:pt x="34352" y="143140"/>
                </a:lnTo>
                <a:lnTo>
                  <a:pt x="37151" y="141146"/>
                </a:lnTo>
                <a:lnTo>
                  <a:pt x="39969" y="138865"/>
                </a:lnTo>
                <a:lnTo>
                  <a:pt x="42800" y="136391"/>
                </a:lnTo>
                <a:lnTo>
                  <a:pt x="45640" y="133790"/>
                </a:lnTo>
                <a:lnTo>
                  <a:pt x="51336" y="128359"/>
                </a:lnTo>
                <a:lnTo>
                  <a:pt x="118352" y="61555"/>
                </a:lnTo>
                <a:lnTo>
                  <a:pt x="122679" y="56276"/>
                </a:lnTo>
                <a:lnTo>
                  <a:pt x="126515" y="50852"/>
                </a:lnTo>
                <a:lnTo>
                  <a:pt x="130025" y="45331"/>
                </a:lnTo>
                <a:lnTo>
                  <a:pt x="132365" y="40698"/>
                </a:lnTo>
                <a:lnTo>
                  <a:pt x="133925" y="36657"/>
                </a:lnTo>
                <a:lnTo>
                  <a:pt x="134965" y="33010"/>
                </a:lnTo>
                <a:lnTo>
                  <a:pt x="135659" y="29627"/>
                </a:lnTo>
                <a:lnTo>
                  <a:pt x="136121" y="26418"/>
                </a:lnTo>
                <a:lnTo>
                  <a:pt x="136429" y="23327"/>
                </a:lnTo>
                <a:lnTo>
                  <a:pt x="135682" y="20314"/>
                </a:lnTo>
                <a:lnTo>
                  <a:pt x="134231" y="17352"/>
                </a:lnTo>
                <a:lnTo>
                  <a:pt x="132312" y="14426"/>
                </a:lnTo>
                <a:lnTo>
                  <a:pt x="129128" y="12474"/>
                </a:lnTo>
                <a:lnTo>
                  <a:pt x="125099" y="11174"/>
                </a:lnTo>
                <a:lnTo>
                  <a:pt x="120509" y="10306"/>
                </a:lnTo>
                <a:lnTo>
                  <a:pt x="114591" y="9728"/>
                </a:lnTo>
                <a:lnTo>
                  <a:pt x="107788" y="9343"/>
                </a:lnTo>
                <a:lnTo>
                  <a:pt x="100396" y="9086"/>
                </a:lnTo>
                <a:lnTo>
                  <a:pt x="92610" y="9867"/>
                </a:lnTo>
                <a:lnTo>
                  <a:pt x="84562" y="11340"/>
                </a:lnTo>
                <a:lnTo>
                  <a:pt x="25603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9"/>
          <p:cNvSpPr/>
          <p:nvPr/>
        </p:nvSpPr>
        <p:spPr>
          <a:xfrm>
            <a:off x="595700" y="4860970"/>
            <a:ext cx="281553" cy="436835"/>
          </a:xfrm>
          <a:custGeom>
            <a:avLst/>
            <a:gdLst/>
            <a:ahLst/>
            <a:cxnLst/>
            <a:rect l="0" t="0" r="0" b="0"/>
            <a:pathLst>
              <a:path w="281553" h="436835">
                <a:moveTo>
                  <a:pt x="281552" y="51072"/>
                </a:moveTo>
                <a:lnTo>
                  <a:pt x="265952" y="35472"/>
                </a:lnTo>
                <a:lnTo>
                  <a:pt x="260014" y="34614"/>
                </a:lnTo>
                <a:lnTo>
                  <a:pt x="255763" y="34385"/>
                </a:lnTo>
                <a:lnTo>
                  <a:pt x="251977" y="33280"/>
                </a:lnTo>
                <a:lnTo>
                  <a:pt x="245230" y="29512"/>
                </a:lnTo>
                <a:lnTo>
                  <a:pt x="239056" y="27202"/>
                </a:lnTo>
                <a:lnTo>
                  <a:pt x="236077" y="26586"/>
                </a:lnTo>
                <a:lnTo>
                  <a:pt x="230226" y="23362"/>
                </a:lnTo>
                <a:lnTo>
                  <a:pt x="227332" y="21169"/>
                </a:lnTo>
                <a:lnTo>
                  <a:pt x="221577" y="18732"/>
                </a:lnTo>
                <a:lnTo>
                  <a:pt x="214891" y="16696"/>
                </a:lnTo>
                <a:lnTo>
                  <a:pt x="210441" y="14820"/>
                </a:lnTo>
                <a:lnTo>
                  <a:pt x="205570" y="12617"/>
                </a:lnTo>
                <a:lnTo>
                  <a:pt x="197617" y="10168"/>
                </a:lnTo>
                <a:lnTo>
                  <a:pt x="189955" y="9080"/>
                </a:lnTo>
                <a:lnTo>
                  <a:pt x="185245" y="8790"/>
                </a:lnTo>
                <a:lnTo>
                  <a:pt x="180200" y="8597"/>
                </a:lnTo>
                <a:lnTo>
                  <a:pt x="175884" y="7515"/>
                </a:lnTo>
                <a:lnTo>
                  <a:pt x="168548" y="3774"/>
                </a:lnTo>
                <a:lnTo>
                  <a:pt x="162113" y="1476"/>
                </a:lnTo>
                <a:lnTo>
                  <a:pt x="155126" y="454"/>
                </a:lnTo>
                <a:lnTo>
                  <a:pt x="150595" y="182"/>
                </a:lnTo>
                <a:lnTo>
                  <a:pt x="145670" y="0"/>
                </a:lnTo>
                <a:lnTo>
                  <a:pt x="140481" y="832"/>
                </a:lnTo>
                <a:lnTo>
                  <a:pt x="135117" y="2338"/>
                </a:lnTo>
                <a:lnTo>
                  <a:pt x="129636" y="4295"/>
                </a:lnTo>
                <a:lnTo>
                  <a:pt x="124077" y="5600"/>
                </a:lnTo>
                <a:lnTo>
                  <a:pt x="118466" y="6470"/>
                </a:lnTo>
                <a:lnTo>
                  <a:pt x="112821" y="7050"/>
                </a:lnTo>
                <a:lnTo>
                  <a:pt x="107152" y="8389"/>
                </a:lnTo>
                <a:lnTo>
                  <a:pt x="101468" y="10234"/>
                </a:lnTo>
                <a:lnTo>
                  <a:pt x="95773" y="12417"/>
                </a:lnTo>
                <a:lnTo>
                  <a:pt x="91024" y="14824"/>
                </a:lnTo>
                <a:lnTo>
                  <a:pt x="78838" y="22764"/>
                </a:lnTo>
                <a:lnTo>
                  <a:pt x="74019" y="25532"/>
                </a:lnTo>
                <a:lnTo>
                  <a:pt x="68902" y="28331"/>
                </a:lnTo>
                <a:lnTo>
                  <a:pt x="60676" y="36520"/>
                </a:lnTo>
                <a:lnTo>
                  <a:pt x="53845" y="46509"/>
                </a:lnTo>
                <a:lnTo>
                  <a:pt x="47634" y="57299"/>
                </a:lnTo>
                <a:lnTo>
                  <a:pt x="41698" y="65905"/>
                </a:lnTo>
                <a:lnTo>
                  <a:pt x="33002" y="78644"/>
                </a:lnTo>
                <a:lnTo>
                  <a:pt x="27258" y="89044"/>
                </a:lnTo>
                <a:lnTo>
                  <a:pt x="21530" y="100016"/>
                </a:lnTo>
                <a:lnTo>
                  <a:pt x="18669" y="106562"/>
                </a:lnTo>
                <a:lnTo>
                  <a:pt x="15809" y="113782"/>
                </a:lnTo>
                <a:lnTo>
                  <a:pt x="12950" y="121454"/>
                </a:lnTo>
                <a:lnTo>
                  <a:pt x="9773" y="135058"/>
                </a:lnTo>
                <a:lnTo>
                  <a:pt x="7409" y="147454"/>
                </a:lnTo>
                <a:lnTo>
                  <a:pt x="3183" y="159313"/>
                </a:lnTo>
                <a:lnTo>
                  <a:pt x="670" y="170934"/>
                </a:lnTo>
                <a:lnTo>
                  <a:pt x="0" y="176700"/>
                </a:lnTo>
                <a:lnTo>
                  <a:pt x="1795" y="188187"/>
                </a:lnTo>
                <a:lnTo>
                  <a:pt x="4816" y="199642"/>
                </a:lnTo>
                <a:lnTo>
                  <a:pt x="6158" y="211083"/>
                </a:lnTo>
                <a:lnTo>
                  <a:pt x="9295" y="222518"/>
                </a:lnTo>
                <a:lnTo>
                  <a:pt x="13864" y="232998"/>
                </a:lnTo>
                <a:lnTo>
                  <a:pt x="21791" y="244253"/>
                </a:lnTo>
                <a:lnTo>
                  <a:pt x="30172" y="253620"/>
                </a:lnTo>
                <a:lnTo>
                  <a:pt x="38688" y="262428"/>
                </a:lnTo>
                <a:lnTo>
                  <a:pt x="44390" y="268198"/>
                </a:lnTo>
                <a:lnTo>
                  <a:pt x="48197" y="270118"/>
                </a:lnTo>
                <a:lnTo>
                  <a:pt x="52639" y="271398"/>
                </a:lnTo>
                <a:lnTo>
                  <a:pt x="57506" y="272251"/>
                </a:lnTo>
                <a:lnTo>
                  <a:pt x="65453" y="273199"/>
                </a:lnTo>
                <a:lnTo>
                  <a:pt x="72161" y="273620"/>
                </a:lnTo>
                <a:lnTo>
                  <a:pt x="78317" y="273808"/>
                </a:lnTo>
                <a:lnTo>
                  <a:pt x="86768" y="271350"/>
                </a:lnTo>
                <a:lnTo>
                  <a:pt x="91688" y="269362"/>
                </a:lnTo>
                <a:lnTo>
                  <a:pt x="96874" y="267084"/>
                </a:lnTo>
                <a:lnTo>
                  <a:pt x="107715" y="262013"/>
                </a:lnTo>
                <a:lnTo>
                  <a:pt x="112321" y="258374"/>
                </a:lnTo>
                <a:lnTo>
                  <a:pt x="119978" y="249252"/>
                </a:lnTo>
                <a:lnTo>
                  <a:pt x="126556" y="238847"/>
                </a:lnTo>
                <a:lnTo>
                  <a:pt x="133607" y="227873"/>
                </a:lnTo>
                <a:lnTo>
                  <a:pt x="138155" y="222279"/>
                </a:lnTo>
                <a:lnTo>
                  <a:pt x="143091" y="216645"/>
                </a:lnTo>
                <a:lnTo>
                  <a:pt x="151116" y="205305"/>
                </a:lnTo>
                <a:lnTo>
                  <a:pt x="157858" y="193916"/>
                </a:lnTo>
                <a:lnTo>
                  <a:pt x="164029" y="182503"/>
                </a:lnTo>
                <a:lnTo>
                  <a:pt x="167009" y="175840"/>
                </a:lnTo>
                <a:lnTo>
                  <a:pt x="169947" y="168541"/>
                </a:lnTo>
                <a:lnTo>
                  <a:pt x="172859" y="160817"/>
                </a:lnTo>
                <a:lnTo>
                  <a:pt x="175752" y="153763"/>
                </a:lnTo>
                <a:lnTo>
                  <a:pt x="181507" y="140845"/>
                </a:lnTo>
                <a:lnTo>
                  <a:pt x="190102" y="122863"/>
                </a:lnTo>
                <a:lnTo>
                  <a:pt x="198682" y="105469"/>
                </a:lnTo>
                <a:lnTo>
                  <a:pt x="201858" y="93981"/>
                </a:lnTo>
                <a:lnTo>
                  <a:pt x="203270" y="83478"/>
                </a:lnTo>
                <a:lnTo>
                  <a:pt x="203897" y="75635"/>
                </a:lnTo>
                <a:lnTo>
                  <a:pt x="205017" y="72210"/>
                </a:lnTo>
                <a:lnTo>
                  <a:pt x="210192" y="62838"/>
                </a:lnTo>
                <a:lnTo>
                  <a:pt x="212962" y="51118"/>
                </a:lnTo>
                <a:lnTo>
                  <a:pt x="222071" y="55637"/>
                </a:lnTo>
                <a:lnTo>
                  <a:pt x="224753" y="57925"/>
                </a:lnTo>
                <a:lnTo>
                  <a:pt x="226541" y="60403"/>
                </a:lnTo>
                <a:lnTo>
                  <a:pt x="227733" y="63008"/>
                </a:lnTo>
                <a:lnTo>
                  <a:pt x="230599" y="80876"/>
                </a:lnTo>
                <a:lnTo>
                  <a:pt x="234459" y="91623"/>
                </a:lnTo>
                <a:lnTo>
                  <a:pt x="236809" y="102750"/>
                </a:lnTo>
                <a:lnTo>
                  <a:pt x="238806" y="114997"/>
                </a:lnTo>
                <a:lnTo>
                  <a:pt x="240672" y="122264"/>
                </a:lnTo>
                <a:lnTo>
                  <a:pt x="242869" y="129966"/>
                </a:lnTo>
                <a:lnTo>
                  <a:pt x="244333" y="137958"/>
                </a:lnTo>
                <a:lnTo>
                  <a:pt x="245309" y="146143"/>
                </a:lnTo>
                <a:lnTo>
                  <a:pt x="245960" y="154458"/>
                </a:lnTo>
                <a:lnTo>
                  <a:pt x="246394" y="162859"/>
                </a:lnTo>
                <a:lnTo>
                  <a:pt x="246876" y="179813"/>
                </a:lnTo>
                <a:lnTo>
                  <a:pt x="247239" y="239676"/>
                </a:lnTo>
                <a:lnTo>
                  <a:pt x="247261" y="308248"/>
                </a:lnTo>
                <a:lnTo>
                  <a:pt x="248214" y="315867"/>
                </a:lnTo>
                <a:lnTo>
                  <a:pt x="253153" y="335693"/>
                </a:lnTo>
                <a:lnTo>
                  <a:pt x="254643" y="347750"/>
                </a:lnTo>
                <a:lnTo>
                  <a:pt x="252765" y="359459"/>
                </a:lnTo>
                <a:lnTo>
                  <a:pt x="250930" y="365248"/>
                </a:lnTo>
                <a:lnTo>
                  <a:pt x="250660" y="371013"/>
                </a:lnTo>
                <a:lnTo>
                  <a:pt x="252900" y="382498"/>
                </a:lnTo>
                <a:lnTo>
                  <a:pt x="254530" y="393953"/>
                </a:lnTo>
                <a:lnTo>
                  <a:pt x="255255" y="404441"/>
                </a:lnTo>
                <a:lnTo>
                  <a:pt x="255577" y="412278"/>
                </a:lnTo>
                <a:lnTo>
                  <a:pt x="257568" y="414748"/>
                </a:lnTo>
                <a:lnTo>
                  <a:pt x="260800" y="416395"/>
                </a:lnTo>
                <a:lnTo>
                  <a:pt x="264860" y="417494"/>
                </a:lnTo>
                <a:lnTo>
                  <a:pt x="267566" y="419178"/>
                </a:lnTo>
                <a:lnTo>
                  <a:pt x="269371" y="421254"/>
                </a:lnTo>
                <a:lnTo>
                  <a:pt x="272328" y="426099"/>
                </a:lnTo>
                <a:lnTo>
                  <a:pt x="280928" y="436123"/>
                </a:lnTo>
                <a:lnTo>
                  <a:pt x="281552" y="4368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0"/>
          <p:cNvSpPr/>
          <p:nvPr/>
        </p:nvSpPr>
        <p:spPr>
          <a:xfrm>
            <a:off x="1014416" y="4912047"/>
            <a:ext cx="248472" cy="291417"/>
          </a:xfrm>
          <a:custGeom>
            <a:avLst/>
            <a:gdLst/>
            <a:ahLst/>
            <a:cxnLst/>
            <a:rect l="0" t="0" r="0" b="0"/>
            <a:pathLst>
              <a:path w="248472" h="291417">
                <a:moveTo>
                  <a:pt x="77148" y="25713"/>
                </a:moveTo>
                <a:lnTo>
                  <a:pt x="68607" y="17171"/>
                </a:lnTo>
                <a:lnTo>
                  <a:pt x="64034" y="21700"/>
                </a:lnTo>
                <a:lnTo>
                  <a:pt x="62691" y="23990"/>
                </a:lnTo>
                <a:lnTo>
                  <a:pt x="59847" y="31764"/>
                </a:lnTo>
                <a:lnTo>
                  <a:pt x="53395" y="40100"/>
                </a:lnTo>
                <a:lnTo>
                  <a:pt x="48177" y="45760"/>
                </a:lnTo>
                <a:lnTo>
                  <a:pt x="39883" y="54301"/>
                </a:lnTo>
                <a:lnTo>
                  <a:pt x="34234" y="62548"/>
                </a:lnTo>
                <a:lnTo>
                  <a:pt x="28548" y="71612"/>
                </a:lnTo>
                <a:lnTo>
                  <a:pt x="22845" y="78815"/>
                </a:lnTo>
                <a:lnTo>
                  <a:pt x="17136" y="87731"/>
                </a:lnTo>
                <a:lnTo>
                  <a:pt x="14280" y="92776"/>
                </a:lnTo>
                <a:lnTo>
                  <a:pt x="8567" y="103461"/>
                </a:lnTo>
                <a:lnTo>
                  <a:pt x="5710" y="108977"/>
                </a:lnTo>
                <a:lnTo>
                  <a:pt x="3805" y="114560"/>
                </a:lnTo>
                <a:lnTo>
                  <a:pt x="2535" y="120187"/>
                </a:lnTo>
                <a:lnTo>
                  <a:pt x="1689" y="125843"/>
                </a:lnTo>
                <a:lnTo>
                  <a:pt x="1125" y="131519"/>
                </a:lnTo>
                <a:lnTo>
                  <a:pt x="748" y="137207"/>
                </a:lnTo>
                <a:lnTo>
                  <a:pt x="498" y="142905"/>
                </a:lnTo>
                <a:lnTo>
                  <a:pt x="219" y="154316"/>
                </a:lnTo>
                <a:lnTo>
                  <a:pt x="0" y="204070"/>
                </a:lnTo>
                <a:lnTo>
                  <a:pt x="951" y="209387"/>
                </a:lnTo>
                <a:lnTo>
                  <a:pt x="2538" y="214838"/>
                </a:lnTo>
                <a:lnTo>
                  <a:pt x="4548" y="220376"/>
                </a:lnTo>
                <a:lnTo>
                  <a:pt x="9322" y="229070"/>
                </a:lnTo>
                <a:lnTo>
                  <a:pt x="14618" y="237061"/>
                </a:lnTo>
                <a:lnTo>
                  <a:pt x="17364" y="241859"/>
                </a:lnTo>
                <a:lnTo>
                  <a:pt x="20147" y="246962"/>
                </a:lnTo>
                <a:lnTo>
                  <a:pt x="25780" y="255174"/>
                </a:lnTo>
                <a:lnTo>
                  <a:pt x="31458" y="261998"/>
                </a:lnTo>
                <a:lnTo>
                  <a:pt x="37156" y="268206"/>
                </a:lnTo>
                <a:lnTo>
                  <a:pt x="40962" y="271195"/>
                </a:lnTo>
                <a:lnTo>
                  <a:pt x="45404" y="274140"/>
                </a:lnTo>
                <a:lnTo>
                  <a:pt x="50271" y="277056"/>
                </a:lnTo>
                <a:lnTo>
                  <a:pt x="54467" y="279952"/>
                </a:lnTo>
                <a:lnTo>
                  <a:pt x="61670" y="285710"/>
                </a:lnTo>
                <a:lnTo>
                  <a:pt x="65877" y="287627"/>
                </a:lnTo>
                <a:lnTo>
                  <a:pt x="70587" y="288905"/>
                </a:lnTo>
                <a:lnTo>
                  <a:pt x="75631" y="289756"/>
                </a:lnTo>
                <a:lnTo>
                  <a:pt x="79947" y="290325"/>
                </a:lnTo>
                <a:lnTo>
                  <a:pt x="87282" y="290955"/>
                </a:lnTo>
                <a:lnTo>
                  <a:pt x="93717" y="291236"/>
                </a:lnTo>
                <a:lnTo>
                  <a:pt x="100705" y="291361"/>
                </a:lnTo>
                <a:lnTo>
                  <a:pt x="110161" y="291416"/>
                </a:lnTo>
                <a:lnTo>
                  <a:pt x="114396" y="290478"/>
                </a:lnTo>
                <a:lnTo>
                  <a:pt x="121643" y="286896"/>
                </a:lnTo>
                <a:lnTo>
                  <a:pt x="125861" y="285560"/>
                </a:lnTo>
                <a:lnTo>
                  <a:pt x="130579" y="284669"/>
                </a:lnTo>
                <a:lnTo>
                  <a:pt x="135629" y="284075"/>
                </a:lnTo>
                <a:lnTo>
                  <a:pt x="140900" y="282727"/>
                </a:lnTo>
                <a:lnTo>
                  <a:pt x="146320" y="280876"/>
                </a:lnTo>
                <a:lnTo>
                  <a:pt x="151838" y="278689"/>
                </a:lnTo>
                <a:lnTo>
                  <a:pt x="156469" y="275326"/>
                </a:lnTo>
                <a:lnTo>
                  <a:pt x="164154" y="266510"/>
                </a:lnTo>
                <a:lnTo>
                  <a:pt x="167537" y="261491"/>
                </a:lnTo>
                <a:lnTo>
                  <a:pt x="170745" y="256241"/>
                </a:lnTo>
                <a:lnTo>
                  <a:pt x="173836" y="250835"/>
                </a:lnTo>
                <a:lnTo>
                  <a:pt x="177802" y="246280"/>
                </a:lnTo>
                <a:lnTo>
                  <a:pt x="182351" y="242289"/>
                </a:lnTo>
                <a:lnTo>
                  <a:pt x="187288" y="238677"/>
                </a:lnTo>
                <a:lnTo>
                  <a:pt x="191533" y="233412"/>
                </a:lnTo>
                <a:lnTo>
                  <a:pt x="195315" y="227043"/>
                </a:lnTo>
                <a:lnTo>
                  <a:pt x="217058" y="183119"/>
                </a:lnTo>
                <a:lnTo>
                  <a:pt x="220904" y="176370"/>
                </a:lnTo>
                <a:lnTo>
                  <a:pt x="225373" y="169014"/>
                </a:lnTo>
                <a:lnTo>
                  <a:pt x="230257" y="161252"/>
                </a:lnTo>
                <a:lnTo>
                  <a:pt x="233513" y="154172"/>
                </a:lnTo>
                <a:lnTo>
                  <a:pt x="235684" y="147548"/>
                </a:lnTo>
                <a:lnTo>
                  <a:pt x="237132" y="141226"/>
                </a:lnTo>
                <a:lnTo>
                  <a:pt x="239049" y="135106"/>
                </a:lnTo>
                <a:lnTo>
                  <a:pt x="241280" y="129122"/>
                </a:lnTo>
                <a:lnTo>
                  <a:pt x="243719" y="123227"/>
                </a:lnTo>
                <a:lnTo>
                  <a:pt x="245346" y="116440"/>
                </a:lnTo>
                <a:lnTo>
                  <a:pt x="246430" y="109057"/>
                </a:lnTo>
                <a:lnTo>
                  <a:pt x="247153" y="101278"/>
                </a:lnTo>
                <a:lnTo>
                  <a:pt x="247635" y="94187"/>
                </a:lnTo>
                <a:lnTo>
                  <a:pt x="247956" y="87555"/>
                </a:lnTo>
                <a:lnTo>
                  <a:pt x="248313" y="75105"/>
                </a:lnTo>
                <a:lnTo>
                  <a:pt x="248471" y="63222"/>
                </a:lnTo>
                <a:lnTo>
                  <a:pt x="247561" y="57387"/>
                </a:lnTo>
                <a:lnTo>
                  <a:pt x="246002" y="51591"/>
                </a:lnTo>
                <a:lnTo>
                  <a:pt x="244010" y="45822"/>
                </a:lnTo>
                <a:lnTo>
                  <a:pt x="239257" y="36873"/>
                </a:lnTo>
                <a:lnTo>
                  <a:pt x="233017" y="28768"/>
                </a:lnTo>
                <a:lnTo>
                  <a:pt x="228686" y="23939"/>
                </a:lnTo>
                <a:lnTo>
                  <a:pt x="216028" y="10582"/>
                </a:lnTo>
                <a:lnTo>
                  <a:pt x="212597" y="7053"/>
                </a:lnTo>
                <a:lnTo>
                  <a:pt x="207453" y="4700"/>
                </a:lnTo>
                <a:lnTo>
                  <a:pt x="201166" y="3132"/>
                </a:lnTo>
                <a:lnTo>
                  <a:pt x="194116" y="2086"/>
                </a:lnTo>
                <a:lnTo>
                  <a:pt x="187512" y="1389"/>
                </a:lnTo>
                <a:lnTo>
                  <a:pt x="181204" y="925"/>
                </a:lnTo>
                <a:lnTo>
                  <a:pt x="175094" y="615"/>
                </a:lnTo>
                <a:lnTo>
                  <a:pt x="160685" y="271"/>
                </a:lnTo>
                <a:lnTo>
                  <a:pt x="89881" y="0"/>
                </a:lnTo>
                <a:lnTo>
                  <a:pt x="83732" y="951"/>
                </a:lnTo>
                <a:lnTo>
                  <a:pt x="77727" y="2537"/>
                </a:lnTo>
                <a:lnTo>
                  <a:pt x="71819" y="4548"/>
                </a:lnTo>
                <a:lnTo>
                  <a:pt x="65976" y="6840"/>
                </a:lnTo>
                <a:lnTo>
                  <a:pt x="60175" y="9321"/>
                </a:lnTo>
                <a:lnTo>
                  <a:pt x="48650" y="14618"/>
                </a:lnTo>
                <a:lnTo>
                  <a:pt x="37177" y="20146"/>
                </a:lnTo>
                <a:lnTo>
                  <a:pt x="32404" y="22954"/>
                </a:lnTo>
                <a:lnTo>
                  <a:pt x="28269" y="25779"/>
                </a:lnTo>
                <a:lnTo>
                  <a:pt x="24559" y="28614"/>
                </a:lnTo>
                <a:lnTo>
                  <a:pt x="17898" y="31765"/>
                </a:lnTo>
                <a:lnTo>
                  <a:pt x="8568" y="342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2960401" y="4826317"/>
            <a:ext cx="925796" cy="505779"/>
            <a:chOff x="2960401" y="4826317"/>
            <a:chExt cx="925796" cy="505779"/>
          </a:xfrm>
        </p:grpSpPr>
        <p:sp>
          <p:nvSpPr>
            <p:cNvPr id="19" name="SMARTPenAnnotation191"/>
            <p:cNvSpPr/>
            <p:nvPr/>
          </p:nvSpPr>
          <p:spPr>
            <a:xfrm>
              <a:off x="2960401" y="4826317"/>
              <a:ext cx="25687" cy="505779"/>
            </a:xfrm>
            <a:custGeom>
              <a:avLst/>
              <a:gdLst/>
              <a:ahLst/>
              <a:cxnLst/>
              <a:rect l="0" t="0" r="0" b="0"/>
              <a:pathLst>
                <a:path w="25687" h="505779">
                  <a:moveTo>
                    <a:pt x="25686" y="0"/>
                  </a:moveTo>
                  <a:lnTo>
                    <a:pt x="17466" y="0"/>
                  </a:lnTo>
                  <a:lnTo>
                    <a:pt x="17134" y="14622"/>
                  </a:lnTo>
                  <a:lnTo>
                    <a:pt x="17114" y="49092"/>
                  </a:lnTo>
                  <a:lnTo>
                    <a:pt x="16161" y="55588"/>
                  </a:lnTo>
                  <a:lnTo>
                    <a:pt x="14574" y="62776"/>
                  </a:lnTo>
                  <a:lnTo>
                    <a:pt x="12563" y="70426"/>
                  </a:lnTo>
                  <a:lnTo>
                    <a:pt x="11222" y="77430"/>
                  </a:lnTo>
                  <a:lnTo>
                    <a:pt x="10329" y="84005"/>
                  </a:lnTo>
                  <a:lnTo>
                    <a:pt x="9733" y="90294"/>
                  </a:lnTo>
                  <a:lnTo>
                    <a:pt x="9335" y="98296"/>
                  </a:lnTo>
                  <a:lnTo>
                    <a:pt x="8894" y="117347"/>
                  </a:lnTo>
                  <a:lnTo>
                    <a:pt x="8646" y="144942"/>
                  </a:lnTo>
                  <a:lnTo>
                    <a:pt x="7658" y="153778"/>
                  </a:lnTo>
                  <a:lnTo>
                    <a:pt x="6047" y="162526"/>
                  </a:lnTo>
                  <a:lnTo>
                    <a:pt x="4021" y="171216"/>
                  </a:lnTo>
                  <a:lnTo>
                    <a:pt x="2670" y="180819"/>
                  </a:lnTo>
                  <a:lnTo>
                    <a:pt x="1770" y="191031"/>
                  </a:lnTo>
                  <a:lnTo>
                    <a:pt x="1169" y="201649"/>
                  </a:lnTo>
                  <a:lnTo>
                    <a:pt x="502" y="221067"/>
                  </a:lnTo>
                  <a:lnTo>
                    <a:pt x="127" y="250604"/>
                  </a:lnTo>
                  <a:lnTo>
                    <a:pt x="0" y="294718"/>
                  </a:lnTo>
                  <a:lnTo>
                    <a:pt x="942" y="305064"/>
                  </a:lnTo>
                  <a:lnTo>
                    <a:pt x="2522" y="314818"/>
                  </a:lnTo>
                  <a:lnTo>
                    <a:pt x="4529" y="324179"/>
                  </a:lnTo>
                  <a:lnTo>
                    <a:pt x="5866" y="333277"/>
                  </a:lnTo>
                  <a:lnTo>
                    <a:pt x="6758" y="342200"/>
                  </a:lnTo>
                  <a:lnTo>
                    <a:pt x="7352" y="351006"/>
                  </a:lnTo>
                  <a:lnTo>
                    <a:pt x="7749" y="359734"/>
                  </a:lnTo>
                  <a:lnTo>
                    <a:pt x="8189" y="377052"/>
                  </a:lnTo>
                  <a:lnTo>
                    <a:pt x="8541" y="504036"/>
                  </a:lnTo>
                  <a:lnTo>
                    <a:pt x="9493" y="504616"/>
                  </a:lnTo>
                  <a:lnTo>
                    <a:pt x="11081" y="505004"/>
                  </a:lnTo>
                  <a:lnTo>
                    <a:pt x="17113" y="5057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92"/>
            <p:cNvSpPr/>
            <p:nvPr/>
          </p:nvSpPr>
          <p:spPr>
            <a:xfrm>
              <a:off x="3123644" y="4878257"/>
              <a:ext cx="256744" cy="393818"/>
            </a:xfrm>
            <a:custGeom>
              <a:avLst/>
              <a:gdLst/>
              <a:ahLst/>
              <a:cxnLst/>
              <a:rect l="0" t="0" r="0" b="0"/>
              <a:pathLst>
                <a:path w="256744" h="393818">
                  <a:moveTo>
                    <a:pt x="128190" y="25213"/>
                  </a:moveTo>
                  <a:lnTo>
                    <a:pt x="112342" y="25213"/>
                  </a:lnTo>
                  <a:lnTo>
                    <a:pt x="106879" y="29763"/>
                  </a:lnTo>
                  <a:lnTo>
                    <a:pt x="99228" y="41695"/>
                  </a:lnTo>
                  <a:lnTo>
                    <a:pt x="93728" y="49366"/>
                  </a:lnTo>
                  <a:lnTo>
                    <a:pt x="88109" y="56902"/>
                  </a:lnTo>
                  <a:lnTo>
                    <a:pt x="82436" y="66602"/>
                  </a:lnTo>
                  <a:lnTo>
                    <a:pt x="78638" y="71855"/>
                  </a:lnTo>
                  <a:lnTo>
                    <a:pt x="74200" y="77263"/>
                  </a:lnTo>
                  <a:lnTo>
                    <a:pt x="69337" y="82773"/>
                  </a:lnTo>
                  <a:lnTo>
                    <a:pt x="61393" y="93975"/>
                  </a:lnTo>
                  <a:lnTo>
                    <a:pt x="54688" y="106256"/>
                  </a:lnTo>
                  <a:lnTo>
                    <a:pt x="51566" y="113532"/>
                  </a:lnTo>
                  <a:lnTo>
                    <a:pt x="48533" y="121240"/>
                  </a:lnTo>
                  <a:lnTo>
                    <a:pt x="42622" y="137424"/>
                  </a:lnTo>
                  <a:lnTo>
                    <a:pt x="31066" y="171097"/>
                  </a:lnTo>
                  <a:lnTo>
                    <a:pt x="28199" y="178666"/>
                  </a:lnTo>
                  <a:lnTo>
                    <a:pt x="25334" y="185618"/>
                  </a:lnTo>
                  <a:lnTo>
                    <a:pt x="22472" y="192157"/>
                  </a:lnTo>
                  <a:lnTo>
                    <a:pt x="16752" y="204502"/>
                  </a:lnTo>
                  <a:lnTo>
                    <a:pt x="13893" y="210462"/>
                  </a:lnTo>
                  <a:lnTo>
                    <a:pt x="11987" y="217292"/>
                  </a:lnTo>
                  <a:lnTo>
                    <a:pt x="10717" y="224703"/>
                  </a:lnTo>
                  <a:lnTo>
                    <a:pt x="9870" y="232501"/>
                  </a:lnTo>
                  <a:lnTo>
                    <a:pt x="8352" y="239605"/>
                  </a:lnTo>
                  <a:lnTo>
                    <a:pt x="6388" y="246246"/>
                  </a:lnTo>
                  <a:lnTo>
                    <a:pt x="4127" y="252579"/>
                  </a:lnTo>
                  <a:lnTo>
                    <a:pt x="1613" y="264694"/>
                  </a:lnTo>
                  <a:lnTo>
                    <a:pt x="497" y="276429"/>
                  </a:lnTo>
                  <a:lnTo>
                    <a:pt x="0" y="287995"/>
                  </a:lnTo>
                  <a:lnTo>
                    <a:pt x="2320" y="299485"/>
                  </a:lnTo>
                  <a:lnTo>
                    <a:pt x="5573" y="310942"/>
                  </a:lnTo>
                  <a:lnTo>
                    <a:pt x="7019" y="322383"/>
                  </a:lnTo>
                  <a:lnTo>
                    <a:pt x="10201" y="331279"/>
                  </a:lnTo>
                  <a:lnTo>
                    <a:pt x="14791" y="339359"/>
                  </a:lnTo>
                  <a:lnTo>
                    <a:pt x="20006" y="349301"/>
                  </a:lnTo>
                  <a:lnTo>
                    <a:pt x="25498" y="357530"/>
                  </a:lnTo>
                  <a:lnTo>
                    <a:pt x="31115" y="364362"/>
                  </a:lnTo>
                  <a:lnTo>
                    <a:pt x="36786" y="370573"/>
                  </a:lnTo>
                  <a:lnTo>
                    <a:pt x="45334" y="379425"/>
                  </a:lnTo>
                  <a:lnTo>
                    <a:pt x="49140" y="382322"/>
                  </a:lnTo>
                  <a:lnTo>
                    <a:pt x="53583" y="385205"/>
                  </a:lnTo>
                  <a:lnTo>
                    <a:pt x="58449" y="388080"/>
                  </a:lnTo>
                  <a:lnTo>
                    <a:pt x="66397" y="391275"/>
                  </a:lnTo>
                  <a:lnTo>
                    <a:pt x="74057" y="392695"/>
                  </a:lnTo>
                  <a:lnTo>
                    <a:pt x="78766" y="393073"/>
                  </a:lnTo>
                  <a:lnTo>
                    <a:pt x="83811" y="393325"/>
                  </a:lnTo>
                  <a:lnTo>
                    <a:pt x="94496" y="393606"/>
                  </a:lnTo>
                  <a:lnTo>
                    <a:pt x="126560" y="393817"/>
                  </a:lnTo>
                  <a:lnTo>
                    <a:pt x="131866" y="392869"/>
                  </a:lnTo>
                  <a:lnTo>
                    <a:pt x="137308" y="391284"/>
                  </a:lnTo>
                  <a:lnTo>
                    <a:pt x="142841" y="389275"/>
                  </a:lnTo>
                  <a:lnTo>
                    <a:pt x="147483" y="386984"/>
                  </a:lnTo>
                  <a:lnTo>
                    <a:pt x="155180" y="381897"/>
                  </a:lnTo>
                  <a:lnTo>
                    <a:pt x="159519" y="378255"/>
                  </a:lnTo>
                  <a:lnTo>
                    <a:pt x="164316" y="373922"/>
                  </a:lnTo>
                  <a:lnTo>
                    <a:pt x="174726" y="364027"/>
                  </a:lnTo>
                  <a:lnTo>
                    <a:pt x="185703" y="353279"/>
                  </a:lnTo>
                  <a:lnTo>
                    <a:pt x="190345" y="347746"/>
                  </a:lnTo>
                  <a:lnTo>
                    <a:pt x="198042" y="336518"/>
                  </a:lnTo>
                  <a:lnTo>
                    <a:pt x="202381" y="330857"/>
                  </a:lnTo>
                  <a:lnTo>
                    <a:pt x="207178" y="325178"/>
                  </a:lnTo>
                  <a:lnTo>
                    <a:pt x="212281" y="319487"/>
                  </a:lnTo>
                  <a:lnTo>
                    <a:pt x="216636" y="312836"/>
                  </a:lnTo>
                  <a:lnTo>
                    <a:pt x="220492" y="305544"/>
                  </a:lnTo>
                  <a:lnTo>
                    <a:pt x="227316" y="290774"/>
                  </a:lnTo>
                  <a:lnTo>
                    <a:pt x="239458" y="265770"/>
                  </a:lnTo>
                  <a:lnTo>
                    <a:pt x="242374" y="259880"/>
                  </a:lnTo>
                  <a:lnTo>
                    <a:pt x="244318" y="253095"/>
                  </a:lnTo>
                  <a:lnTo>
                    <a:pt x="245614" y="245714"/>
                  </a:lnTo>
                  <a:lnTo>
                    <a:pt x="246477" y="237936"/>
                  </a:lnTo>
                  <a:lnTo>
                    <a:pt x="248006" y="230846"/>
                  </a:lnTo>
                  <a:lnTo>
                    <a:pt x="249977" y="224214"/>
                  </a:lnTo>
                  <a:lnTo>
                    <a:pt x="252244" y="217888"/>
                  </a:lnTo>
                  <a:lnTo>
                    <a:pt x="253756" y="210812"/>
                  </a:lnTo>
                  <a:lnTo>
                    <a:pt x="254763" y="203239"/>
                  </a:lnTo>
                  <a:lnTo>
                    <a:pt x="255435" y="195332"/>
                  </a:lnTo>
                  <a:lnTo>
                    <a:pt x="255883" y="188155"/>
                  </a:lnTo>
                  <a:lnTo>
                    <a:pt x="256380" y="175101"/>
                  </a:lnTo>
                  <a:lnTo>
                    <a:pt x="256700" y="145308"/>
                  </a:lnTo>
                  <a:lnTo>
                    <a:pt x="256743" y="132246"/>
                  </a:lnTo>
                  <a:lnTo>
                    <a:pt x="254223" y="120091"/>
                  </a:lnTo>
                  <a:lnTo>
                    <a:pt x="252217" y="114182"/>
                  </a:lnTo>
                  <a:lnTo>
                    <a:pt x="250880" y="107385"/>
                  </a:lnTo>
                  <a:lnTo>
                    <a:pt x="249988" y="99997"/>
                  </a:lnTo>
                  <a:lnTo>
                    <a:pt x="249394" y="92214"/>
                  </a:lnTo>
                  <a:lnTo>
                    <a:pt x="248045" y="85120"/>
                  </a:lnTo>
                  <a:lnTo>
                    <a:pt x="246194" y="78486"/>
                  </a:lnTo>
                  <a:lnTo>
                    <a:pt x="241596" y="66987"/>
                  </a:lnTo>
                  <a:lnTo>
                    <a:pt x="236378" y="58702"/>
                  </a:lnTo>
                  <a:lnTo>
                    <a:pt x="232701" y="54206"/>
                  </a:lnTo>
                  <a:lnTo>
                    <a:pt x="228344" y="49305"/>
                  </a:lnTo>
                  <a:lnTo>
                    <a:pt x="219375" y="39730"/>
                  </a:lnTo>
                  <a:lnTo>
                    <a:pt x="205857" y="25823"/>
                  </a:lnTo>
                  <a:lnTo>
                    <a:pt x="198904" y="19768"/>
                  </a:lnTo>
                  <a:lnTo>
                    <a:pt x="194383" y="16820"/>
                  </a:lnTo>
                  <a:lnTo>
                    <a:pt x="189464" y="13903"/>
                  </a:lnTo>
                  <a:lnTo>
                    <a:pt x="184279" y="11005"/>
                  </a:lnTo>
                  <a:lnTo>
                    <a:pt x="173439" y="5246"/>
                  </a:lnTo>
                  <a:lnTo>
                    <a:pt x="168834" y="3329"/>
                  </a:lnTo>
                  <a:lnTo>
                    <a:pt x="161177" y="1199"/>
                  </a:lnTo>
                  <a:lnTo>
                    <a:pt x="156849" y="631"/>
                  </a:lnTo>
                  <a:lnTo>
                    <a:pt x="152059" y="252"/>
                  </a:lnTo>
                  <a:lnTo>
                    <a:pt x="146960" y="0"/>
                  </a:lnTo>
                  <a:lnTo>
                    <a:pt x="142608" y="784"/>
                  </a:lnTo>
                  <a:lnTo>
                    <a:pt x="135234" y="4196"/>
                  </a:lnTo>
                  <a:lnTo>
                    <a:pt x="130981" y="5487"/>
                  </a:lnTo>
                  <a:lnTo>
                    <a:pt x="126241" y="6347"/>
                  </a:lnTo>
                  <a:lnTo>
                    <a:pt x="121176" y="6920"/>
                  </a:lnTo>
                  <a:lnTo>
                    <a:pt x="116846" y="8255"/>
                  </a:lnTo>
                  <a:lnTo>
                    <a:pt x="109496" y="12278"/>
                  </a:lnTo>
                  <a:lnTo>
                    <a:pt x="102473" y="166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93"/>
            <p:cNvSpPr/>
            <p:nvPr/>
          </p:nvSpPr>
          <p:spPr>
            <a:xfrm>
              <a:off x="3569132" y="4864577"/>
              <a:ext cx="317065" cy="390248"/>
            </a:xfrm>
            <a:custGeom>
              <a:avLst/>
              <a:gdLst/>
              <a:ahLst/>
              <a:cxnLst/>
              <a:rect l="0" t="0" r="0" b="0"/>
              <a:pathLst>
                <a:path w="317065" h="390248">
                  <a:moveTo>
                    <a:pt x="179907" y="38893"/>
                  </a:moveTo>
                  <a:lnTo>
                    <a:pt x="142651" y="38893"/>
                  </a:lnTo>
                  <a:lnTo>
                    <a:pt x="139830" y="39845"/>
                  </a:lnTo>
                  <a:lnTo>
                    <a:pt x="131308" y="44784"/>
                  </a:lnTo>
                  <a:lnTo>
                    <a:pt x="122751" y="47623"/>
                  </a:lnTo>
                  <a:lnTo>
                    <a:pt x="114183" y="54074"/>
                  </a:lnTo>
                  <a:lnTo>
                    <a:pt x="104660" y="62018"/>
                  </a:lnTo>
                  <a:lnTo>
                    <a:pt x="95347" y="67586"/>
                  </a:lnTo>
                  <a:lnTo>
                    <a:pt x="87397" y="75775"/>
                  </a:lnTo>
                  <a:lnTo>
                    <a:pt x="79737" y="85765"/>
                  </a:lnTo>
                  <a:lnTo>
                    <a:pt x="69982" y="96555"/>
                  </a:lnTo>
                  <a:lnTo>
                    <a:pt x="58331" y="108788"/>
                  </a:lnTo>
                  <a:lnTo>
                    <a:pt x="51896" y="117900"/>
                  </a:lnTo>
                  <a:lnTo>
                    <a:pt x="44909" y="128300"/>
                  </a:lnTo>
                  <a:lnTo>
                    <a:pt x="35453" y="139271"/>
                  </a:lnTo>
                  <a:lnTo>
                    <a:pt x="27441" y="150498"/>
                  </a:lnTo>
                  <a:lnTo>
                    <a:pt x="23971" y="156159"/>
                  </a:lnTo>
                  <a:lnTo>
                    <a:pt x="21657" y="162790"/>
                  </a:lnTo>
                  <a:lnTo>
                    <a:pt x="20115" y="170068"/>
                  </a:lnTo>
                  <a:lnTo>
                    <a:pt x="19086" y="177778"/>
                  </a:lnTo>
                  <a:lnTo>
                    <a:pt x="17449" y="184823"/>
                  </a:lnTo>
                  <a:lnTo>
                    <a:pt x="15404" y="191424"/>
                  </a:lnTo>
                  <a:lnTo>
                    <a:pt x="13088" y="197731"/>
                  </a:lnTo>
                  <a:lnTo>
                    <a:pt x="10516" y="209817"/>
                  </a:lnTo>
                  <a:lnTo>
                    <a:pt x="8420" y="221539"/>
                  </a:lnTo>
                  <a:lnTo>
                    <a:pt x="4313" y="233099"/>
                  </a:lnTo>
                  <a:lnTo>
                    <a:pt x="1853" y="244587"/>
                  </a:lnTo>
                  <a:lnTo>
                    <a:pt x="760" y="256042"/>
                  </a:lnTo>
                  <a:lnTo>
                    <a:pt x="274" y="267484"/>
                  </a:lnTo>
                  <a:lnTo>
                    <a:pt x="0" y="284635"/>
                  </a:lnTo>
                  <a:lnTo>
                    <a:pt x="2477" y="296066"/>
                  </a:lnTo>
                  <a:lnTo>
                    <a:pt x="5799" y="307497"/>
                  </a:lnTo>
                  <a:lnTo>
                    <a:pt x="7276" y="318927"/>
                  </a:lnTo>
                  <a:lnTo>
                    <a:pt x="10472" y="327817"/>
                  </a:lnTo>
                  <a:lnTo>
                    <a:pt x="15068" y="335896"/>
                  </a:lnTo>
                  <a:lnTo>
                    <a:pt x="20286" y="345837"/>
                  </a:lnTo>
                  <a:lnTo>
                    <a:pt x="28578" y="357593"/>
                  </a:lnTo>
                  <a:lnTo>
                    <a:pt x="37067" y="367108"/>
                  </a:lnTo>
                  <a:lnTo>
                    <a:pt x="45303" y="373044"/>
                  </a:lnTo>
                  <a:lnTo>
                    <a:pt x="54361" y="377904"/>
                  </a:lnTo>
                  <a:lnTo>
                    <a:pt x="61561" y="380064"/>
                  </a:lnTo>
                  <a:lnTo>
                    <a:pt x="70477" y="383565"/>
                  </a:lnTo>
                  <a:lnTo>
                    <a:pt x="75521" y="385831"/>
                  </a:lnTo>
                  <a:lnTo>
                    <a:pt x="80789" y="387342"/>
                  </a:lnTo>
                  <a:lnTo>
                    <a:pt x="86206" y="388350"/>
                  </a:lnTo>
                  <a:lnTo>
                    <a:pt x="91722" y="389022"/>
                  </a:lnTo>
                  <a:lnTo>
                    <a:pt x="97305" y="389470"/>
                  </a:lnTo>
                  <a:lnTo>
                    <a:pt x="102932" y="389768"/>
                  </a:lnTo>
                  <a:lnTo>
                    <a:pt x="114264" y="390100"/>
                  </a:lnTo>
                  <a:lnTo>
                    <a:pt x="125650" y="390247"/>
                  </a:lnTo>
                  <a:lnTo>
                    <a:pt x="130401" y="389334"/>
                  </a:lnTo>
                  <a:lnTo>
                    <a:pt x="138220" y="385780"/>
                  </a:lnTo>
                  <a:lnTo>
                    <a:pt x="143543" y="383498"/>
                  </a:lnTo>
                  <a:lnTo>
                    <a:pt x="149950" y="381024"/>
                  </a:lnTo>
                  <a:lnTo>
                    <a:pt x="157078" y="378423"/>
                  </a:lnTo>
                  <a:lnTo>
                    <a:pt x="163735" y="375736"/>
                  </a:lnTo>
                  <a:lnTo>
                    <a:pt x="170079" y="372992"/>
                  </a:lnTo>
                  <a:lnTo>
                    <a:pt x="176213" y="370211"/>
                  </a:lnTo>
                  <a:lnTo>
                    <a:pt x="185568" y="364580"/>
                  </a:lnTo>
                  <a:lnTo>
                    <a:pt x="193853" y="358903"/>
                  </a:lnTo>
                  <a:lnTo>
                    <a:pt x="198729" y="356055"/>
                  </a:lnTo>
                  <a:lnTo>
                    <a:pt x="203886" y="353204"/>
                  </a:lnTo>
                  <a:lnTo>
                    <a:pt x="214695" y="347497"/>
                  </a:lnTo>
                  <a:lnTo>
                    <a:pt x="237156" y="336071"/>
                  </a:lnTo>
                  <a:lnTo>
                    <a:pt x="245991" y="327817"/>
                  </a:lnTo>
                  <a:lnTo>
                    <a:pt x="249681" y="322949"/>
                  </a:lnTo>
                  <a:lnTo>
                    <a:pt x="258860" y="315000"/>
                  </a:lnTo>
                  <a:lnTo>
                    <a:pt x="263975" y="311546"/>
                  </a:lnTo>
                  <a:lnTo>
                    <a:pt x="272199" y="302630"/>
                  </a:lnTo>
                  <a:lnTo>
                    <a:pt x="279028" y="292317"/>
                  </a:lnTo>
                  <a:lnTo>
                    <a:pt x="285239" y="281383"/>
                  </a:lnTo>
                  <a:lnTo>
                    <a:pt x="291174" y="270174"/>
                  </a:lnTo>
                  <a:lnTo>
                    <a:pt x="294090" y="264518"/>
                  </a:lnTo>
                  <a:lnTo>
                    <a:pt x="296987" y="257890"/>
                  </a:lnTo>
                  <a:lnTo>
                    <a:pt x="299870" y="250613"/>
                  </a:lnTo>
                  <a:lnTo>
                    <a:pt x="302745" y="242905"/>
                  </a:lnTo>
                  <a:lnTo>
                    <a:pt x="305614" y="235860"/>
                  </a:lnTo>
                  <a:lnTo>
                    <a:pt x="308480" y="229260"/>
                  </a:lnTo>
                  <a:lnTo>
                    <a:pt x="311342" y="222954"/>
                  </a:lnTo>
                  <a:lnTo>
                    <a:pt x="313251" y="215892"/>
                  </a:lnTo>
                  <a:lnTo>
                    <a:pt x="314523" y="208328"/>
                  </a:lnTo>
                  <a:lnTo>
                    <a:pt x="315371" y="200427"/>
                  </a:lnTo>
                  <a:lnTo>
                    <a:pt x="315937" y="193254"/>
                  </a:lnTo>
                  <a:lnTo>
                    <a:pt x="316314" y="186568"/>
                  </a:lnTo>
                  <a:lnTo>
                    <a:pt x="316565" y="180205"/>
                  </a:lnTo>
                  <a:lnTo>
                    <a:pt x="316844" y="165516"/>
                  </a:lnTo>
                  <a:lnTo>
                    <a:pt x="317064" y="101872"/>
                  </a:lnTo>
                  <a:lnTo>
                    <a:pt x="316113" y="95166"/>
                  </a:lnTo>
                  <a:lnTo>
                    <a:pt x="314526" y="87838"/>
                  </a:lnTo>
                  <a:lnTo>
                    <a:pt x="312515" y="80096"/>
                  </a:lnTo>
                  <a:lnTo>
                    <a:pt x="307742" y="68953"/>
                  </a:lnTo>
                  <a:lnTo>
                    <a:pt x="302446" y="59873"/>
                  </a:lnTo>
                  <a:lnTo>
                    <a:pt x="296916" y="49487"/>
                  </a:lnTo>
                  <a:lnTo>
                    <a:pt x="288449" y="37481"/>
                  </a:lnTo>
                  <a:lnTo>
                    <a:pt x="280218" y="30962"/>
                  </a:lnTo>
                  <a:lnTo>
                    <a:pt x="271163" y="24891"/>
                  </a:lnTo>
                  <a:lnTo>
                    <a:pt x="263963" y="19017"/>
                  </a:lnTo>
                  <a:lnTo>
                    <a:pt x="255048" y="13232"/>
                  </a:lnTo>
                  <a:lnTo>
                    <a:pt x="250004" y="10356"/>
                  </a:lnTo>
                  <a:lnTo>
                    <a:pt x="244736" y="8438"/>
                  </a:lnTo>
                  <a:lnTo>
                    <a:pt x="239319" y="7160"/>
                  </a:lnTo>
                  <a:lnTo>
                    <a:pt x="233803" y="6307"/>
                  </a:lnTo>
                  <a:lnTo>
                    <a:pt x="228220" y="4787"/>
                  </a:lnTo>
                  <a:lnTo>
                    <a:pt x="222593" y="2820"/>
                  </a:lnTo>
                  <a:lnTo>
                    <a:pt x="216937" y="557"/>
                  </a:lnTo>
                  <a:lnTo>
                    <a:pt x="211262" y="0"/>
                  </a:lnTo>
                  <a:lnTo>
                    <a:pt x="205573" y="582"/>
                  </a:lnTo>
                  <a:lnTo>
                    <a:pt x="199875" y="1922"/>
                  </a:lnTo>
                  <a:lnTo>
                    <a:pt x="194172" y="2816"/>
                  </a:lnTo>
                  <a:lnTo>
                    <a:pt x="188464" y="3411"/>
                  </a:lnTo>
                  <a:lnTo>
                    <a:pt x="182755" y="3808"/>
                  </a:lnTo>
                  <a:lnTo>
                    <a:pt x="177043" y="5026"/>
                  </a:lnTo>
                  <a:lnTo>
                    <a:pt x="171330" y="6789"/>
                  </a:lnTo>
                  <a:lnTo>
                    <a:pt x="165617" y="8918"/>
                  </a:lnTo>
                  <a:lnTo>
                    <a:pt x="156728" y="13823"/>
                  </a:lnTo>
                  <a:lnTo>
                    <a:pt x="148651" y="19178"/>
                  </a:lnTo>
                  <a:lnTo>
                    <a:pt x="143830" y="21940"/>
                  </a:lnTo>
                  <a:lnTo>
                    <a:pt x="128472" y="30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Something new: segments of chord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In the figure below, chords AB and CD intersect inside circle O. AM and MB are called </a:t>
            </a:r>
            <a:r>
              <a:rPr lang="en-US" sz="2800" i="1"/>
              <a:t>the segments of chord.</a:t>
            </a:r>
          </a:p>
          <a:p>
            <a:pPr>
              <a:lnSpc>
                <a:spcPct val="80000"/>
              </a:lnSpc>
            </a:pPr>
            <a:r>
              <a:rPr lang="en-US" sz="2800"/>
              <a:t>The phrase "segment of a chord" will refer to the length of a segment as well as the segment itself (in the same way that we use the terms "radius" and "diameter").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352800"/>
            <a:ext cx="2995613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The relationship between segments of chord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981200"/>
            <a:ext cx="8001000" cy="17335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b="1"/>
              <a:t>Theorem</a:t>
            </a:r>
            <a:r>
              <a:rPr lang="en-US" sz="2400"/>
              <a:t>: When two chords intersect inside a circle, the product of the segments of one chord equals the product of the segments of the other chord.</a:t>
            </a:r>
          </a:p>
          <a:p>
            <a:pPr>
              <a:lnSpc>
                <a:spcPct val="90000"/>
              </a:lnSpc>
            </a:pPr>
            <a:r>
              <a:rPr lang="en-US" sz="2400"/>
              <a:t>r * s = t * u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819400"/>
            <a:ext cx="32956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Segments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524000"/>
            <a:ext cx="8686800" cy="2438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800" b="1"/>
              <a:t>Theorem</a:t>
            </a:r>
            <a:r>
              <a:rPr lang="en-US" sz="2800"/>
              <a:t>: When two secant segments are drawn to a circle from an external point, the product of one secant segment and its external segment equals the product of the other secant segment and its external segment.</a:t>
            </a:r>
          </a:p>
          <a:p>
            <a:pPr>
              <a:lnSpc>
                <a:spcPct val="80000"/>
              </a:lnSpc>
            </a:pPr>
            <a:r>
              <a:rPr lang="en-US" sz="2800"/>
              <a:t>r * s = t * u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200400"/>
            <a:ext cx="430847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A bit of review: Inscribed angles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inscribed angle is equal to half the measure of its intercepted arc.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 l="6383" r="8511" b="17052"/>
          <a:stretch>
            <a:fillRect/>
          </a:stretch>
        </p:blipFill>
        <p:spPr bwMode="auto">
          <a:xfrm>
            <a:off x="914400" y="3505200"/>
            <a:ext cx="2095434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4114800"/>
            <a:ext cx="2362200" cy="2198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352800"/>
            <a:ext cx="2514600" cy="2223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Expanding to secant segments and tangent segments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r * s = t * u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209800"/>
            <a:ext cx="3319104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447800"/>
            <a:ext cx="3014962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4038600"/>
            <a:ext cx="315047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 and tangent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4419600" cy="4648200"/>
          </a:xfrm>
        </p:spPr>
        <p:txBody>
          <a:bodyPr>
            <a:normAutofit/>
          </a:bodyPr>
          <a:lstStyle/>
          <a:p>
            <a:r>
              <a:rPr lang="en-US" sz="2800" b="1"/>
              <a:t>Theorem</a:t>
            </a:r>
            <a:r>
              <a:rPr lang="en-US" sz="2800"/>
              <a:t>: When a secant segment and a tangent segment are drawn to a circle from an external point, the product of the secant segment and its external segment is equal to the square of the tangent segment.  (r*s= t</a:t>
            </a:r>
            <a:r>
              <a:rPr lang="en-US" sz="2800" baseline="30000"/>
              <a:t>2</a:t>
            </a:r>
            <a:r>
              <a:rPr lang="en-US" sz="2800"/>
              <a:t>)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828800"/>
            <a:ext cx="4129087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5" name="Group 24"/>
          <p:cNvGrpSpPr/>
          <p:nvPr/>
        </p:nvGrpSpPr>
        <p:grpSpPr>
          <a:xfrm>
            <a:off x="7906702" y="3566160"/>
            <a:ext cx="471489" cy="94295"/>
            <a:chOff x="7906702" y="3566160"/>
            <a:chExt cx="471489" cy="94295"/>
          </a:xfrm>
        </p:grpSpPr>
        <p:sp>
          <p:nvSpPr>
            <p:cNvPr id="22" name="SMARTPenAnnotation172"/>
            <p:cNvSpPr/>
            <p:nvPr/>
          </p:nvSpPr>
          <p:spPr>
            <a:xfrm>
              <a:off x="7906702" y="3566160"/>
              <a:ext cx="137161" cy="17145"/>
            </a:xfrm>
            <a:custGeom>
              <a:avLst/>
              <a:gdLst/>
              <a:ahLst/>
              <a:cxnLst/>
              <a:rect l="0" t="0" r="0" b="0"/>
              <a:pathLst>
                <a:path w="137161" h="17145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2" y="4551"/>
                  </a:lnTo>
                  <a:lnTo>
                    <a:pt x="8731" y="5891"/>
                  </a:lnTo>
                  <a:lnTo>
                    <a:pt x="10582" y="6785"/>
                  </a:lnTo>
                  <a:lnTo>
                    <a:pt x="15850" y="8219"/>
                  </a:lnTo>
                  <a:lnTo>
                    <a:pt x="19109" y="8415"/>
                  </a:lnTo>
                  <a:lnTo>
                    <a:pt x="24685" y="8502"/>
                  </a:lnTo>
                  <a:lnTo>
                    <a:pt x="114189" y="8572"/>
                  </a:lnTo>
                  <a:lnTo>
                    <a:pt x="116130" y="9525"/>
                  </a:lnTo>
                  <a:lnTo>
                    <a:pt x="117426" y="11112"/>
                  </a:lnTo>
                  <a:lnTo>
                    <a:pt x="118288" y="13123"/>
                  </a:lnTo>
                  <a:lnTo>
                    <a:pt x="119816" y="14464"/>
                  </a:lnTo>
                  <a:lnTo>
                    <a:pt x="121788" y="15357"/>
                  </a:lnTo>
                  <a:lnTo>
                    <a:pt x="124055" y="15953"/>
                  </a:lnTo>
                  <a:lnTo>
                    <a:pt x="126518" y="16350"/>
                  </a:lnTo>
                  <a:lnTo>
                    <a:pt x="129113" y="16615"/>
                  </a:lnTo>
                  <a:lnTo>
                    <a:pt x="137160" y="1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73"/>
            <p:cNvSpPr/>
            <p:nvPr/>
          </p:nvSpPr>
          <p:spPr>
            <a:xfrm>
              <a:off x="7958137" y="3626167"/>
              <a:ext cx="120016" cy="1"/>
            </a:xfrm>
            <a:custGeom>
              <a:avLst/>
              <a:gdLst/>
              <a:ahLst/>
              <a:cxnLst/>
              <a:rect l="0" t="0" r="0" b="0"/>
              <a:pathLst>
                <a:path w="120016" h="1">
                  <a:moveTo>
                    <a:pt x="0" y="0"/>
                  </a:move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74"/>
            <p:cNvSpPr/>
            <p:nvPr/>
          </p:nvSpPr>
          <p:spPr>
            <a:xfrm>
              <a:off x="8163982" y="3566160"/>
              <a:ext cx="214209" cy="94295"/>
            </a:xfrm>
            <a:custGeom>
              <a:avLst/>
              <a:gdLst/>
              <a:ahLst/>
              <a:cxnLst/>
              <a:rect l="0" t="0" r="0" b="0"/>
              <a:pathLst>
                <a:path w="214209" h="94295">
                  <a:moveTo>
                    <a:pt x="8468" y="0"/>
                  </a:moveTo>
                  <a:lnTo>
                    <a:pt x="8468" y="32631"/>
                  </a:lnTo>
                  <a:lnTo>
                    <a:pt x="7516" y="34136"/>
                  </a:lnTo>
                  <a:lnTo>
                    <a:pt x="5928" y="36092"/>
                  </a:lnTo>
                  <a:lnTo>
                    <a:pt x="3917" y="38349"/>
                  </a:lnTo>
                  <a:lnTo>
                    <a:pt x="2576" y="40806"/>
                  </a:lnTo>
                  <a:lnTo>
                    <a:pt x="1683" y="43396"/>
                  </a:lnTo>
                  <a:lnTo>
                    <a:pt x="1087" y="46076"/>
                  </a:lnTo>
                  <a:lnTo>
                    <a:pt x="689" y="48815"/>
                  </a:lnTo>
                  <a:lnTo>
                    <a:pt x="425" y="51593"/>
                  </a:lnTo>
                  <a:lnTo>
                    <a:pt x="249" y="54398"/>
                  </a:lnTo>
                  <a:lnTo>
                    <a:pt x="131" y="57220"/>
                  </a:lnTo>
                  <a:lnTo>
                    <a:pt x="0" y="62896"/>
                  </a:lnTo>
                  <a:lnTo>
                    <a:pt x="918" y="65743"/>
                  </a:lnTo>
                  <a:lnTo>
                    <a:pt x="2482" y="68594"/>
                  </a:lnTo>
                  <a:lnTo>
                    <a:pt x="7285" y="75461"/>
                  </a:lnTo>
                  <a:lnTo>
                    <a:pt x="7679" y="76978"/>
                  </a:lnTo>
                  <a:lnTo>
                    <a:pt x="7942" y="78941"/>
                  </a:lnTo>
                  <a:lnTo>
                    <a:pt x="8364" y="84385"/>
                  </a:lnTo>
                  <a:lnTo>
                    <a:pt x="8422" y="87669"/>
                  </a:lnTo>
                  <a:lnTo>
                    <a:pt x="8437" y="89878"/>
                  </a:lnTo>
                  <a:lnTo>
                    <a:pt x="9400" y="91351"/>
                  </a:lnTo>
                  <a:lnTo>
                    <a:pt x="10994" y="92333"/>
                  </a:lnTo>
                  <a:lnTo>
                    <a:pt x="15305" y="93424"/>
                  </a:lnTo>
                  <a:lnTo>
                    <a:pt x="20397" y="93909"/>
                  </a:lnTo>
                  <a:lnTo>
                    <a:pt x="25535" y="94220"/>
                  </a:lnTo>
                  <a:lnTo>
                    <a:pt x="38342" y="94294"/>
                  </a:lnTo>
                  <a:lnTo>
                    <a:pt x="40767" y="93343"/>
                  </a:lnTo>
                  <a:lnTo>
                    <a:pt x="43335" y="91756"/>
                  </a:lnTo>
                  <a:lnTo>
                    <a:pt x="49751" y="86916"/>
                  </a:lnTo>
                  <a:lnTo>
                    <a:pt x="51229" y="85566"/>
                  </a:lnTo>
                  <a:lnTo>
                    <a:pt x="55413" y="81527"/>
                  </a:lnTo>
                  <a:lnTo>
                    <a:pt x="79938" y="57115"/>
                  </a:lnTo>
                  <a:lnTo>
                    <a:pt x="82784" y="53316"/>
                  </a:lnTo>
                  <a:lnTo>
                    <a:pt x="85635" y="48879"/>
                  </a:lnTo>
                  <a:lnTo>
                    <a:pt x="88487" y="44016"/>
                  </a:lnTo>
                  <a:lnTo>
                    <a:pt x="90389" y="39821"/>
                  </a:lnTo>
                  <a:lnTo>
                    <a:pt x="91657" y="36072"/>
                  </a:lnTo>
                  <a:lnTo>
                    <a:pt x="92503" y="32621"/>
                  </a:lnTo>
                  <a:lnTo>
                    <a:pt x="94018" y="29367"/>
                  </a:lnTo>
                  <a:lnTo>
                    <a:pt x="95981" y="26245"/>
                  </a:lnTo>
                  <a:lnTo>
                    <a:pt x="98243" y="23212"/>
                  </a:lnTo>
                  <a:lnTo>
                    <a:pt x="100702" y="20237"/>
                  </a:lnTo>
                  <a:lnTo>
                    <a:pt x="103296" y="17301"/>
                  </a:lnTo>
                  <a:lnTo>
                    <a:pt x="105976" y="14391"/>
                  </a:lnTo>
                  <a:lnTo>
                    <a:pt x="107763" y="11499"/>
                  </a:lnTo>
                  <a:lnTo>
                    <a:pt x="108954" y="8618"/>
                  </a:lnTo>
                  <a:lnTo>
                    <a:pt x="110867" y="1702"/>
                  </a:lnTo>
                  <a:lnTo>
                    <a:pt x="111976" y="1135"/>
                  </a:lnTo>
                  <a:lnTo>
                    <a:pt x="118061" y="224"/>
                  </a:lnTo>
                  <a:lnTo>
                    <a:pt x="119803" y="13"/>
                  </a:lnTo>
                  <a:lnTo>
                    <a:pt x="115328" y="4"/>
                  </a:lnTo>
                  <a:lnTo>
                    <a:pt x="113997" y="955"/>
                  </a:lnTo>
                  <a:lnTo>
                    <a:pt x="113112" y="2541"/>
                  </a:lnTo>
                  <a:lnTo>
                    <a:pt x="112520" y="4552"/>
                  </a:lnTo>
                  <a:lnTo>
                    <a:pt x="112126" y="6844"/>
                  </a:lnTo>
                  <a:lnTo>
                    <a:pt x="111863" y="9325"/>
                  </a:lnTo>
                  <a:lnTo>
                    <a:pt x="111688" y="11932"/>
                  </a:lnTo>
                  <a:lnTo>
                    <a:pt x="111571" y="14622"/>
                  </a:lnTo>
                  <a:lnTo>
                    <a:pt x="111441" y="20151"/>
                  </a:lnTo>
                  <a:lnTo>
                    <a:pt x="111340" y="53104"/>
                  </a:lnTo>
                  <a:lnTo>
                    <a:pt x="112292" y="56358"/>
                  </a:lnTo>
                  <a:lnTo>
                    <a:pt x="113880" y="59479"/>
                  </a:lnTo>
                  <a:lnTo>
                    <a:pt x="115890" y="62513"/>
                  </a:lnTo>
                  <a:lnTo>
                    <a:pt x="117229" y="65488"/>
                  </a:lnTo>
                  <a:lnTo>
                    <a:pt x="118123" y="68423"/>
                  </a:lnTo>
                  <a:lnTo>
                    <a:pt x="118719" y="71333"/>
                  </a:lnTo>
                  <a:lnTo>
                    <a:pt x="119116" y="74225"/>
                  </a:lnTo>
                  <a:lnTo>
                    <a:pt x="119381" y="77106"/>
                  </a:lnTo>
                  <a:lnTo>
                    <a:pt x="119558" y="79979"/>
                  </a:lnTo>
                  <a:lnTo>
                    <a:pt x="120627" y="82847"/>
                  </a:lnTo>
                  <a:lnTo>
                    <a:pt x="122294" y="85711"/>
                  </a:lnTo>
                  <a:lnTo>
                    <a:pt x="127260" y="92601"/>
                  </a:lnTo>
                  <a:lnTo>
                    <a:pt x="128621" y="93167"/>
                  </a:lnTo>
                  <a:lnTo>
                    <a:pt x="135085" y="93962"/>
                  </a:lnTo>
                  <a:lnTo>
                    <a:pt x="140308" y="94148"/>
                  </a:lnTo>
                  <a:lnTo>
                    <a:pt x="148602" y="94253"/>
                  </a:lnTo>
                  <a:lnTo>
                    <a:pt x="151421" y="93315"/>
                  </a:lnTo>
                  <a:lnTo>
                    <a:pt x="154252" y="91738"/>
                  </a:lnTo>
                  <a:lnTo>
                    <a:pt x="157093" y="89733"/>
                  </a:lnTo>
                  <a:lnTo>
                    <a:pt x="162788" y="87506"/>
                  </a:lnTo>
                  <a:lnTo>
                    <a:pt x="165641" y="86912"/>
                  </a:lnTo>
                  <a:lnTo>
                    <a:pt x="168494" y="85564"/>
                  </a:lnTo>
                  <a:lnTo>
                    <a:pt x="171351" y="83712"/>
                  </a:lnTo>
                  <a:lnTo>
                    <a:pt x="174206" y="81526"/>
                  </a:lnTo>
                  <a:lnTo>
                    <a:pt x="177062" y="79115"/>
                  </a:lnTo>
                  <a:lnTo>
                    <a:pt x="179918" y="76556"/>
                  </a:lnTo>
                  <a:lnTo>
                    <a:pt x="182776" y="73897"/>
                  </a:lnTo>
                  <a:lnTo>
                    <a:pt x="185633" y="72125"/>
                  </a:lnTo>
                  <a:lnTo>
                    <a:pt x="191348" y="70155"/>
                  </a:lnTo>
                  <a:lnTo>
                    <a:pt x="194206" y="68677"/>
                  </a:lnTo>
                  <a:lnTo>
                    <a:pt x="197062" y="66740"/>
                  </a:lnTo>
                  <a:lnTo>
                    <a:pt x="205134" y="60401"/>
                  </a:lnTo>
                  <a:lnTo>
                    <a:pt x="207952" y="60182"/>
                  </a:lnTo>
                  <a:lnTo>
                    <a:pt x="214208" y="600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this one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667000"/>
            <a:ext cx="349885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5" name="Group 64"/>
          <p:cNvGrpSpPr/>
          <p:nvPr/>
        </p:nvGrpSpPr>
        <p:grpSpPr>
          <a:xfrm>
            <a:off x="5172075" y="2494714"/>
            <a:ext cx="2374583" cy="2245879"/>
            <a:chOff x="5172075" y="2494714"/>
            <a:chExt cx="2374583" cy="2245879"/>
          </a:xfrm>
        </p:grpSpPr>
        <p:sp>
          <p:nvSpPr>
            <p:cNvPr id="38" name="SMARTPenAnnotation145"/>
            <p:cNvSpPr/>
            <p:nvPr/>
          </p:nvSpPr>
          <p:spPr>
            <a:xfrm>
              <a:off x="5172075" y="2494714"/>
              <a:ext cx="230115" cy="342743"/>
            </a:xfrm>
            <a:custGeom>
              <a:avLst/>
              <a:gdLst/>
              <a:ahLst/>
              <a:cxnLst/>
              <a:rect l="0" t="0" r="0" b="0"/>
              <a:pathLst>
                <a:path w="230115" h="342743">
                  <a:moveTo>
                    <a:pt x="51434" y="51318"/>
                  </a:moveTo>
                  <a:lnTo>
                    <a:pt x="51434" y="43098"/>
                  </a:lnTo>
                  <a:lnTo>
                    <a:pt x="55986" y="38299"/>
                  </a:lnTo>
                  <a:lnTo>
                    <a:pt x="58278" y="36924"/>
                  </a:lnTo>
                  <a:lnTo>
                    <a:pt x="63366" y="35396"/>
                  </a:lnTo>
                  <a:lnTo>
                    <a:pt x="65104" y="34036"/>
                  </a:lnTo>
                  <a:lnTo>
                    <a:pt x="66263" y="32176"/>
                  </a:lnTo>
                  <a:lnTo>
                    <a:pt x="67035" y="29984"/>
                  </a:lnTo>
                  <a:lnTo>
                    <a:pt x="69455" y="28523"/>
                  </a:lnTo>
                  <a:lnTo>
                    <a:pt x="72973" y="27549"/>
                  </a:lnTo>
                  <a:lnTo>
                    <a:pt x="77224" y="26899"/>
                  </a:lnTo>
                  <a:lnTo>
                    <a:pt x="81010" y="25514"/>
                  </a:lnTo>
                  <a:lnTo>
                    <a:pt x="87757" y="21435"/>
                  </a:lnTo>
                  <a:lnTo>
                    <a:pt x="91842" y="19013"/>
                  </a:lnTo>
                  <a:lnTo>
                    <a:pt x="96470" y="16447"/>
                  </a:lnTo>
                  <a:lnTo>
                    <a:pt x="101461" y="13783"/>
                  </a:lnTo>
                  <a:lnTo>
                    <a:pt x="106693" y="12007"/>
                  </a:lnTo>
                  <a:lnTo>
                    <a:pt x="112086" y="10823"/>
                  </a:lnTo>
                  <a:lnTo>
                    <a:pt x="117586" y="10034"/>
                  </a:lnTo>
                  <a:lnTo>
                    <a:pt x="123159" y="8556"/>
                  </a:lnTo>
                  <a:lnTo>
                    <a:pt x="128778" y="6617"/>
                  </a:lnTo>
                  <a:lnTo>
                    <a:pt x="134429" y="4372"/>
                  </a:lnTo>
                  <a:lnTo>
                    <a:pt x="140101" y="2876"/>
                  </a:lnTo>
                  <a:lnTo>
                    <a:pt x="145789" y="1878"/>
                  </a:lnTo>
                  <a:lnTo>
                    <a:pt x="151485" y="1213"/>
                  </a:lnTo>
                  <a:lnTo>
                    <a:pt x="156235" y="770"/>
                  </a:lnTo>
                  <a:lnTo>
                    <a:pt x="160354" y="474"/>
                  </a:lnTo>
                  <a:lnTo>
                    <a:pt x="164053" y="277"/>
                  </a:lnTo>
                  <a:lnTo>
                    <a:pt x="173242" y="58"/>
                  </a:lnTo>
                  <a:lnTo>
                    <a:pt x="178360" y="0"/>
                  </a:lnTo>
                  <a:lnTo>
                    <a:pt x="183676" y="913"/>
                  </a:lnTo>
                  <a:lnTo>
                    <a:pt x="189126" y="2475"/>
                  </a:lnTo>
                  <a:lnTo>
                    <a:pt x="194663" y="4469"/>
                  </a:lnTo>
                  <a:lnTo>
                    <a:pt x="198356" y="6750"/>
                  </a:lnTo>
                  <a:lnTo>
                    <a:pt x="200817" y="9224"/>
                  </a:lnTo>
                  <a:lnTo>
                    <a:pt x="206821" y="17256"/>
                  </a:lnTo>
                  <a:lnTo>
                    <a:pt x="209318" y="20037"/>
                  </a:lnTo>
                  <a:lnTo>
                    <a:pt x="210983" y="22844"/>
                  </a:lnTo>
                  <a:lnTo>
                    <a:pt x="212832" y="28503"/>
                  </a:lnTo>
                  <a:lnTo>
                    <a:pt x="213874" y="37044"/>
                  </a:lnTo>
                  <a:lnTo>
                    <a:pt x="214117" y="45292"/>
                  </a:lnTo>
                  <a:lnTo>
                    <a:pt x="214182" y="50158"/>
                  </a:lnTo>
                  <a:lnTo>
                    <a:pt x="211714" y="60645"/>
                  </a:lnTo>
                  <a:lnTo>
                    <a:pt x="209723" y="66108"/>
                  </a:lnTo>
                  <a:lnTo>
                    <a:pt x="206490" y="71656"/>
                  </a:lnTo>
                  <a:lnTo>
                    <a:pt x="202430" y="77259"/>
                  </a:lnTo>
                  <a:lnTo>
                    <a:pt x="197818" y="82899"/>
                  </a:lnTo>
                  <a:lnTo>
                    <a:pt x="192839" y="88565"/>
                  </a:lnTo>
                  <a:lnTo>
                    <a:pt x="187614" y="94247"/>
                  </a:lnTo>
                  <a:lnTo>
                    <a:pt x="176729" y="105640"/>
                  </a:lnTo>
                  <a:lnTo>
                    <a:pt x="165541" y="117054"/>
                  </a:lnTo>
                  <a:lnTo>
                    <a:pt x="159891" y="121812"/>
                  </a:lnTo>
                  <a:lnTo>
                    <a:pt x="154219" y="125936"/>
                  </a:lnTo>
                  <a:lnTo>
                    <a:pt x="148532" y="129639"/>
                  </a:lnTo>
                  <a:lnTo>
                    <a:pt x="142837" y="134012"/>
                  </a:lnTo>
                  <a:lnTo>
                    <a:pt x="137134" y="138832"/>
                  </a:lnTo>
                  <a:lnTo>
                    <a:pt x="131428" y="143951"/>
                  </a:lnTo>
                  <a:lnTo>
                    <a:pt x="125718" y="148316"/>
                  </a:lnTo>
                  <a:lnTo>
                    <a:pt x="120007" y="152178"/>
                  </a:lnTo>
                  <a:lnTo>
                    <a:pt x="114294" y="155706"/>
                  </a:lnTo>
                  <a:lnTo>
                    <a:pt x="108581" y="159010"/>
                  </a:lnTo>
                  <a:lnTo>
                    <a:pt x="97153" y="165221"/>
                  </a:lnTo>
                  <a:lnTo>
                    <a:pt x="80009" y="174073"/>
                  </a:lnTo>
                  <a:lnTo>
                    <a:pt x="75247" y="176017"/>
                  </a:lnTo>
                  <a:lnTo>
                    <a:pt x="71119" y="177313"/>
                  </a:lnTo>
                  <a:lnTo>
                    <a:pt x="67415" y="178177"/>
                  </a:lnTo>
                  <a:lnTo>
                    <a:pt x="60759" y="181677"/>
                  </a:lnTo>
                  <a:lnTo>
                    <a:pt x="57651" y="183944"/>
                  </a:lnTo>
                  <a:lnTo>
                    <a:pt x="51657" y="186463"/>
                  </a:lnTo>
                  <a:lnTo>
                    <a:pt x="43015" y="188443"/>
                  </a:lnTo>
                  <a:lnTo>
                    <a:pt x="42876" y="181094"/>
                  </a:lnTo>
                  <a:lnTo>
                    <a:pt x="43824" y="180698"/>
                  </a:lnTo>
                  <a:lnTo>
                    <a:pt x="47417" y="180258"/>
                  </a:lnTo>
                  <a:lnTo>
                    <a:pt x="49708" y="179188"/>
                  </a:lnTo>
                  <a:lnTo>
                    <a:pt x="54795" y="175459"/>
                  </a:lnTo>
                  <a:lnTo>
                    <a:pt x="57485" y="174084"/>
                  </a:lnTo>
                  <a:lnTo>
                    <a:pt x="63013" y="172556"/>
                  </a:lnTo>
                  <a:lnTo>
                    <a:pt x="66774" y="172148"/>
                  </a:lnTo>
                  <a:lnTo>
                    <a:pt x="71186" y="171876"/>
                  </a:lnTo>
                  <a:lnTo>
                    <a:pt x="81168" y="171574"/>
                  </a:lnTo>
                  <a:lnTo>
                    <a:pt x="108737" y="171365"/>
                  </a:lnTo>
                  <a:lnTo>
                    <a:pt x="114401" y="172307"/>
                  </a:lnTo>
                  <a:lnTo>
                    <a:pt x="120082" y="173887"/>
                  </a:lnTo>
                  <a:lnTo>
                    <a:pt x="125775" y="175893"/>
                  </a:lnTo>
                  <a:lnTo>
                    <a:pt x="131475" y="177231"/>
                  </a:lnTo>
                  <a:lnTo>
                    <a:pt x="137180" y="178122"/>
                  </a:lnTo>
                  <a:lnTo>
                    <a:pt x="142888" y="178717"/>
                  </a:lnTo>
                  <a:lnTo>
                    <a:pt x="148598" y="180066"/>
                  </a:lnTo>
                  <a:lnTo>
                    <a:pt x="154311" y="181917"/>
                  </a:lnTo>
                  <a:lnTo>
                    <a:pt x="160023" y="184104"/>
                  </a:lnTo>
                  <a:lnTo>
                    <a:pt x="164785" y="186515"/>
                  </a:lnTo>
                  <a:lnTo>
                    <a:pt x="168911" y="189074"/>
                  </a:lnTo>
                  <a:lnTo>
                    <a:pt x="172615" y="191733"/>
                  </a:lnTo>
                  <a:lnTo>
                    <a:pt x="176989" y="195410"/>
                  </a:lnTo>
                  <a:lnTo>
                    <a:pt x="181810" y="199767"/>
                  </a:lnTo>
                  <a:lnTo>
                    <a:pt x="195157" y="212461"/>
                  </a:lnTo>
                  <a:lnTo>
                    <a:pt x="208200" y="225283"/>
                  </a:lnTo>
                  <a:lnTo>
                    <a:pt x="214136" y="233728"/>
                  </a:lnTo>
                  <a:lnTo>
                    <a:pt x="218997" y="242879"/>
                  </a:lnTo>
                  <a:lnTo>
                    <a:pt x="221156" y="250121"/>
                  </a:lnTo>
                  <a:lnTo>
                    <a:pt x="224657" y="259055"/>
                  </a:lnTo>
                  <a:lnTo>
                    <a:pt x="228434" y="268423"/>
                  </a:lnTo>
                  <a:lnTo>
                    <a:pt x="230114" y="275762"/>
                  </a:lnTo>
                  <a:lnTo>
                    <a:pt x="229609" y="279052"/>
                  </a:lnTo>
                  <a:lnTo>
                    <a:pt x="228320" y="282198"/>
                  </a:lnTo>
                  <a:lnTo>
                    <a:pt x="226508" y="285248"/>
                  </a:lnTo>
                  <a:lnTo>
                    <a:pt x="224495" y="291177"/>
                  </a:lnTo>
                  <a:lnTo>
                    <a:pt x="223958" y="294092"/>
                  </a:lnTo>
                  <a:lnTo>
                    <a:pt x="220822" y="299870"/>
                  </a:lnTo>
                  <a:lnTo>
                    <a:pt x="213701" y="308478"/>
                  </a:lnTo>
                  <a:lnTo>
                    <a:pt x="211047" y="311340"/>
                  </a:lnTo>
                  <a:lnTo>
                    <a:pt x="207373" y="314201"/>
                  </a:lnTo>
                  <a:lnTo>
                    <a:pt x="203019" y="317061"/>
                  </a:lnTo>
                  <a:lnTo>
                    <a:pt x="198210" y="319920"/>
                  </a:lnTo>
                  <a:lnTo>
                    <a:pt x="193100" y="321826"/>
                  </a:lnTo>
                  <a:lnTo>
                    <a:pt x="187788" y="323097"/>
                  </a:lnTo>
                  <a:lnTo>
                    <a:pt x="182342" y="323944"/>
                  </a:lnTo>
                  <a:lnTo>
                    <a:pt x="176806" y="325461"/>
                  </a:lnTo>
                  <a:lnTo>
                    <a:pt x="171210" y="327425"/>
                  </a:lnTo>
                  <a:lnTo>
                    <a:pt x="165575" y="329687"/>
                  </a:lnTo>
                  <a:lnTo>
                    <a:pt x="159913" y="332147"/>
                  </a:lnTo>
                  <a:lnTo>
                    <a:pt x="148542" y="337421"/>
                  </a:lnTo>
                  <a:lnTo>
                    <a:pt x="142843" y="339208"/>
                  </a:lnTo>
                  <a:lnTo>
                    <a:pt x="137138" y="340400"/>
                  </a:lnTo>
                  <a:lnTo>
                    <a:pt x="131431" y="341194"/>
                  </a:lnTo>
                  <a:lnTo>
                    <a:pt x="125720" y="341724"/>
                  </a:lnTo>
                  <a:lnTo>
                    <a:pt x="120008" y="342077"/>
                  </a:lnTo>
                  <a:lnTo>
                    <a:pt x="108582" y="342469"/>
                  </a:lnTo>
                  <a:lnTo>
                    <a:pt x="85724" y="342721"/>
                  </a:lnTo>
                  <a:lnTo>
                    <a:pt x="80009" y="342742"/>
                  </a:lnTo>
                  <a:lnTo>
                    <a:pt x="74294" y="341803"/>
                  </a:lnTo>
                  <a:lnTo>
                    <a:pt x="68579" y="340225"/>
                  </a:lnTo>
                  <a:lnTo>
                    <a:pt x="62864" y="338220"/>
                  </a:lnTo>
                  <a:lnTo>
                    <a:pt x="58102" y="336884"/>
                  </a:lnTo>
                  <a:lnTo>
                    <a:pt x="53975" y="335993"/>
                  </a:lnTo>
                  <a:lnTo>
                    <a:pt x="46849" y="335003"/>
                  </a:lnTo>
                  <a:lnTo>
                    <a:pt x="40506" y="334563"/>
                  </a:lnTo>
                  <a:lnTo>
                    <a:pt x="36529" y="333493"/>
                  </a:lnTo>
                  <a:lnTo>
                    <a:pt x="31973" y="331827"/>
                  </a:lnTo>
                  <a:lnTo>
                    <a:pt x="27030" y="329764"/>
                  </a:lnTo>
                  <a:lnTo>
                    <a:pt x="22782" y="328389"/>
                  </a:lnTo>
                  <a:lnTo>
                    <a:pt x="18998" y="327472"/>
                  </a:lnTo>
                  <a:lnTo>
                    <a:pt x="15523" y="326861"/>
                  </a:lnTo>
                  <a:lnTo>
                    <a:pt x="13206" y="325501"/>
                  </a:lnTo>
                  <a:lnTo>
                    <a:pt x="11661" y="323641"/>
                  </a:lnTo>
                  <a:lnTo>
                    <a:pt x="10631" y="321449"/>
                  </a:lnTo>
                  <a:lnTo>
                    <a:pt x="8993" y="319988"/>
                  </a:lnTo>
                  <a:lnTo>
                    <a:pt x="6948" y="319014"/>
                  </a:lnTo>
                  <a:lnTo>
                    <a:pt x="1372" y="317450"/>
                  </a:lnTo>
                  <a:lnTo>
                    <a:pt x="915" y="316370"/>
                  </a:lnTo>
                  <a:lnTo>
                    <a:pt x="0" y="3084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46"/>
            <p:cNvSpPr/>
            <p:nvPr/>
          </p:nvSpPr>
          <p:spPr>
            <a:xfrm>
              <a:off x="5557846" y="2691764"/>
              <a:ext cx="25709" cy="25687"/>
            </a:xfrm>
            <a:custGeom>
              <a:avLst/>
              <a:gdLst/>
              <a:ahLst/>
              <a:cxnLst/>
              <a:rect l="0" t="0" r="0" b="0"/>
              <a:pathLst>
                <a:path w="25709" h="25687">
                  <a:moveTo>
                    <a:pt x="8563" y="0"/>
                  </a:moveTo>
                  <a:lnTo>
                    <a:pt x="0" y="0"/>
                  </a:lnTo>
                  <a:lnTo>
                    <a:pt x="8211" y="8220"/>
                  </a:lnTo>
                  <a:lnTo>
                    <a:pt x="9281" y="8338"/>
                  </a:lnTo>
                  <a:lnTo>
                    <a:pt x="10947" y="8416"/>
                  </a:lnTo>
                  <a:lnTo>
                    <a:pt x="16774" y="8564"/>
                  </a:lnTo>
                  <a:lnTo>
                    <a:pt x="17847" y="7615"/>
                  </a:lnTo>
                  <a:lnTo>
                    <a:pt x="25601" y="105"/>
                  </a:lnTo>
                  <a:lnTo>
                    <a:pt x="25708" y="1"/>
                  </a:lnTo>
                  <a:lnTo>
                    <a:pt x="17241" y="0"/>
                  </a:lnTo>
                  <a:lnTo>
                    <a:pt x="9764" y="7381"/>
                  </a:lnTo>
                  <a:lnTo>
                    <a:pt x="9364" y="8731"/>
                  </a:lnTo>
                  <a:lnTo>
                    <a:pt x="9097" y="10584"/>
                  </a:lnTo>
                  <a:lnTo>
                    <a:pt x="8595" y="16761"/>
                  </a:lnTo>
                  <a:lnTo>
                    <a:pt x="8563" y="25686"/>
                  </a:lnTo>
                  <a:lnTo>
                    <a:pt x="8563" y="171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47"/>
            <p:cNvSpPr/>
            <p:nvPr/>
          </p:nvSpPr>
          <p:spPr>
            <a:xfrm>
              <a:off x="5763729" y="2511879"/>
              <a:ext cx="230801" cy="307134"/>
            </a:xfrm>
            <a:custGeom>
              <a:avLst/>
              <a:gdLst/>
              <a:ahLst/>
              <a:cxnLst/>
              <a:rect l="0" t="0" r="0" b="0"/>
              <a:pathLst>
                <a:path w="230801" h="307134">
                  <a:moveTo>
                    <a:pt x="154153" y="25581"/>
                  </a:moveTo>
                  <a:lnTo>
                    <a:pt x="154153" y="12562"/>
                  </a:lnTo>
                  <a:lnTo>
                    <a:pt x="153201" y="10234"/>
                  </a:lnTo>
                  <a:lnTo>
                    <a:pt x="149603" y="5107"/>
                  </a:lnTo>
                  <a:lnTo>
                    <a:pt x="147309" y="3359"/>
                  </a:lnTo>
                  <a:lnTo>
                    <a:pt x="144828" y="2194"/>
                  </a:lnTo>
                  <a:lnTo>
                    <a:pt x="139531" y="899"/>
                  </a:lnTo>
                  <a:lnTo>
                    <a:pt x="134002" y="324"/>
                  </a:lnTo>
                  <a:lnTo>
                    <a:pt x="128369" y="68"/>
                  </a:lnTo>
                  <a:lnTo>
                    <a:pt x="125534" y="0"/>
                  </a:lnTo>
                  <a:lnTo>
                    <a:pt x="121739" y="907"/>
                  </a:lnTo>
                  <a:lnTo>
                    <a:pt x="117303" y="2464"/>
                  </a:lnTo>
                  <a:lnTo>
                    <a:pt x="112442" y="4454"/>
                  </a:lnTo>
                  <a:lnTo>
                    <a:pt x="108248" y="5781"/>
                  </a:lnTo>
                  <a:lnTo>
                    <a:pt x="101049" y="7256"/>
                  </a:lnTo>
                  <a:lnTo>
                    <a:pt x="96842" y="8602"/>
                  </a:lnTo>
                  <a:lnTo>
                    <a:pt x="92134" y="10451"/>
                  </a:lnTo>
                  <a:lnTo>
                    <a:pt x="87089" y="12637"/>
                  </a:lnTo>
                  <a:lnTo>
                    <a:pt x="76405" y="17605"/>
                  </a:lnTo>
                  <a:lnTo>
                    <a:pt x="70888" y="20264"/>
                  </a:lnTo>
                  <a:lnTo>
                    <a:pt x="66258" y="22988"/>
                  </a:lnTo>
                  <a:lnTo>
                    <a:pt x="62219" y="25757"/>
                  </a:lnTo>
                  <a:lnTo>
                    <a:pt x="55191" y="31374"/>
                  </a:lnTo>
                  <a:lnTo>
                    <a:pt x="48892" y="37046"/>
                  </a:lnTo>
                  <a:lnTo>
                    <a:pt x="44927" y="39891"/>
                  </a:lnTo>
                  <a:lnTo>
                    <a:pt x="40378" y="42741"/>
                  </a:lnTo>
                  <a:lnTo>
                    <a:pt x="35441" y="45593"/>
                  </a:lnTo>
                  <a:lnTo>
                    <a:pt x="31196" y="48448"/>
                  </a:lnTo>
                  <a:lnTo>
                    <a:pt x="27415" y="51303"/>
                  </a:lnTo>
                  <a:lnTo>
                    <a:pt x="23941" y="54159"/>
                  </a:lnTo>
                  <a:lnTo>
                    <a:pt x="17541" y="62412"/>
                  </a:lnTo>
                  <a:lnTo>
                    <a:pt x="11521" y="71478"/>
                  </a:lnTo>
                  <a:lnTo>
                    <a:pt x="5671" y="78682"/>
                  </a:lnTo>
                  <a:lnTo>
                    <a:pt x="2436" y="85058"/>
                  </a:lnTo>
                  <a:lnTo>
                    <a:pt x="615" y="94003"/>
                  </a:lnTo>
                  <a:lnTo>
                    <a:pt x="75" y="102686"/>
                  </a:lnTo>
                  <a:lnTo>
                    <a:pt x="0" y="105560"/>
                  </a:lnTo>
                  <a:lnTo>
                    <a:pt x="902" y="108427"/>
                  </a:lnTo>
                  <a:lnTo>
                    <a:pt x="5769" y="117014"/>
                  </a:lnTo>
                  <a:lnTo>
                    <a:pt x="8588" y="125591"/>
                  </a:lnTo>
                  <a:lnTo>
                    <a:pt x="12623" y="131307"/>
                  </a:lnTo>
                  <a:lnTo>
                    <a:pt x="15032" y="133213"/>
                  </a:lnTo>
                  <a:lnTo>
                    <a:pt x="17590" y="134483"/>
                  </a:lnTo>
                  <a:lnTo>
                    <a:pt x="23926" y="136846"/>
                  </a:lnTo>
                  <a:lnTo>
                    <a:pt x="28282" y="138810"/>
                  </a:lnTo>
                  <a:lnTo>
                    <a:pt x="38203" y="143532"/>
                  </a:lnTo>
                  <a:lnTo>
                    <a:pt x="48963" y="148806"/>
                  </a:lnTo>
                  <a:lnTo>
                    <a:pt x="54498" y="150593"/>
                  </a:lnTo>
                  <a:lnTo>
                    <a:pt x="60094" y="151785"/>
                  </a:lnTo>
                  <a:lnTo>
                    <a:pt x="65730" y="152579"/>
                  </a:lnTo>
                  <a:lnTo>
                    <a:pt x="72345" y="154061"/>
                  </a:lnTo>
                  <a:lnTo>
                    <a:pt x="79612" y="156002"/>
                  </a:lnTo>
                  <a:lnTo>
                    <a:pt x="87313" y="158248"/>
                  </a:lnTo>
                  <a:lnTo>
                    <a:pt x="95306" y="159746"/>
                  </a:lnTo>
                  <a:lnTo>
                    <a:pt x="103492" y="160744"/>
                  </a:lnTo>
                  <a:lnTo>
                    <a:pt x="111806" y="161409"/>
                  </a:lnTo>
                  <a:lnTo>
                    <a:pt x="119254" y="162806"/>
                  </a:lnTo>
                  <a:lnTo>
                    <a:pt x="126125" y="164689"/>
                  </a:lnTo>
                  <a:lnTo>
                    <a:pt x="132610" y="166897"/>
                  </a:lnTo>
                  <a:lnTo>
                    <a:pt x="138839" y="169322"/>
                  </a:lnTo>
                  <a:lnTo>
                    <a:pt x="144896" y="171890"/>
                  </a:lnTo>
                  <a:lnTo>
                    <a:pt x="150839" y="174556"/>
                  </a:lnTo>
                  <a:lnTo>
                    <a:pt x="156706" y="176332"/>
                  </a:lnTo>
                  <a:lnTo>
                    <a:pt x="162523" y="177517"/>
                  </a:lnTo>
                  <a:lnTo>
                    <a:pt x="168305" y="178306"/>
                  </a:lnTo>
                  <a:lnTo>
                    <a:pt x="174065" y="179785"/>
                  </a:lnTo>
                  <a:lnTo>
                    <a:pt x="179810" y="181724"/>
                  </a:lnTo>
                  <a:lnTo>
                    <a:pt x="185545" y="183969"/>
                  </a:lnTo>
                  <a:lnTo>
                    <a:pt x="190321" y="186417"/>
                  </a:lnTo>
                  <a:lnTo>
                    <a:pt x="194458" y="189003"/>
                  </a:lnTo>
                  <a:lnTo>
                    <a:pt x="201594" y="194415"/>
                  </a:lnTo>
                  <a:lnTo>
                    <a:pt x="207940" y="199996"/>
                  </a:lnTo>
                  <a:lnTo>
                    <a:pt x="213936" y="205651"/>
                  </a:lnTo>
                  <a:lnTo>
                    <a:pt x="225546" y="217042"/>
                  </a:lnTo>
                  <a:lnTo>
                    <a:pt x="227466" y="219897"/>
                  </a:lnTo>
                  <a:lnTo>
                    <a:pt x="229599" y="225608"/>
                  </a:lnTo>
                  <a:lnTo>
                    <a:pt x="230800" y="234179"/>
                  </a:lnTo>
                  <a:lnTo>
                    <a:pt x="228541" y="242434"/>
                  </a:lnTo>
                  <a:lnTo>
                    <a:pt x="225315" y="251500"/>
                  </a:lnTo>
                  <a:lnTo>
                    <a:pt x="223881" y="258704"/>
                  </a:lnTo>
                  <a:lnTo>
                    <a:pt x="221593" y="261959"/>
                  </a:lnTo>
                  <a:lnTo>
                    <a:pt x="218163" y="265081"/>
                  </a:lnTo>
                  <a:lnTo>
                    <a:pt x="213972" y="268115"/>
                  </a:lnTo>
                  <a:lnTo>
                    <a:pt x="209272" y="271090"/>
                  </a:lnTo>
                  <a:lnTo>
                    <a:pt x="204234" y="274026"/>
                  </a:lnTo>
                  <a:lnTo>
                    <a:pt x="198970" y="276936"/>
                  </a:lnTo>
                  <a:lnTo>
                    <a:pt x="194509" y="279828"/>
                  </a:lnTo>
                  <a:lnTo>
                    <a:pt x="190582" y="282709"/>
                  </a:lnTo>
                  <a:lnTo>
                    <a:pt x="187012" y="285582"/>
                  </a:lnTo>
                  <a:lnTo>
                    <a:pt x="182726" y="288450"/>
                  </a:lnTo>
                  <a:lnTo>
                    <a:pt x="177964" y="291314"/>
                  </a:lnTo>
                  <a:lnTo>
                    <a:pt x="172884" y="294177"/>
                  </a:lnTo>
                  <a:lnTo>
                    <a:pt x="168546" y="296084"/>
                  </a:lnTo>
                  <a:lnTo>
                    <a:pt x="164700" y="297357"/>
                  </a:lnTo>
                  <a:lnTo>
                    <a:pt x="161185" y="298205"/>
                  </a:lnTo>
                  <a:lnTo>
                    <a:pt x="156936" y="299722"/>
                  </a:lnTo>
                  <a:lnTo>
                    <a:pt x="152198" y="301687"/>
                  </a:lnTo>
                  <a:lnTo>
                    <a:pt x="140009" y="307133"/>
                  </a:lnTo>
                  <a:lnTo>
                    <a:pt x="137103" y="306627"/>
                  </a:lnTo>
                  <a:lnTo>
                    <a:pt x="133262" y="305337"/>
                  </a:lnTo>
                  <a:lnTo>
                    <a:pt x="122509" y="300974"/>
                  </a:lnTo>
                  <a:lnTo>
                    <a:pt x="116096" y="295668"/>
                  </a:lnTo>
                  <a:lnTo>
                    <a:pt x="110887" y="290717"/>
                  </a:lnTo>
                  <a:lnTo>
                    <a:pt x="99780" y="279777"/>
                  </a:lnTo>
                  <a:lnTo>
                    <a:pt x="97902" y="276960"/>
                  </a:lnTo>
                  <a:lnTo>
                    <a:pt x="95815" y="271290"/>
                  </a:lnTo>
                  <a:lnTo>
                    <a:pt x="94887" y="263055"/>
                  </a:lnTo>
                  <a:lnTo>
                    <a:pt x="94640" y="258192"/>
                  </a:lnTo>
                  <a:lnTo>
                    <a:pt x="94366" y="247708"/>
                  </a:lnTo>
                  <a:lnTo>
                    <a:pt x="94292" y="242246"/>
                  </a:lnTo>
                  <a:lnTo>
                    <a:pt x="95195" y="236699"/>
                  </a:lnTo>
                  <a:lnTo>
                    <a:pt x="96751" y="231096"/>
                  </a:lnTo>
                  <a:lnTo>
                    <a:pt x="98740" y="225456"/>
                  </a:lnTo>
                  <a:lnTo>
                    <a:pt x="101019" y="219791"/>
                  </a:lnTo>
                  <a:lnTo>
                    <a:pt x="103490" y="214109"/>
                  </a:lnTo>
                  <a:lnTo>
                    <a:pt x="106090" y="208416"/>
                  </a:lnTo>
                  <a:lnTo>
                    <a:pt x="109729" y="202716"/>
                  </a:lnTo>
                  <a:lnTo>
                    <a:pt x="114059" y="197011"/>
                  </a:lnTo>
                  <a:lnTo>
                    <a:pt x="118851" y="191302"/>
                  </a:lnTo>
                  <a:lnTo>
                    <a:pt x="122999" y="185592"/>
                  </a:lnTo>
                  <a:lnTo>
                    <a:pt x="126716" y="179880"/>
                  </a:lnTo>
                  <a:lnTo>
                    <a:pt x="130147" y="174167"/>
                  </a:lnTo>
                  <a:lnTo>
                    <a:pt x="134339" y="168453"/>
                  </a:lnTo>
                  <a:lnTo>
                    <a:pt x="139038" y="162739"/>
                  </a:lnTo>
                  <a:lnTo>
                    <a:pt x="144077" y="157025"/>
                  </a:lnTo>
                  <a:lnTo>
                    <a:pt x="148388" y="151310"/>
                  </a:lnTo>
                  <a:lnTo>
                    <a:pt x="152215" y="145595"/>
                  </a:lnTo>
                  <a:lnTo>
                    <a:pt x="155718" y="139880"/>
                  </a:lnTo>
                  <a:lnTo>
                    <a:pt x="169751" y="118185"/>
                  </a:lnTo>
                  <a:lnTo>
                    <a:pt x="174077" y="111129"/>
                  </a:lnTo>
                  <a:lnTo>
                    <a:pt x="177913" y="104520"/>
                  </a:lnTo>
                  <a:lnTo>
                    <a:pt x="184716" y="92097"/>
                  </a:lnTo>
                  <a:lnTo>
                    <a:pt x="190914" y="80226"/>
                  </a:lnTo>
                  <a:lnTo>
                    <a:pt x="196844" y="71140"/>
                  </a:lnTo>
                  <a:lnTo>
                    <a:pt x="199759" y="67384"/>
                  </a:lnTo>
                  <a:lnTo>
                    <a:pt x="201702" y="62974"/>
                  </a:lnTo>
                  <a:lnTo>
                    <a:pt x="202997" y="58130"/>
                  </a:lnTo>
                  <a:lnTo>
                    <a:pt x="203861" y="52995"/>
                  </a:lnTo>
                  <a:lnTo>
                    <a:pt x="203484" y="48619"/>
                  </a:lnTo>
                  <a:lnTo>
                    <a:pt x="202280" y="44750"/>
                  </a:lnTo>
                  <a:lnTo>
                    <a:pt x="199355" y="37910"/>
                  </a:lnTo>
                  <a:lnTo>
                    <a:pt x="198056" y="31695"/>
                  </a:lnTo>
                  <a:lnTo>
                    <a:pt x="195804" y="29657"/>
                  </a:lnTo>
                  <a:lnTo>
                    <a:pt x="192398" y="28298"/>
                  </a:lnTo>
                  <a:lnTo>
                    <a:pt x="188222" y="27392"/>
                  </a:lnTo>
                  <a:lnTo>
                    <a:pt x="183533" y="25836"/>
                  </a:lnTo>
                  <a:lnTo>
                    <a:pt x="178502" y="23846"/>
                  </a:lnTo>
                  <a:lnTo>
                    <a:pt x="173243" y="21567"/>
                  </a:lnTo>
                  <a:lnTo>
                    <a:pt x="167832" y="20999"/>
                  </a:lnTo>
                  <a:lnTo>
                    <a:pt x="162320" y="21574"/>
                  </a:lnTo>
                  <a:lnTo>
                    <a:pt x="156741" y="22910"/>
                  </a:lnTo>
                  <a:lnTo>
                    <a:pt x="150163" y="23800"/>
                  </a:lnTo>
                  <a:lnTo>
                    <a:pt x="142920" y="24393"/>
                  </a:lnTo>
                  <a:lnTo>
                    <a:pt x="135234" y="24789"/>
                  </a:lnTo>
                  <a:lnTo>
                    <a:pt x="127253" y="26005"/>
                  </a:lnTo>
                  <a:lnTo>
                    <a:pt x="119075" y="27769"/>
                  </a:lnTo>
                  <a:lnTo>
                    <a:pt x="110765" y="29897"/>
                  </a:lnTo>
                  <a:lnTo>
                    <a:pt x="103320" y="31316"/>
                  </a:lnTo>
                  <a:lnTo>
                    <a:pt x="96452" y="32261"/>
                  </a:lnTo>
                  <a:lnTo>
                    <a:pt x="89968" y="32892"/>
                  </a:lnTo>
                  <a:lnTo>
                    <a:pt x="83741" y="33312"/>
                  </a:lnTo>
                  <a:lnTo>
                    <a:pt x="77684" y="33593"/>
                  </a:lnTo>
                  <a:lnTo>
                    <a:pt x="71741" y="33779"/>
                  </a:lnTo>
                  <a:lnTo>
                    <a:pt x="67779" y="34857"/>
                  </a:lnTo>
                  <a:lnTo>
                    <a:pt x="65138" y="36527"/>
                  </a:lnTo>
                  <a:lnTo>
                    <a:pt x="59855" y="4272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48"/>
            <p:cNvSpPr/>
            <p:nvPr/>
          </p:nvSpPr>
          <p:spPr>
            <a:xfrm>
              <a:off x="6260782" y="2623194"/>
              <a:ext cx="240031" cy="17137"/>
            </a:xfrm>
            <a:custGeom>
              <a:avLst/>
              <a:gdLst/>
              <a:ahLst/>
              <a:cxnLst/>
              <a:rect l="0" t="0" r="0" b="0"/>
              <a:pathLst>
                <a:path w="240031" h="17137">
                  <a:moveTo>
                    <a:pt x="0" y="17136"/>
                  </a:moveTo>
                  <a:lnTo>
                    <a:pt x="0" y="12585"/>
                  </a:lnTo>
                  <a:lnTo>
                    <a:pt x="953" y="11244"/>
                  </a:lnTo>
                  <a:lnTo>
                    <a:pt x="2540" y="10350"/>
                  </a:lnTo>
                  <a:lnTo>
                    <a:pt x="7381" y="8916"/>
                  </a:lnTo>
                  <a:lnTo>
                    <a:pt x="12770" y="8668"/>
                  </a:lnTo>
                  <a:lnTo>
                    <a:pt x="44247" y="8569"/>
                  </a:lnTo>
                  <a:lnTo>
                    <a:pt x="74101" y="8564"/>
                  </a:lnTo>
                  <a:lnTo>
                    <a:pt x="80834" y="7611"/>
                  </a:lnTo>
                  <a:lnTo>
                    <a:pt x="88179" y="6023"/>
                  </a:lnTo>
                  <a:lnTo>
                    <a:pt x="95934" y="4013"/>
                  </a:lnTo>
                  <a:lnTo>
                    <a:pt x="103960" y="2672"/>
                  </a:lnTo>
                  <a:lnTo>
                    <a:pt x="112170" y="1778"/>
                  </a:lnTo>
                  <a:lnTo>
                    <a:pt x="120500" y="1182"/>
                  </a:lnTo>
                  <a:lnTo>
                    <a:pt x="128911" y="785"/>
                  </a:lnTo>
                  <a:lnTo>
                    <a:pt x="145876" y="344"/>
                  </a:lnTo>
                  <a:lnTo>
                    <a:pt x="191126" y="11"/>
                  </a:lnTo>
                  <a:lnTo>
                    <a:pt x="202738" y="0"/>
                  </a:lnTo>
                  <a:lnTo>
                    <a:pt x="208501" y="949"/>
                  </a:lnTo>
                  <a:lnTo>
                    <a:pt x="214248" y="2535"/>
                  </a:lnTo>
                  <a:lnTo>
                    <a:pt x="228059" y="7372"/>
                  </a:lnTo>
                  <a:lnTo>
                    <a:pt x="230144" y="7769"/>
                  </a:lnTo>
                  <a:lnTo>
                    <a:pt x="232487" y="8034"/>
                  </a:lnTo>
                  <a:lnTo>
                    <a:pt x="240030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49"/>
            <p:cNvSpPr/>
            <p:nvPr/>
          </p:nvSpPr>
          <p:spPr>
            <a:xfrm>
              <a:off x="6286500" y="2744423"/>
              <a:ext cx="222885" cy="24495"/>
            </a:xfrm>
            <a:custGeom>
              <a:avLst/>
              <a:gdLst/>
              <a:ahLst/>
              <a:cxnLst/>
              <a:rect l="0" t="0" r="0" b="0"/>
              <a:pathLst>
                <a:path w="222885" h="24495">
                  <a:moveTo>
                    <a:pt x="0" y="24494"/>
                  </a:moveTo>
                  <a:lnTo>
                    <a:pt x="4550" y="19943"/>
                  </a:lnTo>
                  <a:lnTo>
                    <a:pt x="7796" y="18603"/>
                  </a:lnTo>
                  <a:lnTo>
                    <a:pt x="11865" y="17709"/>
                  </a:lnTo>
                  <a:lnTo>
                    <a:pt x="16482" y="17113"/>
                  </a:lnTo>
                  <a:lnTo>
                    <a:pt x="21465" y="16716"/>
                  </a:lnTo>
                  <a:lnTo>
                    <a:pt x="26693" y="16451"/>
                  </a:lnTo>
                  <a:lnTo>
                    <a:pt x="32082" y="16274"/>
                  </a:lnTo>
                  <a:lnTo>
                    <a:pt x="38533" y="15205"/>
                  </a:lnTo>
                  <a:lnTo>
                    <a:pt x="45691" y="13539"/>
                  </a:lnTo>
                  <a:lnTo>
                    <a:pt x="53321" y="11476"/>
                  </a:lnTo>
                  <a:lnTo>
                    <a:pt x="60312" y="10100"/>
                  </a:lnTo>
                  <a:lnTo>
                    <a:pt x="66878" y="9183"/>
                  </a:lnTo>
                  <a:lnTo>
                    <a:pt x="73160" y="8572"/>
                  </a:lnTo>
                  <a:lnTo>
                    <a:pt x="80205" y="8164"/>
                  </a:lnTo>
                  <a:lnTo>
                    <a:pt x="95654" y="7711"/>
                  </a:lnTo>
                  <a:lnTo>
                    <a:pt x="103774" y="6638"/>
                  </a:lnTo>
                  <a:lnTo>
                    <a:pt x="112045" y="4970"/>
                  </a:lnTo>
                  <a:lnTo>
                    <a:pt x="120417" y="2906"/>
                  </a:lnTo>
                  <a:lnTo>
                    <a:pt x="128855" y="1529"/>
                  </a:lnTo>
                  <a:lnTo>
                    <a:pt x="137338" y="612"/>
                  </a:lnTo>
                  <a:lnTo>
                    <a:pt x="145851" y="0"/>
                  </a:lnTo>
                  <a:lnTo>
                    <a:pt x="152479" y="545"/>
                  </a:lnTo>
                  <a:lnTo>
                    <a:pt x="157850" y="1860"/>
                  </a:lnTo>
                  <a:lnTo>
                    <a:pt x="162383" y="3690"/>
                  </a:lnTo>
                  <a:lnTo>
                    <a:pt x="167310" y="4909"/>
                  </a:lnTo>
                  <a:lnTo>
                    <a:pt x="172500" y="5723"/>
                  </a:lnTo>
                  <a:lnTo>
                    <a:pt x="177865" y="6265"/>
                  </a:lnTo>
                  <a:lnTo>
                    <a:pt x="183346" y="6626"/>
                  </a:lnTo>
                  <a:lnTo>
                    <a:pt x="188906" y="6867"/>
                  </a:lnTo>
                  <a:lnTo>
                    <a:pt x="203292" y="7206"/>
                  </a:lnTo>
                  <a:lnTo>
                    <a:pt x="222884" y="73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50"/>
            <p:cNvSpPr/>
            <p:nvPr/>
          </p:nvSpPr>
          <p:spPr>
            <a:xfrm>
              <a:off x="6706704" y="2546075"/>
              <a:ext cx="265597" cy="334286"/>
            </a:xfrm>
            <a:custGeom>
              <a:avLst/>
              <a:gdLst/>
              <a:ahLst/>
              <a:cxnLst/>
              <a:rect l="0" t="0" r="0" b="0"/>
              <a:pathLst>
                <a:path w="265597" h="334286">
                  <a:moveTo>
                    <a:pt x="42711" y="59964"/>
                  </a:moveTo>
                  <a:lnTo>
                    <a:pt x="42711" y="47194"/>
                  </a:lnTo>
                  <a:lnTo>
                    <a:pt x="43663" y="45736"/>
                  </a:lnTo>
                  <a:lnTo>
                    <a:pt x="45251" y="44764"/>
                  </a:lnTo>
                  <a:lnTo>
                    <a:pt x="47262" y="44116"/>
                  </a:lnTo>
                  <a:lnTo>
                    <a:pt x="48602" y="42731"/>
                  </a:lnTo>
                  <a:lnTo>
                    <a:pt x="49496" y="40856"/>
                  </a:lnTo>
                  <a:lnTo>
                    <a:pt x="50488" y="36232"/>
                  </a:lnTo>
                  <a:lnTo>
                    <a:pt x="50930" y="31002"/>
                  </a:lnTo>
                  <a:lnTo>
                    <a:pt x="52953" y="29226"/>
                  </a:lnTo>
                  <a:lnTo>
                    <a:pt x="56206" y="28042"/>
                  </a:lnTo>
                  <a:lnTo>
                    <a:pt x="60280" y="27253"/>
                  </a:lnTo>
                  <a:lnTo>
                    <a:pt x="67347" y="23836"/>
                  </a:lnTo>
                  <a:lnTo>
                    <a:pt x="73662" y="19142"/>
                  </a:lnTo>
                  <a:lnTo>
                    <a:pt x="79644" y="13882"/>
                  </a:lnTo>
                  <a:lnTo>
                    <a:pt x="83526" y="11145"/>
                  </a:lnTo>
                  <a:lnTo>
                    <a:pt x="88018" y="8368"/>
                  </a:lnTo>
                  <a:lnTo>
                    <a:pt x="92918" y="5564"/>
                  </a:lnTo>
                  <a:lnTo>
                    <a:pt x="98089" y="3695"/>
                  </a:lnTo>
                  <a:lnTo>
                    <a:pt x="103443" y="2449"/>
                  </a:lnTo>
                  <a:lnTo>
                    <a:pt x="108916" y="1619"/>
                  </a:lnTo>
                  <a:lnTo>
                    <a:pt x="113518" y="1065"/>
                  </a:lnTo>
                  <a:lnTo>
                    <a:pt x="121170" y="449"/>
                  </a:lnTo>
                  <a:lnTo>
                    <a:pt x="125497" y="285"/>
                  </a:lnTo>
                  <a:lnTo>
                    <a:pt x="139736" y="54"/>
                  </a:lnTo>
                  <a:lnTo>
                    <a:pt x="147110" y="0"/>
                  </a:lnTo>
                  <a:lnTo>
                    <a:pt x="151363" y="938"/>
                  </a:lnTo>
                  <a:lnTo>
                    <a:pt x="156103" y="2516"/>
                  </a:lnTo>
                  <a:lnTo>
                    <a:pt x="161169" y="4521"/>
                  </a:lnTo>
                  <a:lnTo>
                    <a:pt x="169336" y="9288"/>
                  </a:lnTo>
                  <a:lnTo>
                    <a:pt x="177093" y="14582"/>
                  </a:lnTo>
                  <a:lnTo>
                    <a:pt x="181829" y="17327"/>
                  </a:lnTo>
                  <a:lnTo>
                    <a:pt x="186892" y="20109"/>
                  </a:lnTo>
                  <a:lnTo>
                    <a:pt x="195056" y="25741"/>
                  </a:lnTo>
                  <a:lnTo>
                    <a:pt x="198566" y="28576"/>
                  </a:lnTo>
                  <a:lnTo>
                    <a:pt x="205007" y="36807"/>
                  </a:lnTo>
                  <a:lnTo>
                    <a:pt x="211045" y="45862"/>
                  </a:lnTo>
                  <a:lnTo>
                    <a:pt x="216903" y="53062"/>
                  </a:lnTo>
                  <a:lnTo>
                    <a:pt x="222683" y="61977"/>
                  </a:lnTo>
                  <a:lnTo>
                    <a:pt x="225556" y="67021"/>
                  </a:lnTo>
                  <a:lnTo>
                    <a:pt x="227473" y="72289"/>
                  </a:lnTo>
                  <a:lnTo>
                    <a:pt x="228750" y="77706"/>
                  </a:lnTo>
                  <a:lnTo>
                    <a:pt x="229602" y="83222"/>
                  </a:lnTo>
                  <a:lnTo>
                    <a:pt x="231122" y="88805"/>
                  </a:lnTo>
                  <a:lnTo>
                    <a:pt x="233089" y="94431"/>
                  </a:lnTo>
                  <a:lnTo>
                    <a:pt x="235352" y="100087"/>
                  </a:lnTo>
                  <a:lnTo>
                    <a:pt x="236861" y="105763"/>
                  </a:lnTo>
                  <a:lnTo>
                    <a:pt x="237866" y="111452"/>
                  </a:lnTo>
                  <a:lnTo>
                    <a:pt x="238537" y="117150"/>
                  </a:lnTo>
                  <a:lnTo>
                    <a:pt x="238984" y="122853"/>
                  </a:lnTo>
                  <a:lnTo>
                    <a:pt x="239282" y="128560"/>
                  </a:lnTo>
                  <a:lnTo>
                    <a:pt x="239613" y="139981"/>
                  </a:lnTo>
                  <a:lnTo>
                    <a:pt x="239844" y="168550"/>
                  </a:lnTo>
                  <a:lnTo>
                    <a:pt x="238903" y="174265"/>
                  </a:lnTo>
                  <a:lnTo>
                    <a:pt x="237323" y="179980"/>
                  </a:lnTo>
                  <a:lnTo>
                    <a:pt x="235317" y="185695"/>
                  </a:lnTo>
                  <a:lnTo>
                    <a:pt x="233980" y="191410"/>
                  </a:lnTo>
                  <a:lnTo>
                    <a:pt x="233089" y="197125"/>
                  </a:lnTo>
                  <a:lnTo>
                    <a:pt x="232494" y="202840"/>
                  </a:lnTo>
                  <a:lnTo>
                    <a:pt x="231146" y="208555"/>
                  </a:lnTo>
                  <a:lnTo>
                    <a:pt x="229294" y="214270"/>
                  </a:lnTo>
                  <a:lnTo>
                    <a:pt x="227106" y="219985"/>
                  </a:lnTo>
                  <a:lnTo>
                    <a:pt x="223744" y="224747"/>
                  </a:lnTo>
                  <a:lnTo>
                    <a:pt x="219597" y="228875"/>
                  </a:lnTo>
                  <a:lnTo>
                    <a:pt x="214927" y="232579"/>
                  </a:lnTo>
                  <a:lnTo>
                    <a:pt x="207199" y="241774"/>
                  </a:lnTo>
                  <a:lnTo>
                    <a:pt x="203805" y="246894"/>
                  </a:lnTo>
                  <a:lnTo>
                    <a:pt x="199636" y="251259"/>
                  </a:lnTo>
                  <a:lnTo>
                    <a:pt x="194953" y="255122"/>
                  </a:lnTo>
                  <a:lnTo>
                    <a:pt x="189926" y="258649"/>
                  </a:lnTo>
                  <a:lnTo>
                    <a:pt x="181800" y="267649"/>
                  </a:lnTo>
                  <a:lnTo>
                    <a:pt x="175013" y="277046"/>
                  </a:lnTo>
                  <a:lnTo>
                    <a:pt x="168822" y="284398"/>
                  </a:lnTo>
                  <a:lnTo>
                    <a:pt x="164885" y="287692"/>
                  </a:lnTo>
                  <a:lnTo>
                    <a:pt x="160355" y="290840"/>
                  </a:lnTo>
                  <a:lnTo>
                    <a:pt x="155430" y="293892"/>
                  </a:lnTo>
                  <a:lnTo>
                    <a:pt x="147418" y="299822"/>
                  </a:lnTo>
                  <a:lnTo>
                    <a:pt x="139730" y="305633"/>
                  </a:lnTo>
                  <a:lnTo>
                    <a:pt x="135013" y="308516"/>
                  </a:lnTo>
                  <a:lnTo>
                    <a:pt x="129963" y="311391"/>
                  </a:lnTo>
                  <a:lnTo>
                    <a:pt x="119272" y="317124"/>
                  </a:lnTo>
                  <a:lnTo>
                    <a:pt x="96886" y="328566"/>
                  </a:lnTo>
                  <a:lnTo>
                    <a:pt x="92163" y="330473"/>
                  </a:lnTo>
                  <a:lnTo>
                    <a:pt x="84374" y="332590"/>
                  </a:lnTo>
                  <a:lnTo>
                    <a:pt x="80011" y="333155"/>
                  </a:lnTo>
                  <a:lnTo>
                    <a:pt x="75198" y="333532"/>
                  </a:lnTo>
                  <a:lnTo>
                    <a:pt x="65722" y="333950"/>
                  </a:lnTo>
                  <a:lnTo>
                    <a:pt x="55032" y="334185"/>
                  </a:lnTo>
                  <a:lnTo>
                    <a:pt x="23934" y="334281"/>
                  </a:lnTo>
                  <a:lnTo>
                    <a:pt x="20668" y="333329"/>
                  </a:lnTo>
                  <a:lnTo>
                    <a:pt x="14498" y="329732"/>
                  </a:lnTo>
                  <a:lnTo>
                    <a:pt x="8583" y="324959"/>
                  </a:lnTo>
                  <a:lnTo>
                    <a:pt x="5670" y="322353"/>
                  </a:lnTo>
                  <a:lnTo>
                    <a:pt x="3730" y="319663"/>
                  </a:lnTo>
                  <a:lnTo>
                    <a:pt x="1573" y="314133"/>
                  </a:lnTo>
                  <a:lnTo>
                    <a:pt x="359" y="305666"/>
                  </a:lnTo>
                  <a:lnTo>
                    <a:pt x="0" y="297124"/>
                  </a:lnTo>
                  <a:lnTo>
                    <a:pt x="902" y="294271"/>
                  </a:lnTo>
                  <a:lnTo>
                    <a:pt x="11793" y="275440"/>
                  </a:lnTo>
                  <a:lnTo>
                    <a:pt x="19762" y="267492"/>
                  </a:lnTo>
                  <a:lnTo>
                    <a:pt x="24554" y="264038"/>
                  </a:lnTo>
                  <a:lnTo>
                    <a:pt x="29654" y="259831"/>
                  </a:lnTo>
                  <a:lnTo>
                    <a:pt x="34958" y="255122"/>
                  </a:lnTo>
                  <a:lnTo>
                    <a:pt x="40400" y="250077"/>
                  </a:lnTo>
                  <a:lnTo>
                    <a:pt x="45932" y="245761"/>
                  </a:lnTo>
                  <a:lnTo>
                    <a:pt x="51526" y="241931"/>
                  </a:lnTo>
                  <a:lnTo>
                    <a:pt x="57160" y="238426"/>
                  </a:lnTo>
                  <a:lnTo>
                    <a:pt x="63774" y="235136"/>
                  </a:lnTo>
                  <a:lnTo>
                    <a:pt x="71040" y="231991"/>
                  </a:lnTo>
                  <a:lnTo>
                    <a:pt x="78742" y="228941"/>
                  </a:lnTo>
                  <a:lnTo>
                    <a:pt x="86734" y="226908"/>
                  </a:lnTo>
                  <a:lnTo>
                    <a:pt x="94919" y="225553"/>
                  </a:lnTo>
                  <a:lnTo>
                    <a:pt x="103234" y="224649"/>
                  </a:lnTo>
                  <a:lnTo>
                    <a:pt x="110682" y="224047"/>
                  </a:lnTo>
                  <a:lnTo>
                    <a:pt x="117553" y="223645"/>
                  </a:lnTo>
                  <a:lnTo>
                    <a:pt x="124037" y="223378"/>
                  </a:lnTo>
                  <a:lnTo>
                    <a:pt x="138864" y="223080"/>
                  </a:lnTo>
                  <a:lnTo>
                    <a:pt x="146817" y="223001"/>
                  </a:lnTo>
                  <a:lnTo>
                    <a:pt x="154026" y="223900"/>
                  </a:lnTo>
                  <a:lnTo>
                    <a:pt x="160735" y="225453"/>
                  </a:lnTo>
                  <a:lnTo>
                    <a:pt x="167114" y="227440"/>
                  </a:lnTo>
                  <a:lnTo>
                    <a:pt x="174224" y="228765"/>
                  </a:lnTo>
                  <a:lnTo>
                    <a:pt x="181821" y="229648"/>
                  </a:lnTo>
                  <a:lnTo>
                    <a:pt x="189744" y="230237"/>
                  </a:lnTo>
                  <a:lnTo>
                    <a:pt x="195977" y="232535"/>
                  </a:lnTo>
                  <a:lnTo>
                    <a:pt x="201086" y="235971"/>
                  </a:lnTo>
                  <a:lnTo>
                    <a:pt x="205444" y="240167"/>
                  </a:lnTo>
                  <a:lnTo>
                    <a:pt x="210255" y="243917"/>
                  </a:lnTo>
                  <a:lnTo>
                    <a:pt x="215367" y="247370"/>
                  </a:lnTo>
                  <a:lnTo>
                    <a:pt x="220680" y="250624"/>
                  </a:lnTo>
                  <a:lnTo>
                    <a:pt x="225175" y="253746"/>
                  </a:lnTo>
                  <a:lnTo>
                    <a:pt x="232708" y="259754"/>
                  </a:lnTo>
                  <a:lnTo>
                    <a:pt x="239231" y="268140"/>
                  </a:lnTo>
                  <a:lnTo>
                    <a:pt x="244353" y="277265"/>
                  </a:lnTo>
                  <a:lnTo>
                    <a:pt x="246629" y="284495"/>
                  </a:lnTo>
                  <a:lnTo>
                    <a:pt x="247911" y="293921"/>
                  </a:lnTo>
                  <a:lnTo>
                    <a:pt x="249043" y="296898"/>
                  </a:lnTo>
                  <a:lnTo>
                    <a:pt x="254235" y="305639"/>
                  </a:lnTo>
                  <a:lnTo>
                    <a:pt x="255784" y="311393"/>
                  </a:lnTo>
                  <a:lnTo>
                    <a:pt x="256656" y="319988"/>
                  </a:lnTo>
                  <a:lnTo>
                    <a:pt x="257731" y="322848"/>
                  </a:lnTo>
                  <a:lnTo>
                    <a:pt x="264779" y="333155"/>
                  </a:lnTo>
                  <a:lnTo>
                    <a:pt x="265596" y="3342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51"/>
            <p:cNvSpPr/>
            <p:nvPr/>
          </p:nvSpPr>
          <p:spPr>
            <a:xfrm>
              <a:off x="7075169" y="2726055"/>
              <a:ext cx="58348" cy="51392"/>
            </a:xfrm>
            <a:custGeom>
              <a:avLst/>
              <a:gdLst/>
              <a:ahLst/>
              <a:cxnLst/>
              <a:rect l="0" t="0" r="0" b="0"/>
              <a:pathLst>
                <a:path w="58348" h="51392">
                  <a:moveTo>
                    <a:pt x="42863" y="0"/>
                  </a:moveTo>
                  <a:lnTo>
                    <a:pt x="38312" y="0"/>
                  </a:lnTo>
                  <a:lnTo>
                    <a:pt x="36972" y="952"/>
                  </a:lnTo>
                  <a:lnTo>
                    <a:pt x="36078" y="2540"/>
                  </a:lnTo>
                  <a:lnTo>
                    <a:pt x="34395" y="8219"/>
                  </a:lnTo>
                  <a:lnTo>
                    <a:pt x="33407" y="9289"/>
                  </a:lnTo>
                  <a:lnTo>
                    <a:pt x="24979" y="17851"/>
                  </a:lnTo>
                  <a:lnTo>
                    <a:pt x="18693" y="24163"/>
                  </a:lnTo>
                  <a:lnTo>
                    <a:pt x="18177" y="25634"/>
                  </a:lnTo>
                  <a:lnTo>
                    <a:pt x="17833" y="27566"/>
                  </a:lnTo>
                  <a:lnTo>
                    <a:pt x="17604" y="29808"/>
                  </a:lnTo>
                  <a:lnTo>
                    <a:pt x="17451" y="32254"/>
                  </a:lnTo>
                  <a:lnTo>
                    <a:pt x="17349" y="34838"/>
                  </a:lnTo>
                  <a:lnTo>
                    <a:pt x="17236" y="40248"/>
                  </a:lnTo>
                  <a:lnTo>
                    <a:pt x="17150" y="50942"/>
                  </a:lnTo>
                  <a:lnTo>
                    <a:pt x="18101" y="51107"/>
                  </a:lnTo>
                  <a:lnTo>
                    <a:pt x="19687" y="51216"/>
                  </a:lnTo>
                  <a:lnTo>
                    <a:pt x="21698" y="51289"/>
                  </a:lnTo>
                  <a:lnTo>
                    <a:pt x="29077" y="51391"/>
                  </a:lnTo>
                  <a:lnTo>
                    <a:pt x="30815" y="50453"/>
                  </a:lnTo>
                  <a:lnTo>
                    <a:pt x="31973" y="48876"/>
                  </a:lnTo>
                  <a:lnTo>
                    <a:pt x="32746" y="46871"/>
                  </a:lnTo>
                  <a:lnTo>
                    <a:pt x="34213" y="44582"/>
                  </a:lnTo>
                  <a:lnTo>
                    <a:pt x="36144" y="42104"/>
                  </a:lnTo>
                  <a:lnTo>
                    <a:pt x="38384" y="39499"/>
                  </a:lnTo>
                  <a:lnTo>
                    <a:pt x="40829" y="36810"/>
                  </a:lnTo>
                  <a:lnTo>
                    <a:pt x="46087" y="31282"/>
                  </a:lnTo>
                  <a:lnTo>
                    <a:pt x="48823" y="29427"/>
                  </a:lnTo>
                  <a:lnTo>
                    <a:pt x="51599" y="28191"/>
                  </a:lnTo>
                  <a:lnTo>
                    <a:pt x="54402" y="27366"/>
                  </a:lnTo>
                  <a:lnTo>
                    <a:pt x="56270" y="25864"/>
                  </a:lnTo>
                  <a:lnTo>
                    <a:pt x="57516" y="23910"/>
                  </a:lnTo>
                  <a:lnTo>
                    <a:pt x="58347" y="21655"/>
                  </a:lnTo>
                  <a:lnTo>
                    <a:pt x="57948" y="19199"/>
                  </a:lnTo>
                  <a:lnTo>
                    <a:pt x="56730" y="16609"/>
                  </a:lnTo>
                  <a:lnTo>
                    <a:pt x="52482" y="10160"/>
                  </a:lnTo>
                  <a:lnTo>
                    <a:pt x="51181" y="9631"/>
                  </a:lnTo>
                  <a:lnTo>
                    <a:pt x="49361" y="9278"/>
                  </a:lnTo>
                  <a:lnTo>
                    <a:pt x="47195" y="9042"/>
                  </a:lnTo>
                  <a:lnTo>
                    <a:pt x="44798" y="8886"/>
                  </a:lnTo>
                  <a:lnTo>
                    <a:pt x="42248" y="8781"/>
                  </a:lnTo>
                  <a:lnTo>
                    <a:pt x="39595" y="8711"/>
                  </a:lnTo>
                  <a:lnTo>
                    <a:pt x="36875" y="9617"/>
                  </a:lnTo>
                  <a:lnTo>
                    <a:pt x="34108" y="11174"/>
                  </a:lnTo>
                  <a:lnTo>
                    <a:pt x="31311" y="13164"/>
                  </a:lnTo>
                  <a:lnTo>
                    <a:pt x="28495" y="14491"/>
                  </a:lnTo>
                  <a:lnTo>
                    <a:pt x="25664" y="15376"/>
                  </a:lnTo>
                  <a:lnTo>
                    <a:pt x="22824" y="15965"/>
                  </a:lnTo>
                  <a:lnTo>
                    <a:pt x="20931" y="17311"/>
                  </a:lnTo>
                  <a:lnTo>
                    <a:pt x="19670" y="19160"/>
                  </a:lnTo>
                  <a:lnTo>
                    <a:pt x="18828" y="21346"/>
                  </a:lnTo>
                  <a:lnTo>
                    <a:pt x="17315" y="22803"/>
                  </a:lnTo>
                  <a:lnTo>
                    <a:pt x="15354" y="23774"/>
                  </a:lnTo>
                  <a:lnTo>
                    <a:pt x="9913" y="25333"/>
                  </a:lnTo>
                  <a:lnTo>
                    <a:pt x="8514" y="26414"/>
                  </a:lnTo>
                  <a:lnTo>
                    <a:pt x="6628" y="28086"/>
                  </a:lnTo>
                  <a:lnTo>
                    <a:pt x="0" y="342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52"/>
            <p:cNvSpPr/>
            <p:nvPr/>
          </p:nvSpPr>
          <p:spPr>
            <a:xfrm>
              <a:off x="7289482" y="2631757"/>
              <a:ext cx="257176" cy="231458"/>
            </a:xfrm>
            <a:custGeom>
              <a:avLst/>
              <a:gdLst/>
              <a:ahLst/>
              <a:cxnLst/>
              <a:rect l="0" t="0" r="0" b="0"/>
              <a:pathLst>
                <a:path w="257176" h="231458">
                  <a:moveTo>
                    <a:pt x="0" y="0"/>
                  </a:moveTo>
                  <a:lnTo>
                    <a:pt x="0" y="8468"/>
                  </a:lnTo>
                  <a:lnTo>
                    <a:pt x="4551" y="13092"/>
                  </a:lnTo>
                  <a:lnTo>
                    <a:pt x="5892" y="15396"/>
                  </a:lnTo>
                  <a:lnTo>
                    <a:pt x="7381" y="20495"/>
                  </a:lnTo>
                  <a:lnTo>
                    <a:pt x="10584" y="25936"/>
                  </a:lnTo>
                  <a:lnTo>
                    <a:pt x="12771" y="28721"/>
                  </a:lnTo>
                  <a:lnTo>
                    <a:pt x="14229" y="31530"/>
                  </a:lnTo>
                  <a:lnTo>
                    <a:pt x="15849" y="37191"/>
                  </a:lnTo>
                  <a:lnTo>
                    <a:pt x="19109" y="42882"/>
                  </a:lnTo>
                  <a:lnTo>
                    <a:pt x="23733" y="48586"/>
                  </a:lnTo>
                  <a:lnTo>
                    <a:pt x="28963" y="54297"/>
                  </a:lnTo>
                  <a:lnTo>
                    <a:pt x="31692" y="58105"/>
                  </a:lnTo>
                  <a:lnTo>
                    <a:pt x="34463" y="62549"/>
                  </a:lnTo>
                  <a:lnTo>
                    <a:pt x="37263" y="67417"/>
                  </a:lnTo>
                  <a:lnTo>
                    <a:pt x="41034" y="71615"/>
                  </a:lnTo>
                  <a:lnTo>
                    <a:pt x="45454" y="75366"/>
                  </a:lnTo>
                  <a:lnTo>
                    <a:pt x="50305" y="78819"/>
                  </a:lnTo>
                  <a:lnTo>
                    <a:pt x="54492" y="83026"/>
                  </a:lnTo>
                  <a:lnTo>
                    <a:pt x="58236" y="87736"/>
                  </a:lnTo>
                  <a:lnTo>
                    <a:pt x="61684" y="92780"/>
                  </a:lnTo>
                  <a:lnTo>
                    <a:pt x="64935" y="97096"/>
                  </a:lnTo>
                  <a:lnTo>
                    <a:pt x="68055" y="100926"/>
                  </a:lnTo>
                  <a:lnTo>
                    <a:pt x="71088" y="104431"/>
                  </a:lnTo>
                  <a:lnTo>
                    <a:pt x="75014" y="108673"/>
                  </a:lnTo>
                  <a:lnTo>
                    <a:pt x="84458" y="118467"/>
                  </a:lnTo>
                  <a:lnTo>
                    <a:pt x="89642" y="122793"/>
                  </a:lnTo>
                  <a:lnTo>
                    <a:pt x="95005" y="126629"/>
                  </a:lnTo>
                  <a:lnTo>
                    <a:pt x="100484" y="130140"/>
                  </a:lnTo>
                  <a:lnTo>
                    <a:pt x="105089" y="133432"/>
                  </a:lnTo>
                  <a:lnTo>
                    <a:pt x="112747" y="139631"/>
                  </a:lnTo>
                  <a:lnTo>
                    <a:pt x="118027" y="143570"/>
                  </a:lnTo>
                  <a:lnTo>
                    <a:pt x="131514" y="153026"/>
                  </a:lnTo>
                  <a:lnTo>
                    <a:pt x="137206" y="157263"/>
                  </a:lnTo>
                  <a:lnTo>
                    <a:pt x="141953" y="161039"/>
                  </a:lnTo>
                  <a:lnTo>
                    <a:pt x="146071" y="164509"/>
                  </a:lnTo>
                  <a:lnTo>
                    <a:pt x="150721" y="167775"/>
                  </a:lnTo>
                  <a:lnTo>
                    <a:pt x="155726" y="170905"/>
                  </a:lnTo>
                  <a:lnTo>
                    <a:pt x="160967" y="173944"/>
                  </a:lnTo>
                  <a:lnTo>
                    <a:pt x="171871" y="179861"/>
                  </a:lnTo>
                  <a:lnTo>
                    <a:pt x="177446" y="182772"/>
                  </a:lnTo>
                  <a:lnTo>
                    <a:pt x="182115" y="185666"/>
                  </a:lnTo>
                  <a:lnTo>
                    <a:pt x="189843" y="191421"/>
                  </a:lnTo>
                  <a:lnTo>
                    <a:pt x="196452" y="197153"/>
                  </a:lnTo>
                  <a:lnTo>
                    <a:pt x="203518" y="202876"/>
                  </a:lnTo>
                  <a:lnTo>
                    <a:pt x="208068" y="205736"/>
                  </a:lnTo>
                  <a:lnTo>
                    <a:pt x="213007" y="208595"/>
                  </a:lnTo>
                  <a:lnTo>
                    <a:pt x="221035" y="211771"/>
                  </a:lnTo>
                  <a:lnTo>
                    <a:pt x="224509" y="212618"/>
                  </a:lnTo>
                  <a:lnTo>
                    <a:pt x="226825" y="214136"/>
                  </a:lnTo>
                  <a:lnTo>
                    <a:pt x="228369" y="216100"/>
                  </a:lnTo>
                  <a:lnTo>
                    <a:pt x="229399" y="218362"/>
                  </a:lnTo>
                  <a:lnTo>
                    <a:pt x="231038" y="219869"/>
                  </a:lnTo>
                  <a:lnTo>
                    <a:pt x="233082" y="220875"/>
                  </a:lnTo>
                  <a:lnTo>
                    <a:pt x="235398" y="221545"/>
                  </a:lnTo>
                  <a:lnTo>
                    <a:pt x="240511" y="224829"/>
                  </a:lnTo>
                  <a:lnTo>
                    <a:pt x="247005" y="230148"/>
                  </a:lnTo>
                  <a:lnTo>
                    <a:pt x="250432" y="230876"/>
                  </a:lnTo>
                  <a:lnTo>
                    <a:pt x="257175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53"/>
            <p:cNvSpPr/>
            <p:nvPr/>
          </p:nvSpPr>
          <p:spPr>
            <a:xfrm>
              <a:off x="7255192" y="2640330"/>
              <a:ext cx="231459" cy="265748"/>
            </a:xfrm>
            <a:custGeom>
              <a:avLst/>
              <a:gdLst/>
              <a:ahLst/>
              <a:cxnLst/>
              <a:rect l="0" t="0" r="0" b="0"/>
              <a:pathLst>
                <a:path w="231459" h="265748">
                  <a:moveTo>
                    <a:pt x="231458" y="0"/>
                  </a:moveTo>
                  <a:lnTo>
                    <a:pt x="226907" y="0"/>
                  </a:lnTo>
                  <a:lnTo>
                    <a:pt x="225566" y="952"/>
                  </a:lnTo>
                  <a:lnTo>
                    <a:pt x="224673" y="2540"/>
                  </a:lnTo>
                  <a:lnTo>
                    <a:pt x="224077" y="4551"/>
                  </a:lnTo>
                  <a:lnTo>
                    <a:pt x="222727" y="5891"/>
                  </a:lnTo>
                  <a:lnTo>
                    <a:pt x="220874" y="6785"/>
                  </a:lnTo>
                  <a:lnTo>
                    <a:pt x="218688" y="7380"/>
                  </a:lnTo>
                  <a:lnTo>
                    <a:pt x="217229" y="8730"/>
                  </a:lnTo>
                  <a:lnTo>
                    <a:pt x="216257" y="10582"/>
                  </a:lnTo>
                  <a:lnTo>
                    <a:pt x="215609" y="12770"/>
                  </a:lnTo>
                  <a:lnTo>
                    <a:pt x="212349" y="17740"/>
                  </a:lnTo>
                  <a:lnTo>
                    <a:pt x="207725" y="24077"/>
                  </a:lnTo>
                  <a:lnTo>
                    <a:pt x="205158" y="28434"/>
                  </a:lnTo>
                  <a:lnTo>
                    <a:pt x="202495" y="33243"/>
                  </a:lnTo>
                  <a:lnTo>
                    <a:pt x="196995" y="43667"/>
                  </a:lnTo>
                  <a:lnTo>
                    <a:pt x="194195" y="49113"/>
                  </a:lnTo>
                  <a:lnTo>
                    <a:pt x="190424" y="54650"/>
                  </a:lnTo>
                  <a:lnTo>
                    <a:pt x="186004" y="60246"/>
                  </a:lnTo>
                  <a:lnTo>
                    <a:pt x="181154" y="65881"/>
                  </a:lnTo>
                  <a:lnTo>
                    <a:pt x="176014" y="71543"/>
                  </a:lnTo>
                  <a:lnTo>
                    <a:pt x="165224" y="82914"/>
                  </a:lnTo>
                  <a:lnTo>
                    <a:pt x="159679" y="89566"/>
                  </a:lnTo>
                  <a:lnTo>
                    <a:pt x="154078" y="96858"/>
                  </a:lnTo>
                  <a:lnTo>
                    <a:pt x="148439" y="104577"/>
                  </a:lnTo>
                  <a:lnTo>
                    <a:pt x="142775" y="111628"/>
                  </a:lnTo>
                  <a:lnTo>
                    <a:pt x="137093" y="118233"/>
                  </a:lnTo>
                  <a:lnTo>
                    <a:pt x="131400" y="124542"/>
                  </a:lnTo>
                  <a:lnTo>
                    <a:pt x="125700" y="131606"/>
                  </a:lnTo>
                  <a:lnTo>
                    <a:pt x="119995" y="139172"/>
                  </a:lnTo>
                  <a:lnTo>
                    <a:pt x="114287" y="147074"/>
                  </a:lnTo>
                  <a:lnTo>
                    <a:pt x="109529" y="154246"/>
                  </a:lnTo>
                  <a:lnTo>
                    <a:pt x="105405" y="160933"/>
                  </a:lnTo>
                  <a:lnTo>
                    <a:pt x="101702" y="167296"/>
                  </a:lnTo>
                  <a:lnTo>
                    <a:pt x="97329" y="173443"/>
                  </a:lnTo>
                  <a:lnTo>
                    <a:pt x="92509" y="179446"/>
                  </a:lnTo>
                  <a:lnTo>
                    <a:pt x="87390" y="185353"/>
                  </a:lnTo>
                  <a:lnTo>
                    <a:pt x="82072" y="191196"/>
                  </a:lnTo>
                  <a:lnTo>
                    <a:pt x="71084" y="202768"/>
                  </a:lnTo>
                  <a:lnTo>
                    <a:pt x="66440" y="208521"/>
                  </a:lnTo>
                  <a:lnTo>
                    <a:pt x="62391" y="214262"/>
                  </a:lnTo>
                  <a:lnTo>
                    <a:pt x="58739" y="219994"/>
                  </a:lnTo>
                  <a:lnTo>
                    <a:pt x="54399" y="224767"/>
                  </a:lnTo>
                  <a:lnTo>
                    <a:pt x="49601" y="228902"/>
                  </a:lnTo>
                  <a:lnTo>
                    <a:pt x="44498" y="232611"/>
                  </a:lnTo>
                  <a:lnTo>
                    <a:pt x="40143" y="236037"/>
                  </a:lnTo>
                  <a:lnTo>
                    <a:pt x="36287" y="239272"/>
                  </a:lnTo>
                  <a:lnTo>
                    <a:pt x="29463" y="245408"/>
                  </a:lnTo>
                  <a:lnTo>
                    <a:pt x="23255" y="251310"/>
                  </a:lnTo>
                  <a:lnTo>
                    <a:pt x="20266" y="253265"/>
                  </a:lnTo>
                  <a:lnTo>
                    <a:pt x="14405" y="255437"/>
                  </a:lnTo>
                  <a:lnTo>
                    <a:pt x="12461" y="256969"/>
                  </a:lnTo>
                  <a:lnTo>
                    <a:pt x="11165" y="258942"/>
                  </a:lnTo>
                  <a:lnTo>
                    <a:pt x="10300" y="261211"/>
                  </a:lnTo>
                  <a:lnTo>
                    <a:pt x="8773" y="262723"/>
                  </a:lnTo>
                  <a:lnTo>
                    <a:pt x="6801" y="263731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54"/>
            <p:cNvSpPr/>
            <p:nvPr/>
          </p:nvSpPr>
          <p:spPr>
            <a:xfrm>
              <a:off x="5489257" y="3197691"/>
              <a:ext cx="240031" cy="342602"/>
            </a:xfrm>
            <a:custGeom>
              <a:avLst/>
              <a:gdLst/>
              <a:ahLst/>
              <a:cxnLst/>
              <a:rect l="0" t="0" r="0" b="0"/>
              <a:pathLst>
                <a:path w="240031" h="342602">
                  <a:moveTo>
                    <a:pt x="0" y="68431"/>
                  </a:moveTo>
                  <a:lnTo>
                    <a:pt x="0" y="55661"/>
                  </a:lnTo>
                  <a:lnTo>
                    <a:pt x="953" y="53250"/>
                  </a:lnTo>
                  <a:lnTo>
                    <a:pt x="6844" y="45306"/>
                  </a:lnTo>
                  <a:lnTo>
                    <a:pt x="11932" y="39738"/>
                  </a:lnTo>
                  <a:lnTo>
                    <a:pt x="20152" y="31249"/>
                  </a:lnTo>
                  <a:lnTo>
                    <a:pt x="23912" y="28403"/>
                  </a:lnTo>
                  <a:lnTo>
                    <a:pt x="28324" y="25553"/>
                  </a:lnTo>
                  <a:lnTo>
                    <a:pt x="33170" y="22701"/>
                  </a:lnTo>
                  <a:lnTo>
                    <a:pt x="38306" y="19847"/>
                  </a:lnTo>
                  <a:lnTo>
                    <a:pt x="49092" y="14136"/>
                  </a:lnTo>
                  <a:lnTo>
                    <a:pt x="65875" y="5565"/>
                  </a:lnTo>
                  <a:lnTo>
                    <a:pt x="71540" y="3660"/>
                  </a:lnTo>
                  <a:lnTo>
                    <a:pt x="77221" y="2391"/>
                  </a:lnTo>
                  <a:lnTo>
                    <a:pt x="82913" y="1544"/>
                  </a:lnTo>
                  <a:lnTo>
                    <a:pt x="88612" y="980"/>
                  </a:lnTo>
                  <a:lnTo>
                    <a:pt x="94318" y="603"/>
                  </a:lnTo>
                  <a:lnTo>
                    <a:pt x="100026" y="353"/>
                  </a:lnTo>
                  <a:lnTo>
                    <a:pt x="111449" y="74"/>
                  </a:lnTo>
                  <a:lnTo>
                    <a:pt x="117161" y="0"/>
                  </a:lnTo>
                  <a:lnTo>
                    <a:pt x="122876" y="903"/>
                  </a:lnTo>
                  <a:lnTo>
                    <a:pt x="128590" y="2457"/>
                  </a:lnTo>
                  <a:lnTo>
                    <a:pt x="134304" y="4446"/>
                  </a:lnTo>
                  <a:lnTo>
                    <a:pt x="140018" y="6724"/>
                  </a:lnTo>
                  <a:lnTo>
                    <a:pt x="145733" y="9196"/>
                  </a:lnTo>
                  <a:lnTo>
                    <a:pt x="151448" y="11796"/>
                  </a:lnTo>
                  <a:lnTo>
                    <a:pt x="156210" y="14482"/>
                  </a:lnTo>
                  <a:lnTo>
                    <a:pt x="160338" y="17225"/>
                  </a:lnTo>
                  <a:lnTo>
                    <a:pt x="164042" y="20006"/>
                  </a:lnTo>
                  <a:lnTo>
                    <a:pt x="168416" y="22813"/>
                  </a:lnTo>
                  <a:lnTo>
                    <a:pt x="173237" y="25636"/>
                  </a:lnTo>
                  <a:lnTo>
                    <a:pt x="178357" y="28471"/>
                  </a:lnTo>
                  <a:lnTo>
                    <a:pt x="182722" y="32266"/>
                  </a:lnTo>
                  <a:lnTo>
                    <a:pt x="190113" y="41563"/>
                  </a:lnTo>
                  <a:lnTo>
                    <a:pt x="193417" y="47661"/>
                  </a:lnTo>
                  <a:lnTo>
                    <a:pt x="196572" y="54585"/>
                  </a:lnTo>
                  <a:lnTo>
                    <a:pt x="199628" y="62058"/>
                  </a:lnTo>
                  <a:lnTo>
                    <a:pt x="201665" y="68945"/>
                  </a:lnTo>
                  <a:lnTo>
                    <a:pt x="203023" y="75441"/>
                  </a:lnTo>
                  <a:lnTo>
                    <a:pt x="203929" y="81677"/>
                  </a:lnTo>
                  <a:lnTo>
                    <a:pt x="205485" y="88692"/>
                  </a:lnTo>
                  <a:lnTo>
                    <a:pt x="207475" y="96226"/>
                  </a:lnTo>
                  <a:lnTo>
                    <a:pt x="209754" y="104106"/>
                  </a:lnTo>
                  <a:lnTo>
                    <a:pt x="211274" y="111264"/>
                  </a:lnTo>
                  <a:lnTo>
                    <a:pt x="212287" y="117942"/>
                  </a:lnTo>
                  <a:lnTo>
                    <a:pt x="212962" y="124298"/>
                  </a:lnTo>
                  <a:lnTo>
                    <a:pt x="212460" y="131393"/>
                  </a:lnTo>
                  <a:lnTo>
                    <a:pt x="211172" y="138981"/>
                  </a:lnTo>
                  <a:lnTo>
                    <a:pt x="209362" y="146897"/>
                  </a:lnTo>
                  <a:lnTo>
                    <a:pt x="207202" y="155032"/>
                  </a:lnTo>
                  <a:lnTo>
                    <a:pt x="202263" y="171690"/>
                  </a:lnTo>
                  <a:lnTo>
                    <a:pt x="200564" y="179181"/>
                  </a:lnTo>
                  <a:lnTo>
                    <a:pt x="199432" y="186079"/>
                  </a:lnTo>
                  <a:lnTo>
                    <a:pt x="198677" y="192583"/>
                  </a:lnTo>
                  <a:lnTo>
                    <a:pt x="196269" y="198824"/>
                  </a:lnTo>
                  <a:lnTo>
                    <a:pt x="192759" y="204890"/>
                  </a:lnTo>
                  <a:lnTo>
                    <a:pt x="188513" y="210838"/>
                  </a:lnTo>
                  <a:lnTo>
                    <a:pt x="184730" y="216709"/>
                  </a:lnTo>
                  <a:lnTo>
                    <a:pt x="181256" y="222528"/>
                  </a:lnTo>
                  <a:lnTo>
                    <a:pt x="177988" y="228313"/>
                  </a:lnTo>
                  <a:lnTo>
                    <a:pt x="174856" y="235026"/>
                  </a:lnTo>
                  <a:lnTo>
                    <a:pt x="171816" y="242360"/>
                  </a:lnTo>
                  <a:lnTo>
                    <a:pt x="168837" y="250106"/>
                  </a:lnTo>
                  <a:lnTo>
                    <a:pt x="165898" y="257175"/>
                  </a:lnTo>
                  <a:lnTo>
                    <a:pt x="162986" y="263793"/>
                  </a:lnTo>
                  <a:lnTo>
                    <a:pt x="160092" y="270110"/>
                  </a:lnTo>
                  <a:lnTo>
                    <a:pt x="156258" y="275274"/>
                  </a:lnTo>
                  <a:lnTo>
                    <a:pt x="151797" y="279669"/>
                  </a:lnTo>
                  <a:lnTo>
                    <a:pt x="146918" y="283551"/>
                  </a:lnTo>
                  <a:lnTo>
                    <a:pt x="141761" y="288044"/>
                  </a:lnTo>
                  <a:lnTo>
                    <a:pt x="136417" y="292945"/>
                  </a:lnTo>
                  <a:lnTo>
                    <a:pt x="122335" y="306404"/>
                  </a:lnTo>
                  <a:lnTo>
                    <a:pt x="118704" y="309947"/>
                  </a:lnTo>
                  <a:lnTo>
                    <a:pt x="114379" y="313262"/>
                  </a:lnTo>
                  <a:lnTo>
                    <a:pt x="109590" y="316424"/>
                  </a:lnTo>
                  <a:lnTo>
                    <a:pt x="104493" y="319485"/>
                  </a:lnTo>
                  <a:lnTo>
                    <a:pt x="99189" y="322478"/>
                  </a:lnTo>
                  <a:lnTo>
                    <a:pt x="88216" y="328343"/>
                  </a:lnTo>
                  <a:lnTo>
                    <a:pt x="83576" y="331241"/>
                  </a:lnTo>
                  <a:lnTo>
                    <a:pt x="79530" y="334125"/>
                  </a:lnTo>
                  <a:lnTo>
                    <a:pt x="75880" y="337000"/>
                  </a:lnTo>
                  <a:lnTo>
                    <a:pt x="71542" y="338917"/>
                  </a:lnTo>
                  <a:lnTo>
                    <a:pt x="66744" y="340195"/>
                  </a:lnTo>
                  <a:lnTo>
                    <a:pt x="61641" y="341047"/>
                  </a:lnTo>
                  <a:lnTo>
                    <a:pt x="57287" y="341615"/>
                  </a:lnTo>
                  <a:lnTo>
                    <a:pt x="49908" y="342246"/>
                  </a:lnTo>
                  <a:lnTo>
                    <a:pt x="43454" y="342527"/>
                  </a:lnTo>
                  <a:lnTo>
                    <a:pt x="40400" y="342601"/>
                  </a:lnTo>
                  <a:lnTo>
                    <a:pt x="37411" y="341699"/>
                  </a:lnTo>
                  <a:lnTo>
                    <a:pt x="31549" y="338156"/>
                  </a:lnTo>
                  <a:lnTo>
                    <a:pt x="25917" y="334012"/>
                  </a:lnTo>
                  <a:lnTo>
                    <a:pt x="19215" y="327568"/>
                  </a:lnTo>
                  <a:lnTo>
                    <a:pt x="13938" y="322350"/>
                  </a:lnTo>
                  <a:lnTo>
                    <a:pt x="13102" y="318673"/>
                  </a:lnTo>
                  <a:lnTo>
                    <a:pt x="13497" y="314317"/>
                  </a:lnTo>
                  <a:lnTo>
                    <a:pt x="15524" y="305349"/>
                  </a:lnTo>
                  <a:lnTo>
                    <a:pt x="16425" y="298188"/>
                  </a:lnTo>
                  <a:lnTo>
                    <a:pt x="17617" y="294945"/>
                  </a:lnTo>
                  <a:lnTo>
                    <a:pt x="21482" y="288802"/>
                  </a:lnTo>
                  <a:lnTo>
                    <a:pt x="23835" y="280356"/>
                  </a:lnTo>
                  <a:lnTo>
                    <a:pt x="24463" y="275437"/>
                  </a:lnTo>
                  <a:lnTo>
                    <a:pt x="26786" y="271205"/>
                  </a:lnTo>
                  <a:lnTo>
                    <a:pt x="30240" y="267431"/>
                  </a:lnTo>
                  <a:lnTo>
                    <a:pt x="34448" y="263963"/>
                  </a:lnTo>
                  <a:lnTo>
                    <a:pt x="39157" y="259746"/>
                  </a:lnTo>
                  <a:lnTo>
                    <a:pt x="49471" y="249980"/>
                  </a:lnTo>
                  <a:lnTo>
                    <a:pt x="61436" y="238322"/>
                  </a:lnTo>
                  <a:lnTo>
                    <a:pt x="65723" y="235984"/>
                  </a:lnTo>
                  <a:lnTo>
                    <a:pt x="70485" y="234426"/>
                  </a:lnTo>
                  <a:lnTo>
                    <a:pt x="75565" y="233387"/>
                  </a:lnTo>
                  <a:lnTo>
                    <a:pt x="80857" y="231741"/>
                  </a:lnTo>
                  <a:lnTo>
                    <a:pt x="86289" y="229692"/>
                  </a:lnTo>
                  <a:lnTo>
                    <a:pt x="91816" y="227373"/>
                  </a:lnTo>
                  <a:lnTo>
                    <a:pt x="97406" y="225828"/>
                  </a:lnTo>
                  <a:lnTo>
                    <a:pt x="103038" y="224797"/>
                  </a:lnTo>
                  <a:lnTo>
                    <a:pt x="108697" y="224110"/>
                  </a:lnTo>
                  <a:lnTo>
                    <a:pt x="114374" y="223652"/>
                  </a:lnTo>
                  <a:lnTo>
                    <a:pt x="120065" y="223347"/>
                  </a:lnTo>
                  <a:lnTo>
                    <a:pt x="125763" y="223143"/>
                  </a:lnTo>
                  <a:lnTo>
                    <a:pt x="131467" y="223960"/>
                  </a:lnTo>
                  <a:lnTo>
                    <a:pt x="137175" y="225457"/>
                  </a:lnTo>
                  <a:lnTo>
                    <a:pt x="142885" y="227408"/>
                  </a:lnTo>
                  <a:lnTo>
                    <a:pt x="148596" y="229661"/>
                  </a:lnTo>
                  <a:lnTo>
                    <a:pt x="154310" y="232115"/>
                  </a:lnTo>
                  <a:lnTo>
                    <a:pt x="165737" y="237382"/>
                  </a:lnTo>
                  <a:lnTo>
                    <a:pt x="177166" y="242898"/>
                  </a:lnTo>
                  <a:lnTo>
                    <a:pt x="181928" y="245702"/>
                  </a:lnTo>
                  <a:lnTo>
                    <a:pt x="186055" y="248525"/>
                  </a:lnTo>
                  <a:lnTo>
                    <a:pt x="193182" y="254200"/>
                  </a:lnTo>
                  <a:lnTo>
                    <a:pt x="199524" y="259897"/>
                  </a:lnTo>
                  <a:lnTo>
                    <a:pt x="205517" y="268145"/>
                  </a:lnTo>
                  <a:lnTo>
                    <a:pt x="211356" y="277208"/>
                  </a:lnTo>
                  <a:lnTo>
                    <a:pt x="217126" y="284411"/>
                  </a:lnTo>
                  <a:lnTo>
                    <a:pt x="220325" y="290787"/>
                  </a:lnTo>
                  <a:lnTo>
                    <a:pt x="221179" y="293821"/>
                  </a:lnTo>
                  <a:lnTo>
                    <a:pt x="224667" y="299732"/>
                  </a:lnTo>
                  <a:lnTo>
                    <a:pt x="226930" y="302641"/>
                  </a:lnTo>
                  <a:lnTo>
                    <a:pt x="229446" y="308415"/>
                  </a:lnTo>
                  <a:lnTo>
                    <a:pt x="230117" y="311287"/>
                  </a:lnTo>
                  <a:lnTo>
                    <a:pt x="233401" y="317020"/>
                  </a:lnTo>
                  <a:lnTo>
                    <a:pt x="240030" y="3256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55"/>
            <p:cNvSpPr/>
            <p:nvPr/>
          </p:nvSpPr>
          <p:spPr>
            <a:xfrm>
              <a:off x="5892165" y="3223260"/>
              <a:ext cx="188595" cy="128588"/>
            </a:xfrm>
            <a:custGeom>
              <a:avLst/>
              <a:gdLst/>
              <a:ahLst/>
              <a:cxnLst/>
              <a:rect l="0" t="0" r="0" b="0"/>
              <a:pathLst>
                <a:path w="188595" h="128588">
                  <a:moveTo>
                    <a:pt x="0" y="0"/>
                  </a:moveTo>
                  <a:lnTo>
                    <a:pt x="8219" y="0"/>
                  </a:lnTo>
                  <a:lnTo>
                    <a:pt x="10955" y="2540"/>
                  </a:lnTo>
                  <a:lnTo>
                    <a:pt x="20473" y="11931"/>
                  </a:lnTo>
                  <a:lnTo>
                    <a:pt x="22221" y="14622"/>
                  </a:lnTo>
                  <a:lnTo>
                    <a:pt x="23386" y="17368"/>
                  </a:lnTo>
                  <a:lnTo>
                    <a:pt x="24164" y="20151"/>
                  </a:lnTo>
                  <a:lnTo>
                    <a:pt x="24681" y="23911"/>
                  </a:lnTo>
                  <a:lnTo>
                    <a:pt x="25026" y="28323"/>
                  </a:lnTo>
                  <a:lnTo>
                    <a:pt x="25410" y="37353"/>
                  </a:lnTo>
                  <a:lnTo>
                    <a:pt x="25626" y="47791"/>
                  </a:lnTo>
                  <a:lnTo>
                    <a:pt x="25677" y="53943"/>
                  </a:lnTo>
                  <a:lnTo>
                    <a:pt x="24738" y="57869"/>
                  </a:lnTo>
                  <a:lnTo>
                    <a:pt x="23159" y="62392"/>
                  </a:lnTo>
                  <a:lnTo>
                    <a:pt x="21155" y="67312"/>
                  </a:lnTo>
                  <a:lnTo>
                    <a:pt x="19818" y="71545"/>
                  </a:lnTo>
                  <a:lnTo>
                    <a:pt x="18926" y="75319"/>
                  </a:lnTo>
                  <a:lnTo>
                    <a:pt x="18333" y="78788"/>
                  </a:lnTo>
                  <a:lnTo>
                    <a:pt x="17937" y="82052"/>
                  </a:lnTo>
                  <a:lnTo>
                    <a:pt x="17673" y="85181"/>
                  </a:lnTo>
                  <a:lnTo>
                    <a:pt x="17497" y="88220"/>
                  </a:lnTo>
                  <a:lnTo>
                    <a:pt x="17301" y="96676"/>
                  </a:lnTo>
                  <a:lnTo>
                    <a:pt x="17175" y="108525"/>
                  </a:lnTo>
                  <a:lnTo>
                    <a:pt x="18118" y="110450"/>
                  </a:lnTo>
                  <a:lnTo>
                    <a:pt x="19698" y="112686"/>
                  </a:lnTo>
                  <a:lnTo>
                    <a:pt x="24528" y="118567"/>
                  </a:lnTo>
                  <a:lnTo>
                    <a:pt x="27729" y="121911"/>
                  </a:lnTo>
                  <a:lnTo>
                    <a:pt x="29915" y="124136"/>
                  </a:lnTo>
                  <a:lnTo>
                    <a:pt x="32326" y="125620"/>
                  </a:lnTo>
                  <a:lnTo>
                    <a:pt x="37545" y="127269"/>
                  </a:lnTo>
                  <a:lnTo>
                    <a:pt x="43039" y="128001"/>
                  </a:lnTo>
                  <a:lnTo>
                    <a:pt x="49776" y="128471"/>
                  </a:lnTo>
                  <a:lnTo>
                    <a:pt x="67327" y="128572"/>
                  </a:lnTo>
                  <a:lnTo>
                    <a:pt x="126959" y="128587"/>
                  </a:lnTo>
                  <a:lnTo>
                    <a:pt x="131311" y="127635"/>
                  </a:lnTo>
                  <a:lnTo>
                    <a:pt x="135166" y="126047"/>
                  </a:lnTo>
                  <a:lnTo>
                    <a:pt x="138688" y="124036"/>
                  </a:lnTo>
                  <a:lnTo>
                    <a:pt x="142941" y="122696"/>
                  </a:lnTo>
                  <a:lnTo>
                    <a:pt x="147681" y="121802"/>
                  </a:lnTo>
                  <a:lnTo>
                    <a:pt x="152747" y="121206"/>
                  </a:lnTo>
                  <a:lnTo>
                    <a:pt x="157076" y="120809"/>
                  </a:lnTo>
                  <a:lnTo>
                    <a:pt x="160915" y="120544"/>
                  </a:lnTo>
                  <a:lnTo>
                    <a:pt x="164426" y="120368"/>
                  </a:lnTo>
                  <a:lnTo>
                    <a:pt x="170868" y="120171"/>
                  </a:lnTo>
                  <a:lnTo>
                    <a:pt x="188594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56"/>
            <p:cNvSpPr/>
            <p:nvPr/>
          </p:nvSpPr>
          <p:spPr>
            <a:xfrm>
              <a:off x="6020752" y="3223260"/>
              <a:ext cx="51436" cy="308611"/>
            </a:xfrm>
            <a:custGeom>
              <a:avLst/>
              <a:gdLst/>
              <a:ahLst/>
              <a:cxnLst/>
              <a:rect l="0" t="0" r="0" b="0"/>
              <a:pathLst>
                <a:path w="51436" h="308611">
                  <a:moveTo>
                    <a:pt x="0" y="0"/>
                  </a:moveTo>
                  <a:lnTo>
                    <a:pt x="0" y="11931"/>
                  </a:lnTo>
                  <a:lnTo>
                    <a:pt x="953" y="15574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5892" y="28850"/>
                  </a:lnTo>
                  <a:lnTo>
                    <a:pt x="7381" y="35999"/>
                  </a:lnTo>
                  <a:lnTo>
                    <a:pt x="7778" y="41145"/>
                  </a:lnTo>
                  <a:lnTo>
                    <a:pt x="8043" y="47432"/>
                  </a:lnTo>
                  <a:lnTo>
                    <a:pt x="8219" y="54481"/>
                  </a:lnTo>
                  <a:lnTo>
                    <a:pt x="9290" y="61086"/>
                  </a:lnTo>
                  <a:lnTo>
                    <a:pt x="10956" y="67394"/>
                  </a:lnTo>
                  <a:lnTo>
                    <a:pt x="13019" y="73504"/>
                  </a:lnTo>
                  <a:lnTo>
                    <a:pt x="14394" y="80435"/>
                  </a:lnTo>
                  <a:lnTo>
                    <a:pt x="15311" y="87913"/>
                  </a:lnTo>
                  <a:lnTo>
                    <a:pt x="15923" y="95756"/>
                  </a:lnTo>
                  <a:lnTo>
                    <a:pt x="17282" y="103842"/>
                  </a:lnTo>
                  <a:lnTo>
                    <a:pt x="19142" y="112091"/>
                  </a:lnTo>
                  <a:lnTo>
                    <a:pt x="21333" y="120447"/>
                  </a:lnTo>
                  <a:lnTo>
                    <a:pt x="23748" y="128875"/>
                  </a:lnTo>
                  <a:lnTo>
                    <a:pt x="28969" y="145860"/>
                  </a:lnTo>
                  <a:lnTo>
                    <a:pt x="30743" y="154390"/>
                  </a:lnTo>
                  <a:lnTo>
                    <a:pt x="31926" y="162934"/>
                  </a:lnTo>
                  <a:lnTo>
                    <a:pt x="32714" y="171487"/>
                  </a:lnTo>
                  <a:lnTo>
                    <a:pt x="34191" y="179095"/>
                  </a:lnTo>
                  <a:lnTo>
                    <a:pt x="36130" y="186072"/>
                  </a:lnTo>
                  <a:lnTo>
                    <a:pt x="38374" y="192628"/>
                  </a:lnTo>
                  <a:lnTo>
                    <a:pt x="39870" y="199856"/>
                  </a:lnTo>
                  <a:lnTo>
                    <a:pt x="40867" y="207532"/>
                  </a:lnTo>
                  <a:lnTo>
                    <a:pt x="41533" y="215507"/>
                  </a:lnTo>
                  <a:lnTo>
                    <a:pt x="41976" y="222729"/>
                  </a:lnTo>
                  <a:lnTo>
                    <a:pt x="42468" y="235833"/>
                  </a:lnTo>
                  <a:lnTo>
                    <a:pt x="42746" y="253920"/>
                  </a:lnTo>
                  <a:lnTo>
                    <a:pt x="43737" y="258815"/>
                  </a:lnTo>
                  <a:lnTo>
                    <a:pt x="45351" y="263031"/>
                  </a:lnTo>
                  <a:lnTo>
                    <a:pt x="47379" y="266794"/>
                  </a:lnTo>
                  <a:lnTo>
                    <a:pt x="48731" y="270255"/>
                  </a:lnTo>
                  <a:lnTo>
                    <a:pt x="50233" y="276641"/>
                  </a:lnTo>
                  <a:lnTo>
                    <a:pt x="50901" y="285194"/>
                  </a:lnTo>
                  <a:lnTo>
                    <a:pt x="51330" y="297105"/>
                  </a:lnTo>
                  <a:lnTo>
                    <a:pt x="51435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57"/>
            <p:cNvSpPr/>
            <p:nvPr/>
          </p:nvSpPr>
          <p:spPr>
            <a:xfrm>
              <a:off x="6295072" y="3326129"/>
              <a:ext cx="274321" cy="17147"/>
            </a:xfrm>
            <a:custGeom>
              <a:avLst/>
              <a:gdLst/>
              <a:ahLst/>
              <a:cxnLst/>
              <a:rect l="0" t="0" r="0" b="0"/>
              <a:pathLst>
                <a:path w="274321" h="17147">
                  <a:moveTo>
                    <a:pt x="0" y="17146"/>
                  </a:moveTo>
                  <a:lnTo>
                    <a:pt x="41711" y="17146"/>
                  </a:lnTo>
                  <a:lnTo>
                    <a:pt x="46858" y="16193"/>
                  </a:lnTo>
                  <a:lnTo>
                    <a:pt x="52194" y="14606"/>
                  </a:lnTo>
                  <a:lnTo>
                    <a:pt x="57656" y="12595"/>
                  </a:lnTo>
                  <a:lnTo>
                    <a:pt x="63202" y="11254"/>
                  </a:lnTo>
                  <a:lnTo>
                    <a:pt x="68805" y="10360"/>
                  </a:lnTo>
                  <a:lnTo>
                    <a:pt x="74445" y="9765"/>
                  </a:lnTo>
                  <a:lnTo>
                    <a:pt x="80110" y="9368"/>
                  </a:lnTo>
                  <a:lnTo>
                    <a:pt x="85792" y="9103"/>
                  </a:lnTo>
                  <a:lnTo>
                    <a:pt x="98137" y="8808"/>
                  </a:lnTo>
                  <a:lnTo>
                    <a:pt x="211093" y="8573"/>
                  </a:lnTo>
                  <a:lnTo>
                    <a:pt x="216928" y="7621"/>
                  </a:lnTo>
                  <a:lnTo>
                    <a:pt x="222724" y="6033"/>
                  </a:lnTo>
                  <a:lnTo>
                    <a:pt x="228493" y="4022"/>
                  </a:lnTo>
                  <a:lnTo>
                    <a:pt x="234244" y="2682"/>
                  </a:lnTo>
                  <a:lnTo>
                    <a:pt x="239982" y="1788"/>
                  </a:lnTo>
                  <a:lnTo>
                    <a:pt x="245714" y="1192"/>
                  </a:lnTo>
                  <a:lnTo>
                    <a:pt x="250487" y="795"/>
                  </a:lnTo>
                  <a:lnTo>
                    <a:pt x="258331" y="354"/>
                  </a:lnTo>
                  <a:lnTo>
                    <a:pt x="264991" y="157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58"/>
            <p:cNvSpPr/>
            <p:nvPr/>
          </p:nvSpPr>
          <p:spPr>
            <a:xfrm>
              <a:off x="6346507" y="3420427"/>
              <a:ext cx="248603" cy="25719"/>
            </a:xfrm>
            <a:custGeom>
              <a:avLst/>
              <a:gdLst/>
              <a:ahLst/>
              <a:cxnLst/>
              <a:rect l="0" t="0" r="0" b="0"/>
              <a:pathLst>
                <a:path w="248603" h="25719">
                  <a:moveTo>
                    <a:pt x="0" y="25718"/>
                  </a:moveTo>
                  <a:lnTo>
                    <a:pt x="33243" y="25718"/>
                  </a:lnTo>
                  <a:lnTo>
                    <a:pt x="38355" y="24765"/>
                  </a:lnTo>
                  <a:lnTo>
                    <a:pt x="43668" y="23177"/>
                  </a:lnTo>
                  <a:lnTo>
                    <a:pt x="49115" y="21167"/>
                  </a:lnTo>
                  <a:lnTo>
                    <a:pt x="55603" y="19826"/>
                  </a:lnTo>
                  <a:lnTo>
                    <a:pt x="62786" y="18932"/>
                  </a:lnTo>
                  <a:lnTo>
                    <a:pt x="70432" y="18337"/>
                  </a:lnTo>
                  <a:lnTo>
                    <a:pt x="77435" y="16987"/>
                  </a:lnTo>
                  <a:lnTo>
                    <a:pt x="84008" y="15135"/>
                  </a:lnTo>
                  <a:lnTo>
                    <a:pt x="90296" y="12947"/>
                  </a:lnTo>
                  <a:lnTo>
                    <a:pt x="97345" y="11489"/>
                  </a:lnTo>
                  <a:lnTo>
                    <a:pt x="104902" y="10517"/>
                  </a:lnTo>
                  <a:lnTo>
                    <a:pt x="112797" y="9869"/>
                  </a:lnTo>
                  <a:lnTo>
                    <a:pt x="119965" y="8484"/>
                  </a:lnTo>
                  <a:lnTo>
                    <a:pt x="126649" y="6609"/>
                  </a:lnTo>
                  <a:lnTo>
                    <a:pt x="133010" y="4406"/>
                  </a:lnTo>
                  <a:lnTo>
                    <a:pt x="140109" y="2937"/>
                  </a:lnTo>
                  <a:lnTo>
                    <a:pt x="147698" y="1958"/>
                  </a:lnTo>
                  <a:lnTo>
                    <a:pt x="155616" y="1306"/>
                  </a:lnTo>
                  <a:lnTo>
                    <a:pt x="162799" y="870"/>
                  </a:lnTo>
                  <a:lnTo>
                    <a:pt x="175860" y="387"/>
                  </a:lnTo>
                  <a:lnTo>
                    <a:pt x="193924" y="114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59"/>
            <p:cNvSpPr/>
            <p:nvPr/>
          </p:nvSpPr>
          <p:spPr>
            <a:xfrm>
              <a:off x="6757987" y="3223407"/>
              <a:ext cx="325756" cy="282746"/>
            </a:xfrm>
            <a:custGeom>
              <a:avLst/>
              <a:gdLst/>
              <a:ahLst/>
              <a:cxnLst/>
              <a:rect l="0" t="0" r="0" b="0"/>
              <a:pathLst>
                <a:path w="325756" h="282746">
                  <a:moveTo>
                    <a:pt x="0" y="42715"/>
                  </a:moveTo>
                  <a:lnTo>
                    <a:pt x="0" y="38164"/>
                  </a:lnTo>
                  <a:lnTo>
                    <a:pt x="953" y="36824"/>
                  </a:lnTo>
                  <a:lnTo>
                    <a:pt x="2540" y="35930"/>
                  </a:lnTo>
                  <a:lnTo>
                    <a:pt x="6844" y="34937"/>
                  </a:lnTo>
                  <a:lnTo>
                    <a:pt x="11932" y="34496"/>
                  </a:lnTo>
                  <a:lnTo>
                    <a:pt x="19908" y="31760"/>
                  </a:lnTo>
                  <a:lnTo>
                    <a:pt x="28851" y="27368"/>
                  </a:lnTo>
                  <a:lnTo>
                    <a:pt x="36000" y="22242"/>
                  </a:lnTo>
                  <a:lnTo>
                    <a:pt x="44893" y="16789"/>
                  </a:lnTo>
                  <a:lnTo>
                    <a:pt x="49931" y="14001"/>
                  </a:lnTo>
                  <a:lnTo>
                    <a:pt x="56147" y="11190"/>
                  </a:lnTo>
                  <a:lnTo>
                    <a:pt x="63149" y="8363"/>
                  </a:lnTo>
                  <a:lnTo>
                    <a:pt x="70675" y="5526"/>
                  </a:lnTo>
                  <a:lnTo>
                    <a:pt x="77596" y="3635"/>
                  </a:lnTo>
                  <a:lnTo>
                    <a:pt x="84116" y="2374"/>
                  </a:lnTo>
                  <a:lnTo>
                    <a:pt x="90367" y="1534"/>
                  </a:lnTo>
                  <a:lnTo>
                    <a:pt x="97393" y="973"/>
                  </a:lnTo>
                  <a:lnTo>
                    <a:pt x="104933" y="600"/>
                  </a:lnTo>
                  <a:lnTo>
                    <a:pt x="119979" y="184"/>
                  </a:lnTo>
                  <a:lnTo>
                    <a:pt x="133017" y="0"/>
                  </a:lnTo>
                  <a:lnTo>
                    <a:pt x="139160" y="903"/>
                  </a:lnTo>
                  <a:lnTo>
                    <a:pt x="145161" y="2458"/>
                  </a:lnTo>
                  <a:lnTo>
                    <a:pt x="151067" y="4447"/>
                  </a:lnTo>
                  <a:lnTo>
                    <a:pt x="156908" y="6726"/>
                  </a:lnTo>
                  <a:lnTo>
                    <a:pt x="162709" y="9197"/>
                  </a:lnTo>
                  <a:lnTo>
                    <a:pt x="174233" y="14483"/>
                  </a:lnTo>
                  <a:lnTo>
                    <a:pt x="185704" y="20008"/>
                  </a:lnTo>
                  <a:lnTo>
                    <a:pt x="194613" y="25638"/>
                  </a:lnTo>
                  <a:lnTo>
                    <a:pt x="198322" y="28473"/>
                  </a:lnTo>
                  <a:lnTo>
                    <a:pt x="204983" y="36703"/>
                  </a:lnTo>
                  <a:lnTo>
                    <a:pt x="208093" y="41564"/>
                  </a:lnTo>
                  <a:lnTo>
                    <a:pt x="211548" y="49506"/>
                  </a:lnTo>
                  <a:lnTo>
                    <a:pt x="213084" y="57163"/>
                  </a:lnTo>
                  <a:lnTo>
                    <a:pt x="213494" y="61872"/>
                  </a:lnTo>
                  <a:lnTo>
                    <a:pt x="213766" y="66916"/>
                  </a:lnTo>
                  <a:lnTo>
                    <a:pt x="214070" y="77601"/>
                  </a:lnTo>
                  <a:lnTo>
                    <a:pt x="214150" y="83118"/>
                  </a:lnTo>
                  <a:lnTo>
                    <a:pt x="213252" y="88700"/>
                  </a:lnTo>
                  <a:lnTo>
                    <a:pt x="211700" y="94327"/>
                  </a:lnTo>
                  <a:lnTo>
                    <a:pt x="209714" y="99983"/>
                  </a:lnTo>
                  <a:lnTo>
                    <a:pt x="207437" y="105659"/>
                  </a:lnTo>
                  <a:lnTo>
                    <a:pt x="204966" y="111347"/>
                  </a:lnTo>
                  <a:lnTo>
                    <a:pt x="202367" y="117045"/>
                  </a:lnTo>
                  <a:lnTo>
                    <a:pt x="198729" y="123701"/>
                  </a:lnTo>
                  <a:lnTo>
                    <a:pt x="194398" y="130996"/>
                  </a:lnTo>
                  <a:lnTo>
                    <a:pt x="189606" y="138716"/>
                  </a:lnTo>
                  <a:lnTo>
                    <a:pt x="185459" y="145769"/>
                  </a:lnTo>
                  <a:lnTo>
                    <a:pt x="181742" y="152375"/>
                  </a:lnTo>
                  <a:lnTo>
                    <a:pt x="178312" y="158684"/>
                  </a:lnTo>
                  <a:lnTo>
                    <a:pt x="173167" y="164795"/>
                  </a:lnTo>
                  <a:lnTo>
                    <a:pt x="166880" y="170774"/>
                  </a:lnTo>
                  <a:lnTo>
                    <a:pt x="159831" y="176665"/>
                  </a:lnTo>
                  <a:lnTo>
                    <a:pt x="153226" y="182498"/>
                  </a:lnTo>
                  <a:lnTo>
                    <a:pt x="140808" y="194058"/>
                  </a:lnTo>
                  <a:lnTo>
                    <a:pt x="117314" y="217002"/>
                  </a:lnTo>
                  <a:lnTo>
                    <a:pt x="88603" y="245595"/>
                  </a:lnTo>
                  <a:lnTo>
                    <a:pt x="82881" y="249406"/>
                  </a:lnTo>
                  <a:lnTo>
                    <a:pt x="77162" y="251947"/>
                  </a:lnTo>
                  <a:lnTo>
                    <a:pt x="71444" y="253640"/>
                  </a:lnTo>
                  <a:lnTo>
                    <a:pt x="62550" y="258062"/>
                  </a:lnTo>
                  <a:lnTo>
                    <a:pt x="55422" y="263203"/>
                  </a:lnTo>
                  <a:lnTo>
                    <a:pt x="45626" y="271723"/>
                  </a:lnTo>
                  <a:lnTo>
                    <a:pt x="43025" y="274029"/>
                  </a:lnTo>
                  <a:lnTo>
                    <a:pt x="50257" y="274160"/>
                  </a:lnTo>
                  <a:lnTo>
                    <a:pt x="60188" y="278720"/>
                  </a:lnTo>
                  <a:lnTo>
                    <a:pt x="63938" y="279109"/>
                  </a:lnTo>
                  <a:lnTo>
                    <a:pt x="67390" y="278416"/>
                  </a:lnTo>
                  <a:lnTo>
                    <a:pt x="70645" y="277002"/>
                  </a:lnTo>
                  <a:lnTo>
                    <a:pt x="79340" y="275430"/>
                  </a:lnTo>
                  <a:lnTo>
                    <a:pt x="84326" y="275011"/>
                  </a:lnTo>
                  <a:lnTo>
                    <a:pt x="89555" y="274731"/>
                  </a:lnTo>
                  <a:lnTo>
                    <a:pt x="100445" y="274421"/>
                  </a:lnTo>
                  <a:lnTo>
                    <a:pt x="152534" y="274182"/>
                  </a:lnTo>
                  <a:lnTo>
                    <a:pt x="254210" y="274172"/>
                  </a:lnTo>
                  <a:lnTo>
                    <a:pt x="259961" y="275125"/>
                  </a:lnTo>
                  <a:lnTo>
                    <a:pt x="265700" y="276713"/>
                  </a:lnTo>
                  <a:lnTo>
                    <a:pt x="271431" y="278724"/>
                  </a:lnTo>
                  <a:lnTo>
                    <a:pt x="277157" y="280064"/>
                  </a:lnTo>
                  <a:lnTo>
                    <a:pt x="282878" y="280958"/>
                  </a:lnTo>
                  <a:lnTo>
                    <a:pt x="288598" y="281553"/>
                  </a:lnTo>
                  <a:lnTo>
                    <a:pt x="297493" y="282216"/>
                  </a:lnTo>
                  <a:lnTo>
                    <a:pt x="304622" y="282510"/>
                  </a:lnTo>
                  <a:lnTo>
                    <a:pt x="313990" y="282675"/>
                  </a:lnTo>
                  <a:lnTo>
                    <a:pt x="325755" y="2827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60"/>
            <p:cNvSpPr/>
            <p:nvPr/>
          </p:nvSpPr>
          <p:spPr>
            <a:xfrm>
              <a:off x="7143750" y="3308985"/>
              <a:ext cx="205741" cy="162878"/>
            </a:xfrm>
            <a:custGeom>
              <a:avLst/>
              <a:gdLst/>
              <a:ahLst/>
              <a:cxnLst/>
              <a:rect l="0" t="0" r="0" b="0"/>
              <a:pathLst>
                <a:path w="205741" h="162878">
                  <a:moveTo>
                    <a:pt x="0" y="0"/>
                  </a:moveTo>
                  <a:lnTo>
                    <a:pt x="0" y="12770"/>
                  </a:lnTo>
                  <a:lnTo>
                    <a:pt x="952" y="14228"/>
                  </a:lnTo>
                  <a:lnTo>
                    <a:pt x="2540" y="15200"/>
                  </a:lnTo>
                  <a:lnTo>
                    <a:pt x="4550" y="15848"/>
                  </a:lnTo>
                  <a:lnTo>
                    <a:pt x="6844" y="18185"/>
                  </a:lnTo>
                  <a:lnTo>
                    <a:pt x="9325" y="21648"/>
                  </a:lnTo>
                  <a:lnTo>
                    <a:pt x="11931" y="25862"/>
                  </a:lnTo>
                  <a:lnTo>
                    <a:pt x="14622" y="29624"/>
                  </a:lnTo>
                  <a:lnTo>
                    <a:pt x="17367" y="33084"/>
                  </a:lnTo>
                  <a:lnTo>
                    <a:pt x="20151" y="36344"/>
                  </a:lnTo>
                  <a:lnTo>
                    <a:pt x="22959" y="39469"/>
                  </a:lnTo>
                  <a:lnTo>
                    <a:pt x="28619" y="45481"/>
                  </a:lnTo>
                  <a:lnTo>
                    <a:pt x="42867" y="59976"/>
                  </a:lnTo>
                  <a:lnTo>
                    <a:pt x="54293" y="71431"/>
                  </a:lnTo>
                  <a:lnTo>
                    <a:pt x="58103" y="74291"/>
                  </a:lnTo>
                  <a:lnTo>
                    <a:pt x="62548" y="77149"/>
                  </a:lnTo>
                  <a:lnTo>
                    <a:pt x="67416" y="80008"/>
                  </a:lnTo>
                  <a:lnTo>
                    <a:pt x="72566" y="82866"/>
                  </a:lnTo>
                  <a:lnTo>
                    <a:pt x="83369" y="88582"/>
                  </a:lnTo>
                  <a:lnTo>
                    <a:pt x="88917" y="92392"/>
                  </a:lnTo>
                  <a:lnTo>
                    <a:pt x="94520" y="96837"/>
                  </a:lnTo>
                  <a:lnTo>
                    <a:pt x="100161" y="101706"/>
                  </a:lnTo>
                  <a:lnTo>
                    <a:pt x="105826" y="105903"/>
                  </a:lnTo>
                  <a:lnTo>
                    <a:pt x="111508" y="109655"/>
                  </a:lnTo>
                  <a:lnTo>
                    <a:pt x="117201" y="113108"/>
                  </a:lnTo>
                  <a:lnTo>
                    <a:pt x="121949" y="116363"/>
                  </a:lnTo>
                  <a:lnTo>
                    <a:pt x="126067" y="119485"/>
                  </a:lnTo>
                  <a:lnTo>
                    <a:pt x="129764" y="122519"/>
                  </a:lnTo>
                  <a:lnTo>
                    <a:pt x="134134" y="124542"/>
                  </a:lnTo>
                  <a:lnTo>
                    <a:pt x="138952" y="125890"/>
                  </a:lnTo>
                  <a:lnTo>
                    <a:pt x="144071" y="126789"/>
                  </a:lnTo>
                  <a:lnTo>
                    <a:pt x="148434" y="128341"/>
                  </a:lnTo>
                  <a:lnTo>
                    <a:pt x="152296" y="130328"/>
                  </a:lnTo>
                  <a:lnTo>
                    <a:pt x="155823" y="132606"/>
                  </a:lnTo>
                  <a:lnTo>
                    <a:pt x="159127" y="135076"/>
                  </a:lnTo>
                  <a:lnTo>
                    <a:pt x="162282" y="137675"/>
                  </a:lnTo>
                  <a:lnTo>
                    <a:pt x="165337" y="140361"/>
                  </a:lnTo>
                  <a:lnTo>
                    <a:pt x="168327" y="142152"/>
                  </a:lnTo>
                  <a:lnTo>
                    <a:pt x="174189" y="144141"/>
                  </a:lnTo>
                  <a:lnTo>
                    <a:pt x="179970" y="147565"/>
                  </a:lnTo>
                  <a:lnTo>
                    <a:pt x="186891" y="152973"/>
                  </a:lnTo>
                  <a:lnTo>
                    <a:pt x="192917" y="156253"/>
                  </a:lnTo>
                  <a:lnTo>
                    <a:pt x="205740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61"/>
            <p:cNvSpPr/>
            <p:nvPr/>
          </p:nvSpPr>
          <p:spPr>
            <a:xfrm>
              <a:off x="7100887" y="3343275"/>
              <a:ext cx="145733" cy="180023"/>
            </a:xfrm>
            <a:custGeom>
              <a:avLst/>
              <a:gdLst/>
              <a:ahLst/>
              <a:cxnLst/>
              <a:rect l="0" t="0" r="0" b="0"/>
              <a:pathLst>
                <a:path w="145733" h="180023">
                  <a:moveTo>
                    <a:pt x="145732" y="0"/>
                  </a:moveTo>
                  <a:lnTo>
                    <a:pt x="112489" y="33243"/>
                  </a:lnTo>
                  <a:lnTo>
                    <a:pt x="107378" y="39307"/>
                  </a:lnTo>
                  <a:lnTo>
                    <a:pt x="102065" y="46207"/>
                  </a:lnTo>
                  <a:lnTo>
                    <a:pt x="96619" y="53664"/>
                  </a:lnTo>
                  <a:lnTo>
                    <a:pt x="92035" y="60541"/>
                  </a:lnTo>
                  <a:lnTo>
                    <a:pt x="88026" y="67031"/>
                  </a:lnTo>
                  <a:lnTo>
                    <a:pt x="84402" y="73262"/>
                  </a:lnTo>
                  <a:lnTo>
                    <a:pt x="80080" y="79321"/>
                  </a:lnTo>
                  <a:lnTo>
                    <a:pt x="75295" y="85266"/>
                  </a:lnTo>
                  <a:lnTo>
                    <a:pt x="70198" y="91133"/>
                  </a:lnTo>
                  <a:lnTo>
                    <a:pt x="64897" y="97903"/>
                  </a:lnTo>
                  <a:lnTo>
                    <a:pt x="59457" y="105274"/>
                  </a:lnTo>
                  <a:lnTo>
                    <a:pt x="53925" y="113045"/>
                  </a:lnTo>
                  <a:lnTo>
                    <a:pt x="48333" y="120131"/>
                  </a:lnTo>
                  <a:lnTo>
                    <a:pt x="42699" y="126760"/>
                  </a:lnTo>
                  <a:lnTo>
                    <a:pt x="37039" y="133084"/>
                  </a:lnTo>
                  <a:lnTo>
                    <a:pt x="31360" y="138252"/>
                  </a:lnTo>
                  <a:lnTo>
                    <a:pt x="25670" y="142650"/>
                  </a:lnTo>
                  <a:lnTo>
                    <a:pt x="19970" y="146535"/>
                  </a:lnTo>
                  <a:lnTo>
                    <a:pt x="15218" y="151030"/>
                  </a:lnTo>
                  <a:lnTo>
                    <a:pt x="11098" y="155931"/>
                  </a:lnTo>
                  <a:lnTo>
                    <a:pt x="7399" y="161104"/>
                  </a:lnTo>
                  <a:lnTo>
                    <a:pt x="4932" y="165505"/>
                  </a:lnTo>
                  <a:lnTo>
                    <a:pt x="3288" y="169392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62"/>
            <p:cNvSpPr/>
            <p:nvPr/>
          </p:nvSpPr>
          <p:spPr>
            <a:xfrm>
              <a:off x="6689407" y="3593079"/>
              <a:ext cx="617221" cy="33089"/>
            </a:xfrm>
            <a:custGeom>
              <a:avLst/>
              <a:gdLst/>
              <a:ahLst/>
              <a:cxnLst/>
              <a:rect l="0" t="0" r="0" b="0"/>
              <a:pathLst>
                <a:path w="617221" h="33089">
                  <a:moveTo>
                    <a:pt x="0" y="24516"/>
                  </a:moveTo>
                  <a:lnTo>
                    <a:pt x="116156" y="24516"/>
                  </a:lnTo>
                  <a:lnTo>
                    <a:pt x="126968" y="23563"/>
                  </a:lnTo>
                  <a:lnTo>
                    <a:pt x="137985" y="21975"/>
                  </a:lnTo>
                  <a:lnTo>
                    <a:pt x="149140" y="19965"/>
                  </a:lnTo>
                  <a:lnTo>
                    <a:pt x="160387" y="18624"/>
                  </a:lnTo>
                  <a:lnTo>
                    <a:pt x="171695" y="17730"/>
                  </a:lnTo>
                  <a:lnTo>
                    <a:pt x="183043" y="17135"/>
                  </a:lnTo>
                  <a:lnTo>
                    <a:pt x="195371" y="15785"/>
                  </a:lnTo>
                  <a:lnTo>
                    <a:pt x="208352" y="13933"/>
                  </a:lnTo>
                  <a:lnTo>
                    <a:pt x="221770" y="11745"/>
                  </a:lnTo>
                  <a:lnTo>
                    <a:pt x="234523" y="10287"/>
                  </a:lnTo>
                  <a:lnTo>
                    <a:pt x="246837" y="9315"/>
                  </a:lnTo>
                  <a:lnTo>
                    <a:pt x="258856" y="8667"/>
                  </a:lnTo>
                  <a:lnTo>
                    <a:pt x="284909" y="7947"/>
                  </a:lnTo>
                  <a:lnTo>
                    <a:pt x="340441" y="7484"/>
                  </a:lnTo>
                  <a:lnTo>
                    <a:pt x="353643" y="6494"/>
                  </a:lnTo>
                  <a:lnTo>
                    <a:pt x="366255" y="4881"/>
                  </a:lnTo>
                  <a:lnTo>
                    <a:pt x="378473" y="2854"/>
                  </a:lnTo>
                  <a:lnTo>
                    <a:pt x="391380" y="1502"/>
                  </a:lnTo>
                  <a:lnTo>
                    <a:pt x="404748" y="601"/>
                  </a:lnTo>
                  <a:lnTo>
                    <a:pt x="418421" y="0"/>
                  </a:lnTo>
                  <a:lnTo>
                    <a:pt x="430395" y="552"/>
                  </a:lnTo>
                  <a:lnTo>
                    <a:pt x="441236" y="1872"/>
                  </a:lnTo>
                  <a:lnTo>
                    <a:pt x="451319" y="3705"/>
                  </a:lnTo>
                  <a:lnTo>
                    <a:pt x="461852" y="4927"/>
                  </a:lnTo>
                  <a:lnTo>
                    <a:pt x="472684" y="5742"/>
                  </a:lnTo>
                  <a:lnTo>
                    <a:pt x="493926" y="6647"/>
                  </a:lnTo>
                  <a:lnTo>
                    <a:pt x="512893" y="7049"/>
                  </a:lnTo>
                  <a:lnTo>
                    <a:pt x="521951" y="8108"/>
                  </a:lnTo>
                  <a:lnTo>
                    <a:pt x="530847" y="9768"/>
                  </a:lnTo>
                  <a:lnTo>
                    <a:pt x="539636" y="11826"/>
                  </a:lnTo>
                  <a:lnTo>
                    <a:pt x="547400" y="13198"/>
                  </a:lnTo>
                  <a:lnTo>
                    <a:pt x="554481" y="14113"/>
                  </a:lnTo>
                  <a:lnTo>
                    <a:pt x="561107" y="14724"/>
                  </a:lnTo>
                  <a:lnTo>
                    <a:pt x="567429" y="16082"/>
                  </a:lnTo>
                  <a:lnTo>
                    <a:pt x="573548" y="17941"/>
                  </a:lnTo>
                  <a:lnTo>
                    <a:pt x="579533" y="20133"/>
                  </a:lnTo>
                  <a:lnTo>
                    <a:pt x="584476" y="21594"/>
                  </a:lnTo>
                  <a:lnTo>
                    <a:pt x="588723" y="22568"/>
                  </a:lnTo>
                  <a:lnTo>
                    <a:pt x="592507" y="23217"/>
                  </a:lnTo>
                  <a:lnTo>
                    <a:pt x="596935" y="24602"/>
                  </a:lnTo>
                  <a:lnTo>
                    <a:pt x="601792" y="26478"/>
                  </a:lnTo>
                  <a:lnTo>
                    <a:pt x="617220" y="330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63"/>
            <p:cNvSpPr/>
            <p:nvPr/>
          </p:nvSpPr>
          <p:spPr>
            <a:xfrm>
              <a:off x="6826567" y="3737997"/>
              <a:ext cx="351474" cy="171063"/>
            </a:xfrm>
            <a:custGeom>
              <a:avLst/>
              <a:gdLst/>
              <a:ahLst/>
              <a:cxnLst/>
              <a:rect l="0" t="0" r="0" b="0"/>
              <a:pathLst>
                <a:path w="351474" h="171063">
                  <a:moveTo>
                    <a:pt x="0" y="42475"/>
                  </a:moveTo>
                  <a:lnTo>
                    <a:pt x="0" y="26626"/>
                  </a:lnTo>
                  <a:lnTo>
                    <a:pt x="2540" y="23366"/>
                  </a:lnTo>
                  <a:lnTo>
                    <a:pt x="4551" y="21163"/>
                  </a:lnTo>
                  <a:lnTo>
                    <a:pt x="6844" y="19695"/>
                  </a:lnTo>
                  <a:lnTo>
                    <a:pt x="14622" y="16675"/>
                  </a:lnTo>
                  <a:lnTo>
                    <a:pt x="20152" y="12594"/>
                  </a:lnTo>
                  <a:lnTo>
                    <a:pt x="23912" y="11124"/>
                  </a:lnTo>
                  <a:lnTo>
                    <a:pt x="33170" y="9491"/>
                  </a:lnTo>
                  <a:lnTo>
                    <a:pt x="43635" y="6226"/>
                  </a:lnTo>
                  <a:lnTo>
                    <a:pt x="49093" y="4021"/>
                  </a:lnTo>
                  <a:lnTo>
                    <a:pt x="54636" y="2552"/>
                  </a:lnTo>
                  <a:lnTo>
                    <a:pt x="60237" y="1572"/>
                  </a:lnTo>
                  <a:lnTo>
                    <a:pt x="65875" y="919"/>
                  </a:lnTo>
                  <a:lnTo>
                    <a:pt x="71539" y="484"/>
                  </a:lnTo>
                  <a:lnTo>
                    <a:pt x="77220" y="193"/>
                  </a:lnTo>
                  <a:lnTo>
                    <a:pt x="82912" y="0"/>
                  </a:lnTo>
                  <a:lnTo>
                    <a:pt x="88613" y="823"/>
                  </a:lnTo>
                  <a:lnTo>
                    <a:pt x="94318" y="2325"/>
                  </a:lnTo>
                  <a:lnTo>
                    <a:pt x="100026" y="4278"/>
                  </a:lnTo>
                  <a:lnTo>
                    <a:pt x="105736" y="5581"/>
                  </a:lnTo>
                  <a:lnTo>
                    <a:pt x="111449" y="6449"/>
                  </a:lnTo>
                  <a:lnTo>
                    <a:pt x="117162" y="7027"/>
                  </a:lnTo>
                  <a:lnTo>
                    <a:pt x="122876" y="8366"/>
                  </a:lnTo>
                  <a:lnTo>
                    <a:pt x="128589" y="10211"/>
                  </a:lnTo>
                  <a:lnTo>
                    <a:pt x="139066" y="14800"/>
                  </a:lnTo>
                  <a:lnTo>
                    <a:pt x="146898" y="20015"/>
                  </a:lnTo>
                  <a:lnTo>
                    <a:pt x="150319" y="22739"/>
                  </a:lnTo>
                  <a:lnTo>
                    <a:pt x="153553" y="25508"/>
                  </a:lnTo>
                  <a:lnTo>
                    <a:pt x="156661" y="28306"/>
                  </a:lnTo>
                  <a:lnTo>
                    <a:pt x="162655" y="33956"/>
                  </a:lnTo>
                  <a:lnTo>
                    <a:pt x="165586" y="36795"/>
                  </a:lnTo>
                  <a:lnTo>
                    <a:pt x="167541" y="39641"/>
                  </a:lnTo>
                  <a:lnTo>
                    <a:pt x="168843" y="42491"/>
                  </a:lnTo>
                  <a:lnTo>
                    <a:pt x="169712" y="45343"/>
                  </a:lnTo>
                  <a:lnTo>
                    <a:pt x="169340" y="49150"/>
                  </a:lnTo>
                  <a:lnTo>
                    <a:pt x="168138" y="53592"/>
                  </a:lnTo>
                  <a:lnTo>
                    <a:pt x="166384" y="58459"/>
                  </a:lnTo>
                  <a:lnTo>
                    <a:pt x="164263" y="63608"/>
                  </a:lnTo>
                  <a:lnTo>
                    <a:pt x="161896" y="68946"/>
                  </a:lnTo>
                  <a:lnTo>
                    <a:pt x="156726" y="79958"/>
                  </a:lnTo>
                  <a:lnTo>
                    <a:pt x="151254" y="91202"/>
                  </a:lnTo>
                  <a:lnTo>
                    <a:pt x="147508" y="95915"/>
                  </a:lnTo>
                  <a:lnTo>
                    <a:pt x="143106" y="100009"/>
                  </a:lnTo>
                  <a:lnTo>
                    <a:pt x="138267" y="103691"/>
                  </a:lnTo>
                  <a:lnTo>
                    <a:pt x="133136" y="107098"/>
                  </a:lnTo>
                  <a:lnTo>
                    <a:pt x="127810" y="110322"/>
                  </a:lnTo>
                  <a:lnTo>
                    <a:pt x="122354" y="113424"/>
                  </a:lnTo>
                  <a:lnTo>
                    <a:pt x="117764" y="117397"/>
                  </a:lnTo>
                  <a:lnTo>
                    <a:pt x="113752" y="121951"/>
                  </a:lnTo>
                  <a:lnTo>
                    <a:pt x="110125" y="126891"/>
                  </a:lnTo>
                  <a:lnTo>
                    <a:pt x="105802" y="131137"/>
                  </a:lnTo>
                  <a:lnTo>
                    <a:pt x="101014" y="134921"/>
                  </a:lnTo>
                  <a:lnTo>
                    <a:pt x="95918" y="138396"/>
                  </a:lnTo>
                  <a:lnTo>
                    <a:pt x="91568" y="141665"/>
                  </a:lnTo>
                  <a:lnTo>
                    <a:pt x="87715" y="144797"/>
                  </a:lnTo>
                  <a:lnTo>
                    <a:pt x="84194" y="147837"/>
                  </a:lnTo>
                  <a:lnTo>
                    <a:pt x="80895" y="150816"/>
                  </a:lnTo>
                  <a:lnTo>
                    <a:pt x="74688" y="156667"/>
                  </a:lnTo>
                  <a:lnTo>
                    <a:pt x="71700" y="158608"/>
                  </a:lnTo>
                  <a:lnTo>
                    <a:pt x="61735" y="161979"/>
                  </a:lnTo>
                  <a:lnTo>
                    <a:pt x="61159" y="163102"/>
                  </a:lnTo>
                  <a:lnTo>
                    <a:pt x="60349" y="168281"/>
                  </a:lnTo>
                  <a:lnTo>
                    <a:pt x="60159" y="169826"/>
                  </a:lnTo>
                  <a:lnTo>
                    <a:pt x="61061" y="170238"/>
                  </a:lnTo>
                  <a:lnTo>
                    <a:pt x="69353" y="170900"/>
                  </a:lnTo>
                  <a:lnTo>
                    <a:pt x="80163" y="171031"/>
                  </a:lnTo>
                  <a:lnTo>
                    <a:pt x="130433" y="171062"/>
                  </a:lnTo>
                  <a:lnTo>
                    <a:pt x="138390" y="170110"/>
                  </a:lnTo>
                  <a:lnTo>
                    <a:pt x="146553" y="168522"/>
                  </a:lnTo>
                  <a:lnTo>
                    <a:pt x="154852" y="166511"/>
                  </a:lnTo>
                  <a:lnTo>
                    <a:pt x="163242" y="165171"/>
                  </a:lnTo>
                  <a:lnTo>
                    <a:pt x="171693" y="164277"/>
                  </a:lnTo>
                  <a:lnTo>
                    <a:pt x="180184" y="163682"/>
                  </a:lnTo>
                  <a:lnTo>
                    <a:pt x="188703" y="163285"/>
                  </a:lnTo>
                  <a:lnTo>
                    <a:pt x="205788" y="162843"/>
                  </a:lnTo>
                  <a:lnTo>
                    <a:pt x="214345" y="161773"/>
                  </a:lnTo>
                  <a:lnTo>
                    <a:pt x="222906" y="160107"/>
                  </a:lnTo>
                  <a:lnTo>
                    <a:pt x="231471" y="158044"/>
                  </a:lnTo>
                  <a:lnTo>
                    <a:pt x="240039" y="156668"/>
                  </a:lnTo>
                  <a:lnTo>
                    <a:pt x="248609" y="155752"/>
                  </a:lnTo>
                  <a:lnTo>
                    <a:pt x="257179" y="155140"/>
                  </a:lnTo>
                  <a:lnTo>
                    <a:pt x="265751" y="154733"/>
                  </a:lnTo>
                  <a:lnTo>
                    <a:pt x="282894" y="154280"/>
                  </a:lnTo>
                  <a:lnTo>
                    <a:pt x="327326" y="153939"/>
                  </a:lnTo>
                  <a:lnTo>
                    <a:pt x="351473" y="1539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64"/>
            <p:cNvSpPr/>
            <p:nvPr/>
          </p:nvSpPr>
          <p:spPr>
            <a:xfrm>
              <a:off x="5472112" y="3636488"/>
              <a:ext cx="720091" cy="75405"/>
            </a:xfrm>
            <a:custGeom>
              <a:avLst/>
              <a:gdLst/>
              <a:ahLst/>
              <a:cxnLst/>
              <a:rect l="0" t="0" r="0" b="0"/>
              <a:pathLst>
                <a:path w="720091" h="75405">
                  <a:moveTo>
                    <a:pt x="0" y="75404"/>
                  </a:moveTo>
                  <a:lnTo>
                    <a:pt x="0" y="68023"/>
                  </a:lnTo>
                  <a:lnTo>
                    <a:pt x="953" y="67626"/>
                  </a:lnTo>
                  <a:lnTo>
                    <a:pt x="7381" y="66936"/>
                  </a:lnTo>
                  <a:lnTo>
                    <a:pt x="17321" y="66863"/>
                  </a:lnTo>
                  <a:lnTo>
                    <a:pt x="21072" y="65900"/>
                  </a:lnTo>
                  <a:lnTo>
                    <a:pt x="24526" y="64305"/>
                  </a:lnTo>
                  <a:lnTo>
                    <a:pt x="27780" y="62290"/>
                  </a:lnTo>
                  <a:lnTo>
                    <a:pt x="36477" y="60051"/>
                  </a:lnTo>
                  <a:lnTo>
                    <a:pt x="57582" y="58613"/>
                  </a:lnTo>
                  <a:lnTo>
                    <a:pt x="64105" y="57543"/>
                  </a:lnTo>
                  <a:lnTo>
                    <a:pt x="71312" y="55876"/>
                  </a:lnTo>
                  <a:lnTo>
                    <a:pt x="78974" y="53813"/>
                  </a:lnTo>
                  <a:lnTo>
                    <a:pt x="95107" y="51521"/>
                  </a:lnTo>
                  <a:lnTo>
                    <a:pt x="111802" y="49549"/>
                  </a:lnTo>
                  <a:lnTo>
                    <a:pt x="120255" y="47690"/>
                  </a:lnTo>
                  <a:lnTo>
                    <a:pt x="158903" y="37862"/>
                  </a:lnTo>
                  <a:lnTo>
                    <a:pt x="169753" y="36089"/>
                  </a:lnTo>
                  <a:lnTo>
                    <a:pt x="191969" y="34118"/>
                  </a:lnTo>
                  <a:lnTo>
                    <a:pt x="203226" y="33593"/>
                  </a:lnTo>
                  <a:lnTo>
                    <a:pt x="225896" y="33009"/>
                  </a:lnTo>
                  <a:lnTo>
                    <a:pt x="237275" y="31901"/>
                  </a:lnTo>
                  <a:lnTo>
                    <a:pt x="248670" y="30209"/>
                  </a:lnTo>
                  <a:lnTo>
                    <a:pt x="260078" y="28129"/>
                  </a:lnTo>
                  <a:lnTo>
                    <a:pt x="272445" y="26743"/>
                  </a:lnTo>
                  <a:lnTo>
                    <a:pt x="285453" y="25818"/>
                  </a:lnTo>
                  <a:lnTo>
                    <a:pt x="298887" y="25202"/>
                  </a:lnTo>
                  <a:lnTo>
                    <a:pt x="312605" y="23838"/>
                  </a:lnTo>
                  <a:lnTo>
                    <a:pt x="326514" y="21977"/>
                  </a:lnTo>
                  <a:lnTo>
                    <a:pt x="340548" y="19784"/>
                  </a:lnTo>
                  <a:lnTo>
                    <a:pt x="354667" y="18321"/>
                  </a:lnTo>
                  <a:lnTo>
                    <a:pt x="368843" y="17346"/>
                  </a:lnTo>
                  <a:lnTo>
                    <a:pt x="383055" y="16696"/>
                  </a:lnTo>
                  <a:lnTo>
                    <a:pt x="396340" y="15310"/>
                  </a:lnTo>
                  <a:lnTo>
                    <a:pt x="409007" y="13434"/>
                  </a:lnTo>
                  <a:lnTo>
                    <a:pt x="421261" y="11231"/>
                  </a:lnTo>
                  <a:lnTo>
                    <a:pt x="434193" y="9762"/>
                  </a:lnTo>
                  <a:lnTo>
                    <a:pt x="447577" y="8783"/>
                  </a:lnTo>
                  <a:lnTo>
                    <a:pt x="474196" y="7695"/>
                  </a:lnTo>
                  <a:lnTo>
                    <a:pt x="510602" y="7082"/>
                  </a:lnTo>
                  <a:lnTo>
                    <a:pt x="573076" y="6858"/>
                  </a:lnTo>
                  <a:lnTo>
                    <a:pt x="584933" y="5894"/>
                  </a:lnTo>
                  <a:lnTo>
                    <a:pt x="595695" y="4299"/>
                  </a:lnTo>
                  <a:lnTo>
                    <a:pt x="605728" y="2283"/>
                  </a:lnTo>
                  <a:lnTo>
                    <a:pt x="624495" y="44"/>
                  </a:lnTo>
                  <a:lnTo>
                    <a:pt x="642361" y="0"/>
                  </a:lnTo>
                  <a:lnTo>
                    <a:pt x="651125" y="1323"/>
                  </a:lnTo>
                  <a:lnTo>
                    <a:pt x="659826" y="3156"/>
                  </a:lnTo>
                  <a:lnTo>
                    <a:pt x="674574" y="5194"/>
                  </a:lnTo>
                  <a:lnTo>
                    <a:pt x="693586" y="6341"/>
                  </a:lnTo>
                  <a:lnTo>
                    <a:pt x="708744" y="6681"/>
                  </a:lnTo>
                  <a:lnTo>
                    <a:pt x="720090" y="68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65"/>
            <p:cNvSpPr/>
            <p:nvPr/>
          </p:nvSpPr>
          <p:spPr>
            <a:xfrm>
              <a:off x="5626825" y="3780486"/>
              <a:ext cx="291058" cy="231444"/>
            </a:xfrm>
            <a:custGeom>
              <a:avLst/>
              <a:gdLst/>
              <a:ahLst/>
              <a:cxnLst/>
              <a:rect l="0" t="0" r="0" b="0"/>
              <a:pathLst>
                <a:path w="291058" h="231444">
                  <a:moveTo>
                    <a:pt x="33882" y="59993"/>
                  </a:moveTo>
                  <a:lnTo>
                    <a:pt x="33882" y="44393"/>
                  </a:lnTo>
                  <a:lnTo>
                    <a:pt x="36422" y="40995"/>
                  </a:lnTo>
                  <a:lnTo>
                    <a:pt x="41679" y="35357"/>
                  </a:lnTo>
                  <a:lnTo>
                    <a:pt x="50364" y="26502"/>
                  </a:lnTo>
                  <a:lnTo>
                    <a:pt x="55348" y="22426"/>
                  </a:lnTo>
                  <a:lnTo>
                    <a:pt x="60575" y="18756"/>
                  </a:lnTo>
                  <a:lnTo>
                    <a:pt x="65965" y="15357"/>
                  </a:lnTo>
                  <a:lnTo>
                    <a:pt x="71463" y="12138"/>
                  </a:lnTo>
                  <a:lnTo>
                    <a:pt x="77034" y="9040"/>
                  </a:lnTo>
                  <a:lnTo>
                    <a:pt x="82652" y="6022"/>
                  </a:lnTo>
                  <a:lnTo>
                    <a:pt x="88303" y="4010"/>
                  </a:lnTo>
                  <a:lnTo>
                    <a:pt x="93975" y="2669"/>
                  </a:lnTo>
                  <a:lnTo>
                    <a:pt x="99662" y="1774"/>
                  </a:lnTo>
                  <a:lnTo>
                    <a:pt x="105358" y="1178"/>
                  </a:lnTo>
                  <a:lnTo>
                    <a:pt x="111060" y="781"/>
                  </a:lnTo>
                  <a:lnTo>
                    <a:pt x="116767" y="516"/>
                  </a:lnTo>
                  <a:lnTo>
                    <a:pt x="128187" y="221"/>
                  </a:lnTo>
                  <a:lnTo>
                    <a:pt x="168185" y="0"/>
                  </a:lnTo>
                  <a:lnTo>
                    <a:pt x="173900" y="948"/>
                  </a:lnTo>
                  <a:lnTo>
                    <a:pt x="179615" y="2532"/>
                  </a:lnTo>
                  <a:lnTo>
                    <a:pt x="185330" y="4541"/>
                  </a:lnTo>
                  <a:lnTo>
                    <a:pt x="194220" y="9313"/>
                  </a:lnTo>
                  <a:lnTo>
                    <a:pt x="197924" y="11919"/>
                  </a:lnTo>
                  <a:lnTo>
                    <a:pt x="201345" y="15561"/>
                  </a:lnTo>
                  <a:lnTo>
                    <a:pt x="204579" y="19895"/>
                  </a:lnTo>
                  <a:lnTo>
                    <a:pt x="207688" y="24689"/>
                  </a:lnTo>
                  <a:lnTo>
                    <a:pt x="210713" y="28837"/>
                  </a:lnTo>
                  <a:lnTo>
                    <a:pt x="216614" y="35986"/>
                  </a:lnTo>
                  <a:lnTo>
                    <a:pt x="218568" y="40179"/>
                  </a:lnTo>
                  <a:lnTo>
                    <a:pt x="219872" y="44879"/>
                  </a:lnTo>
                  <a:lnTo>
                    <a:pt x="220740" y="49917"/>
                  </a:lnTo>
                  <a:lnTo>
                    <a:pt x="221319" y="55181"/>
                  </a:lnTo>
                  <a:lnTo>
                    <a:pt x="221705" y="60595"/>
                  </a:lnTo>
                  <a:lnTo>
                    <a:pt x="221962" y="66110"/>
                  </a:lnTo>
                  <a:lnTo>
                    <a:pt x="222248" y="77317"/>
                  </a:lnTo>
                  <a:lnTo>
                    <a:pt x="222325" y="82973"/>
                  </a:lnTo>
                  <a:lnTo>
                    <a:pt x="220470" y="89601"/>
                  </a:lnTo>
                  <a:lnTo>
                    <a:pt x="217329" y="96876"/>
                  </a:lnTo>
                  <a:lnTo>
                    <a:pt x="194103" y="142511"/>
                  </a:lnTo>
                  <a:lnTo>
                    <a:pt x="190226" y="148343"/>
                  </a:lnTo>
                  <a:lnTo>
                    <a:pt x="185736" y="154136"/>
                  </a:lnTo>
                  <a:lnTo>
                    <a:pt x="180838" y="159903"/>
                  </a:lnTo>
                  <a:lnTo>
                    <a:pt x="174715" y="165652"/>
                  </a:lnTo>
                  <a:lnTo>
                    <a:pt x="167776" y="171390"/>
                  </a:lnTo>
                  <a:lnTo>
                    <a:pt x="160292" y="177120"/>
                  </a:lnTo>
                  <a:lnTo>
                    <a:pt x="154350" y="182846"/>
                  </a:lnTo>
                  <a:lnTo>
                    <a:pt x="149437" y="188567"/>
                  </a:lnTo>
                  <a:lnTo>
                    <a:pt x="145208" y="194287"/>
                  </a:lnTo>
                  <a:lnTo>
                    <a:pt x="139532" y="199053"/>
                  </a:lnTo>
                  <a:lnTo>
                    <a:pt x="132891" y="203182"/>
                  </a:lnTo>
                  <a:lnTo>
                    <a:pt x="106250" y="216654"/>
                  </a:lnTo>
                  <a:lnTo>
                    <a:pt x="100225" y="218726"/>
                  </a:lnTo>
                  <a:lnTo>
                    <a:pt x="94303" y="220108"/>
                  </a:lnTo>
                  <a:lnTo>
                    <a:pt x="88450" y="221029"/>
                  </a:lnTo>
                  <a:lnTo>
                    <a:pt x="82643" y="222596"/>
                  </a:lnTo>
                  <a:lnTo>
                    <a:pt x="76867" y="224592"/>
                  </a:lnTo>
                  <a:lnTo>
                    <a:pt x="71112" y="226876"/>
                  </a:lnTo>
                  <a:lnTo>
                    <a:pt x="65369" y="228399"/>
                  </a:lnTo>
                  <a:lnTo>
                    <a:pt x="59636" y="229414"/>
                  </a:lnTo>
                  <a:lnTo>
                    <a:pt x="53909" y="230090"/>
                  </a:lnTo>
                  <a:lnTo>
                    <a:pt x="49138" y="229589"/>
                  </a:lnTo>
                  <a:lnTo>
                    <a:pt x="45005" y="228302"/>
                  </a:lnTo>
                  <a:lnTo>
                    <a:pt x="41298" y="226492"/>
                  </a:lnTo>
                  <a:lnTo>
                    <a:pt x="36921" y="225285"/>
                  </a:lnTo>
                  <a:lnTo>
                    <a:pt x="32098" y="224480"/>
                  </a:lnTo>
                  <a:lnTo>
                    <a:pt x="26977" y="223944"/>
                  </a:lnTo>
                  <a:lnTo>
                    <a:pt x="22612" y="222634"/>
                  </a:lnTo>
                  <a:lnTo>
                    <a:pt x="15221" y="218638"/>
                  </a:lnTo>
                  <a:lnTo>
                    <a:pt x="12869" y="216239"/>
                  </a:lnTo>
                  <a:lnTo>
                    <a:pt x="11301" y="213688"/>
                  </a:lnTo>
                  <a:lnTo>
                    <a:pt x="10255" y="211034"/>
                  </a:lnTo>
                  <a:lnTo>
                    <a:pt x="6554" y="205545"/>
                  </a:lnTo>
                  <a:lnTo>
                    <a:pt x="4233" y="202748"/>
                  </a:lnTo>
                  <a:lnTo>
                    <a:pt x="2686" y="199931"/>
                  </a:lnTo>
                  <a:lnTo>
                    <a:pt x="967" y="194260"/>
                  </a:lnTo>
                  <a:lnTo>
                    <a:pt x="203" y="188565"/>
                  </a:lnTo>
                  <a:lnTo>
                    <a:pt x="0" y="185713"/>
                  </a:lnTo>
                  <a:lnTo>
                    <a:pt x="816" y="183811"/>
                  </a:lnTo>
                  <a:lnTo>
                    <a:pt x="2313" y="182544"/>
                  </a:lnTo>
                  <a:lnTo>
                    <a:pt x="4264" y="181699"/>
                  </a:lnTo>
                  <a:lnTo>
                    <a:pt x="11560" y="175958"/>
                  </a:lnTo>
                  <a:lnTo>
                    <a:pt x="16976" y="170906"/>
                  </a:lnTo>
                  <a:lnTo>
                    <a:pt x="19754" y="168226"/>
                  </a:lnTo>
                  <a:lnTo>
                    <a:pt x="23511" y="166438"/>
                  </a:lnTo>
                  <a:lnTo>
                    <a:pt x="27920" y="165247"/>
                  </a:lnTo>
                  <a:lnTo>
                    <a:pt x="32765" y="164452"/>
                  </a:lnTo>
                  <a:lnTo>
                    <a:pt x="37900" y="163923"/>
                  </a:lnTo>
                  <a:lnTo>
                    <a:pt x="43228" y="163570"/>
                  </a:lnTo>
                  <a:lnTo>
                    <a:pt x="48685" y="163334"/>
                  </a:lnTo>
                  <a:lnTo>
                    <a:pt x="59829" y="163073"/>
                  </a:lnTo>
                  <a:lnTo>
                    <a:pt x="65467" y="163003"/>
                  </a:lnTo>
                  <a:lnTo>
                    <a:pt x="71131" y="163909"/>
                  </a:lnTo>
                  <a:lnTo>
                    <a:pt x="76812" y="165466"/>
                  </a:lnTo>
                  <a:lnTo>
                    <a:pt x="82505" y="167456"/>
                  </a:lnTo>
                  <a:lnTo>
                    <a:pt x="88205" y="168783"/>
                  </a:lnTo>
                  <a:lnTo>
                    <a:pt x="93910" y="169667"/>
                  </a:lnTo>
                  <a:lnTo>
                    <a:pt x="99618" y="170257"/>
                  </a:lnTo>
                  <a:lnTo>
                    <a:pt x="106281" y="171603"/>
                  </a:lnTo>
                  <a:lnTo>
                    <a:pt x="113580" y="173452"/>
                  </a:lnTo>
                  <a:lnTo>
                    <a:pt x="121304" y="175638"/>
                  </a:lnTo>
                  <a:lnTo>
                    <a:pt x="137506" y="180606"/>
                  </a:lnTo>
                  <a:lnTo>
                    <a:pt x="171191" y="191557"/>
                  </a:lnTo>
                  <a:lnTo>
                    <a:pt x="178762" y="194375"/>
                  </a:lnTo>
                  <a:lnTo>
                    <a:pt x="185713" y="197206"/>
                  </a:lnTo>
                  <a:lnTo>
                    <a:pt x="192253" y="200046"/>
                  </a:lnTo>
                  <a:lnTo>
                    <a:pt x="199470" y="202892"/>
                  </a:lnTo>
                  <a:lnTo>
                    <a:pt x="215109" y="208594"/>
                  </a:lnTo>
                  <a:lnTo>
                    <a:pt x="239979" y="217159"/>
                  </a:lnTo>
                  <a:lnTo>
                    <a:pt x="247480" y="220015"/>
                  </a:lnTo>
                  <a:lnTo>
                    <a:pt x="254386" y="222872"/>
                  </a:lnTo>
                  <a:lnTo>
                    <a:pt x="260895" y="225729"/>
                  </a:lnTo>
                  <a:lnTo>
                    <a:pt x="267139" y="227634"/>
                  </a:lnTo>
                  <a:lnTo>
                    <a:pt x="273207" y="228904"/>
                  </a:lnTo>
                  <a:lnTo>
                    <a:pt x="291057" y="2314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66"/>
            <p:cNvSpPr/>
            <p:nvPr/>
          </p:nvSpPr>
          <p:spPr>
            <a:xfrm>
              <a:off x="6655117" y="4329112"/>
              <a:ext cx="282893" cy="231459"/>
            </a:xfrm>
            <a:custGeom>
              <a:avLst/>
              <a:gdLst/>
              <a:ahLst/>
              <a:cxnLst/>
              <a:rect l="0" t="0" r="0" b="0"/>
              <a:pathLst>
                <a:path w="282893" h="231459">
                  <a:moveTo>
                    <a:pt x="0" y="0"/>
                  </a:moveTo>
                  <a:lnTo>
                    <a:pt x="8219" y="0"/>
                  </a:lnTo>
                  <a:lnTo>
                    <a:pt x="16299" y="6844"/>
                  </a:lnTo>
                  <a:lnTo>
                    <a:pt x="25024" y="11932"/>
                  </a:lnTo>
                  <a:lnTo>
                    <a:pt x="32712" y="17368"/>
                  </a:lnTo>
                  <a:lnTo>
                    <a:pt x="40256" y="22959"/>
                  </a:lnTo>
                  <a:lnTo>
                    <a:pt x="44935" y="25784"/>
                  </a:lnTo>
                  <a:lnTo>
                    <a:pt x="49959" y="28619"/>
                  </a:lnTo>
                  <a:lnTo>
                    <a:pt x="54261" y="32415"/>
                  </a:lnTo>
                  <a:lnTo>
                    <a:pt x="58081" y="36850"/>
                  </a:lnTo>
                  <a:lnTo>
                    <a:pt x="61581" y="41711"/>
                  </a:lnTo>
                  <a:lnTo>
                    <a:pt x="64867" y="45905"/>
                  </a:lnTo>
                  <a:lnTo>
                    <a:pt x="71057" y="53105"/>
                  </a:lnTo>
                  <a:lnTo>
                    <a:pt x="79524" y="62020"/>
                  </a:lnTo>
                  <a:lnTo>
                    <a:pt x="109916" y="92749"/>
                  </a:lnTo>
                  <a:lnTo>
                    <a:pt x="116140" y="98028"/>
                  </a:lnTo>
                  <a:lnTo>
                    <a:pt x="123146" y="103452"/>
                  </a:lnTo>
                  <a:lnTo>
                    <a:pt x="130675" y="108973"/>
                  </a:lnTo>
                  <a:lnTo>
                    <a:pt x="136647" y="114559"/>
                  </a:lnTo>
                  <a:lnTo>
                    <a:pt x="141580" y="120188"/>
                  </a:lnTo>
                  <a:lnTo>
                    <a:pt x="145822" y="125845"/>
                  </a:lnTo>
                  <a:lnTo>
                    <a:pt x="150555" y="130570"/>
                  </a:lnTo>
                  <a:lnTo>
                    <a:pt x="155615" y="134671"/>
                  </a:lnTo>
                  <a:lnTo>
                    <a:pt x="160894" y="138358"/>
                  </a:lnTo>
                  <a:lnTo>
                    <a:pt x="166317" y="142722"/>
                  </a:lnTo>
                  <a:lnTo>
                    <a:pt x="171838" y="147535"/>
                  </a:lnTo>
                  <a:lnTo>
                    <a:pt x="177424" y="152650"/>
                  </a:lnTo>
                  <a:lnTo>
                    <a:pt x="183053" y="157011"/>
                  </a:lnTo>
                  <a:lnTo>
                    <a:pt x="188710" y="160872"/>
                  </a:lnTo>
                  <a:lnTo>
                    <a:pt x="194387" y="164398"/>
                  </a:lnTo>
                  <a:lnTo>
                    <a:pt x="200076" y="168653"/>
                  </a:lnTo>
                  <a:lnTo>
                    <a:pt x="205774" y="173396"/>
                  </a:lnTo>
                  <a:lnTo>
                    <a:pt x="216233" y="182792"/>
                  </a:lnTo>
                  <a:lnTo>
                    <a:pt x="224056" y="190143"/>
                  </a:lnTo>
                  <a:lnTo>
                    <a:pt x="228428" y="193437"/>
                  </a:lnTo>
                  <a:lnTo>
                    <a:pt x="233248" y="196586"/>
                  </a:lnTo>
                  <a:lnTo>
                    <a:pt x="238366" y="199637"/>
                  </a:lnTo>
                  <a:lnTo>
                    <a:pt x="246593" y="205568"/>
                  </a:lnTo>
                  <a:lnTo>
                    <a:pt x="254377" y="211378"/>
                  </a:lnTo>
                  <a:lnTo>
                    <a:pt x="259120" y="214261"/>
                  </a:lnTo>
                  <a:lnTo>
                    <a:pt x="264187" y="217136"/>
                  </a:lnTo>
                  <a:lnTo>
                    <a:pt x="272357" y="222870"/>
                  </a:lnTo>
                  <a:lnTo>
                    <a:pt x="282892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67"/>
            <p:cNvSpPr/>
            <p:nvPr/>
          </p:nvSpPr>
          <p:spPr>
            <a:xfrm>
              <a:off x="6595109" y="4320540"/>
              <a:ext cx="291467" cy="205740"/>
            </a:xfrm>
            <a:custGeom>
              <a:avLst/>
              <a:gdLst/>
              <a:ahLst/>
              <a:cxnLst/>
              <a:rect l="0" t="0" r="0" b="0"/>
              <a:pathLst>
                <a:path w="291467" h="205740">
                  <a:moveTo>
                    <a:pt x="291466" y="0"/>
                  </a:moveTo>
                  <a:lnTo>
                    <a:pt x="275865" y="0"/>
                  </a:lnTo>
                  <a:lnTo>
                    <a:pt x="269927" y="2539"/>
                  </a:lnTo>
                  <a:lnTo>
                    <a:pt x="261891" y="6843"/>
                  </a:lnTo>
                  <a:lnTo>
                    <a:pt x="243890" y="19908"/>
                  </a:lnTo>
                  <a:lnTo>
                    <a:pt x="236888" y="24702"/>
                  </a:lnTo>
                  <a:lnTo>
                    <a:pt x="230316" y="28850"/>
                  </a:lnTo>
                  <a:lnTo>
                    <a:pt x="224029" y="32569"/>
                  </a:lnTo>
                  <a:lnTo>
                    <a:pt x="217934" y="35999"/>
                  </a:lnTo>
                  <a:lnTo>
                    <a:pt x="211011" y="41144"/>
                  </a:lnTo>
                  <a:lnTo>
                    <a:pt x="203539" y="47432"/>
                  </a:lnTo>
                  <a:lnTo>
                    <a:pt x="195700" y="54481"/>
                  </a:lnTo>
                  <a:lnTo>
                    <a:pt x="187617" y="61086"/>
                  </a:lnTo>
                  <a:lnTo>
                    <a:pt x="179371" y="67394"/>
                  </a:lnTo>
                  <a:lnTo>
                    <a:pt x="171015" y="73504"/>
                  </a:lnTo>
                  <a:lnTo>
                    <a:pt x="163541" y="79482"/>
                  </a:lnTo>
                  <a:lnTo>
                    <a:pt x="156652" y="85374"/>
                  </a:lnTo>
                  <a:lnTo>
                    <a:pt x="150156" y="91205"/>
                  </a:lnTo>
                  <a:lnTo>
                    <a:pt x="137855" y="102765"/>
                  </a:lnTo>
                  <a:lnTo>
                    <a:pt x="131909" y="108515"/>
                  </a:lnTo>
                  <a:lnTo>
                    <a:pt x="125087" y="114254"/>
                  </a:lnTo>
                  <a:lnTo>
                    <a:pt x="117682" y="119984"/>
                  </a:lnTo>
                  <a:lnTo>
                    <a:pt x="109887" y="125709"/>
                  </a:lnTo>
                  <a:lnTo>
                    <a:pt x="102786" y="131431"/>
                  </a:lnTo>
                  <a:lnTo>
                    <a:pt x="96146" y="137151"/>
                  </a:lnTo>
                  <a:lnTo>
                    <a:pt x="89816" y="142868"/>
                  </a:lnTo>
                  <a:lnTo>
                    <a:pt x="77701" y="154302"/>
                  </a:lnTo>
                  <a:lnTo>
                    <a:pt x="71804" y="160018"/>
                  </a:lnTo>
                  <a:lnTo>
                    <a:pt x="65014" y="164781"/>
                  </a:lnTo>
                  <a:lnTo>
                    <a:pt x="57630" y="168909"/>
                  </a:lnTo>
                  <a:lnTo>
                    <a:pt x="49851" y="172613"/>
                  </a:lnTo>
                  <a:lnTo>
                    <a:pt x="43711" y="176988"/>
                  </a:lnTo>
                  <a:lnTo>
                    <a:pt x="38666" y="181809"/>
                  </a:lnTo>
                  <a:lnTo>
                    <a:pt x="34350" y="186929"/>
                  </a:lnTo>
                  <a:lnTo>
                    <a:pt x="29568" y="191294"/>
                  </a:lnTo>
                  <a:lnTo>
                    <a:pt x="24475" y="195157"/>
                  </a:lnTo>
                  <a:lnTo>
                    <a:pt x="19174" y="198684"/>
                  </a:lnTo>
                  <a:lnTo>
                    <a:pt x="10745" y="202604"/>
                  </a:lnTo>
                  <a:lnTo>
                    <a:pt x="0" y="2057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68"/>
            <p:cNvSpPr/>
            <p:nvPr/>
          </p:nvSpPr>
          <p:spPr>
            <a:xfrm>
              <a:off x="6072187" y="4440554"/>
              <a:ext cx="257176" cy="8574"/>
            </a:xfrm>
            <a:custGeom>
              <a:avLst/>
              <a:gdLst/>
              <a:ahLst/>
              <a:cxnLst/>
              <a:rect l="0" t="0" r="0" b="0"/>
              <a:pathLst>
                <a:path w="257176" h="8574">
                  <a:moveTo>
                    <a:pt x="0" y="8573"/>
                  </a:moveTo>
                  <a:lnTo>
                    <a:pt x="167401" y="8573"/>
                  </a:lnTo>
                  <a:lnTo>
                    <a:pt x="173513" y="7621"/>
                  </a:lnTo>
                  <a:lnTo>
                    <a:pt x="179493" y="6033"/>
                  </a:lnTo>
                  <a:lnTo>
                    <a:pt x="185384" y="4023"/>
                  </a:lnTo>
                  <a:lnTo>
                    <a:pt x="191217" y="2682"/>
                  </a:lnTo>
                  <a:lnTo>
                    <a:pt x="197010" y="1788"/>
                  </a:lnTo>
                  <a:lnTo>
                    <a:pt x="202778" y="1192"/>
                  </a:lnTo>
                  <a:lnTo>
                    <a:pt x="208528" y="795"/>
                  </a:lnTo>
                  <a:lnTo>
                    <a:pt x="214266" y="530"/>
                  </a:lnTo>
                  <a:lnTo>
                    <a:pt x="228903" y="157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69"/>
            <p:cNvSpPr/>
            <p:nvPr/>
          </p:nvSpPr>
          <p:spPr>
            <a:xfrm>
              <a:off x="5952172" y="4543425"/>
              <a:ext cx="257176" cy="34291"/>
            </a:xfrm>
            <a:custGeom>
              <a:avLst/>
              <a:gdLst/>
              <a:ahLst/>
              <a:cxnLst/>
              <a:rect l="0" t="0" r="0" b="0"/>
              <a:pathLst>
                <a:path w="257176" h="34291">
                  <a:moveTo>
                    <a:pt x="0" y="34290"/>
                  </a:moveTo>
                  <a:lnTo>
                    <a:pt x="12770" y="34290"/>
                  </a:lnTo>
                  <a:lnTo>
                    <a:pt x="16134" y="33337"/>
                  </a:lnTo>
                  <a:lnTo>
                    <a:pt x="20281" y="31750"/>
                  </a:lnTo>
                  <a:lnTo>
                    <a:pt x="24950" y="29739"/>
                  </a:lnTo>
                  <a:lnTo>
                    <a:pt x="29969" y="28398"/>
                  </a:lnTo>
                  <a:lnTo>
                    <a:pt x="35219" y="27504"/>
                  </a:lnTo>
                  <a:lnTo>
                    <a:pt x="40624" y="26908"/>
                  </a:lnTo>
                  <a:lnTo>
                    <a:pt x="45180" y="26511"/>
                  </a:lnTo>
                  <a:lnTo>
                    <a:pt x="52783" y="26070"/>
                  </a:lnTo>
                  <a:lnTo>
                    <a:pt x="58049" y="25000"/>
                  </a:lnTo>
                  <a:lnTo>
                    <a:pt x="64417" y="23335"/>
                  </a:lnTo>
                  <a:lnTo>
                    <a:pt x="71520" y="21271"/>
                  </a:lnTo>
                  <a:lnTo>
                    <a:pt x="87031" y="16439"/>
                  </a:lnTo>
                  <a:lnTo>
                    <a:pt x="95169" y="13816"/>
                  </a:lnTo>
                  <a:lnTo>
                    <a:pt x="102498" y="12068"/>
                  </a:lnTo>
                  <a:lnTo>
                    <a:pt x="109289" y="10903"/>
                  </a:lnTo>
                  <a:lnTo>
                    <a:pt x="115723" y="10126"/>
                  </a:lnTo>
                  <a:lnTo>
                    <a:pt x="122868" y="9608"/>
                  </a:lnTo>
                  <a:lnTo>
                    <a:pt x="130490" y="9263"/>
                  </a:lnTo>
                  <a:lnTo>
                    <a:pt x="138428" y="9033"/>
                  </a:lnTo>
                  <a:lnTo>
                    <a:pt x="145625" y="7927"/>
                  </a:lnTo>
                  <a:lnTo>
                    <a:pt x="152329" y="6237"/>
                  </a:lnTo>
                  <a:lnTo>
                    <a:pt x="158703" y="4158"/>
                  </a:lnTo>
                  <a:lnTo>
                    <a:pt x="164857" y="2772"/>
                  </a:lnTo>
                  <a:lnTo>
                    <a:pt x="170865" y="1847"/>
                  </a:lnTo>
                  <a:lnTo>
                    <a:pt x="176775" y="1232"/>
                  </a:lnTo>
                  <a:lnTo>
                    <a:pt x="182620" y="821"/>
                  </a:lnTo>
                  <a:lnTo>
                    <a:pt x="188422" y="548"/>
                  </a:lnTo>
                  <a:lnTo>
                    <a:pt x="199948" y="243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70"/>
            <p:cNvSpPr/>
            <p:nvPr/>
          </p:nvSpPr>
          <p:spPr>
            <a:xfrm>
              <a:off x="5334952" y="4457700"/>
              <a:ext cx="68581" cy="282893"/>
            </a:xfrm>
            <a:custGeom>
              <a:avLst/>
              <a:gdLst/>
              <a:ahLst/>
              <a:cxnLst/>
              <a:rect l="0" t="0" r="0" b="0"/>
              <a:pathLst>
                <a:path w="68581" h="282893">
                  <a:moveTo>
                    <a:pt x="0" y="0"/>
                  </a:moveTo>
                  <a:lnTo>
                    <a:pt x="0" y="37182"/>
                  </a:lnTo>
                  <a:lnTo>
                    <a:pt x="953" y="40981"/>
                  </a:lnTo>
                  <a:lnTo>
                    <a:pt x="2540" y="45418"/>
                  </a:lnTo>
                  <a:lnTo>
                    <a:pt x="4551" y="50281"/>
                  </a:lnTo>
                  <a:lnTo>
                    <a:pt x="5892" y="55428"/>
                  </a:lnTo>
                  <a:lnTo>
                    <a:pt x="6785" y="60764"/>
                  </a:lnTo>
                  <a:lnTo>
                    <a:pt x="7381" y="66226"/>
                  </a:lnTo>
                  <a:lnTo>
                    <a:pt x="7778" y="71774"/>
                  </a:lnTo>
                  <a:lnTo>
                    <a:pt x="8043" y="77377"/>
                  </a:lnTo>
                  <a:lnTo>
                    <a:pt x="8337" y="88682"/>
                  </a:lnTo>
                  <a:lnTo>
                    <a:pt x="8468" y="100056"/>
                  </a:lnTo>
                  <a:lnTo>
                    <a:pt x="9455" y="105757"/>
                  </a:lnTo>
                  <a:lnTo>
                    <a:pt x="11066" y="111462"/>
                  </a:lnTo>
                  <a:lnTo>
                    <a:pt x="13093" y="117170"/>
                  </a:lnTo>
                  <a:lnTo>
                    <a:pt x="15396" y="122881"/>
                  </a:lnTo>
                  <a:lnTo>
                    <a:pt x="17884" y="128593"/>
                  </a:lnTo>
                  <a:lnTo>
                    <a:pt x="20495" y="134306"/>
                  </a:lnTo>
                  <a:lnTo>
                    <a:pt x="22236" y="140020"/>
                  </a:lnTo>
                  <a:lnTo>
                    <a:pt x="23396" y="145734"/>
                  </a:lnTo>
                  <a:lnTo>
                    <a:pt x="24170" y="151448"/>
                  </a:lnTo>
                  <a:lnTo>
                    <a:pt x="25639" y="157163"/>
                  </a:lnTo>
                  <a:lnTo>
                    <a:pt x="27570" y="162878"/>
                  </a:lnTo>
                  <a:lnTo>
                    <a:pt x="29810" y="168592"/>
                  </a:lnTo>
                  <a:lnTo>
                    <a:pt x="31303" y="173355"/>
                  </a:lnTo>
                  <a:lnTo>
                    <a:pt x="32962" y="181186"/>
                  </a:lnTo>
                  <a:lnTo>
                    <a:pt x="33405" y="185561"/>
                  </a:lnTo>
                  <a:lnTo>
                    <a:pt x="33700" y="190382"/>
                  </a:lnTo>
                  <a:lnTo>
                    <a:pt x="33897" y="195501"/>
                  </a:lnTo>
                  <a:lnTo>
                    <a:pt x="34981" y="200819"/>
                  </a:lnTo>
                  <a:lnTo>
                    <a:pt x="36656" y="206269"/>
                  </a:lnTo>
                  <a:lnTo>
                    <a:pt x="38724" y="211808"/>
                  </a:lnTo>
                  <a:lnTo>
                    <a:pt x="40104" y="216453"/>
                  </a:lnTo>
                  <a:lnTo>
                    <a:pt x="41637" y="224153"/>
                  </a:lnTo>
                  <a:lnTo>
                    <a:pt x="42998" y="228493"/>
                  </a:lnTo>
                  <a:lnTo>
                    <a:pt x="44857" y="233291"/>
                  </a:lnTo>
                  <a:lnTo>
                    <a:pt x="47050" y="238395"/>
                  </a:lnTo>
                  <a:lnTo>
                    <a:pt x="48512" y="242750"/>
                  </a:lnTo>
                  <a:lnTo>
                    <a:pt x="50136" y="250128"/>
                  </a:lnTo>
                  <a:lnTo>
                    <a:pt x="51521" y="253430"/>
                  </a:lnTo>
                  <a:lnTo>
                    <a:pt x="53398" y="256583"/>
                  </a:lnTo>
                  <a:lnTo>
                    <a:pt x="55601" y="259638"/>
                  </a:lnTo>
                  <a:lnTo>
                    <a:pt x="57070" y="262626"/>
                  </a:lnTo>
                  <a:lnTo>
                    <a:pt x="58702" y="268488"/>
                  </a:lnTo>
                  <a:lnTo>
                    <a:pt x="60090" y="270431"/>
                  </a:lnTo>
                  <a:lnTo>
                    <a:pt x="61967" y="271727"/>
                  </a:lnTo>
                  <a:lnTo>
                    <a:pt x="64172" y="272592"/>
                  </a:lnTo>
                  <a:lnTo>
                    <a:pt x="65641" y="274120"/>
                  </a:lnTo>
                  <a:lnTo>
                    <a:pt x="66621" y="276092"/>
                  </a:lnTo>
                  <a:lnTo>
                    <a:pt x="68580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71"/>
            <p:cNvSpPr/>
            <p:nvPr/>
          </p:nvSpPr>
          <p:spPr>
            <a:xfrm>
              <a:off x="5446395" y="4440952"/>
              <a:ext cx="325756" cy="282486"/>
            </a:xfrm>
            <a:custGeom>
              <a:avLst/>
              <a:gdLst/>
              <a:ahLst/>
              <a:cxnLst/>
              <a:rect l="0" t="0" r="0" b="0"/>
              <a:pathLst>
                <a:path w="325756" h="282486">
                  <a:moveTo>
                    <a:pt x="0" y="76755"/>
                  </a:moveTo>
                  <a:lnTo>
                    <a:pt x="0" y="63985"/>
                  </a:lnTo>
                  <a:lnTo>
                    <a:pt x="952" y="61574"/>
                  </a:lnTo>
                  <a:lnTo>
                    <a:pt x="6843" y="53630"/>
                  </a:lnTo>
                  <a:lnTo>
                    <a:pt x="14622" y="45245"/>
                  </a:lnTo>
                  <a:lnTo>
                    <a:pt x="20151" y="39573"/>
                  </a:lnTo>
                  <a:lnTo>
                    <a:pt x="28323" y="33877"/>
                  </a:lnTo>
                  <a:lnTo>
                    <a:pt x="38305" y="28170"/>
                  </a:lnTo>
                  <a:lnTo>
                    <a:pt x="49092" y="22460"/>
                  </a:lnTo>
                  <a:lnTo>
                    <a:pt x="57696" y="16746"/>
                  </a:lnTo>
                  <a:lnTo>
                    <a:pt x="61324" y="13889"/>
                  </a:lnTo>
                  <a:lnTo>
                    <a:pt x="65648" y="11985"/>
                  </a:lnTo>
                  <a:lnTo>
                    <a:pt x="75531" y="9868"/>
                  </a:lnTo>
                  <a:lnTo>
                    <a:pt x="80834" y="8352"/>
                  </a:lnTo>
                  <a:lnTo>
                    <a:pt x="86275" y="6388"/>
                  </a:lnTo>
                  <a:lnTo>
                    <a:pt x="96446" y="2619"/>
                  </a:lnTo>
                  <a:lnTo>
                    <a:pt x="104142" y="943"/>
                  </a:lnTo>
                  <a:lnTo>
                    <a:pt x="113278" y="199"/>
                  </a:lnTo>
                  <a:lnTo>
                    <a:pt x="118381" y="0"/>
                  </a:lnTo>
                  <a:lnTo>
                    <a:pt x="123688" y="820"/>
                  </a:lnTo>
                  <a:lnTo>
                    <a:pt x="129131" y="2319"/>
                  </a:lnTo>
                  <a:lnTo>
                    <a:pt x="139306" y="5573"/>
                  </a:lnTo>
                  <a:lnTo>
                    <a:pt x="147003" y="7018"/>
                  </a:lnTo>
                  <a:lnTo>
                    <a:pt x="153600" y="10201"/>
                  </a:lnTo>
                  <a:lnTo>
                    <a:pt x="162668" y="17348"/>
                  </a:lnTo>
                  <a:lnTo>
                    <a:pt x="165595" y="20005"/>
                  </a:lnTo>
                  <a:lnTo>
                    <a:pt x="167547" y="23682"/>
                  </a:lnTo>
                  <a:lnTo>
                    <a:pt x="168847" y="28038"/>
                  </a:lnTo>
                  <a:lnTo>
                    <a:pt x="169715" y="32847"/>
                  </a:lnTo>
                  <a:lnTo>
                    <a:pt x="170293" y="37958"/>
                  </a:lnTo>
                  <a:lnTo>
                    <a:pt x="170679" y="43270"/>
                  </a:lnTo>
                  <a:lnTo>
                    <a:pt x="170936" y="48717"/>
                  </a:lnTo>
                  <a:lnTo>
                    <a:pt x="171221" y="59849"/>
                  </a:lnTo>
                  <a:lnTo>
                    <a:pt x="171297" y="65484"/>
                  </a:lnTo>
                  <a:lnTo>
                    <a:pt x="170396" y="72099"/>
                  </a:lnTo>
                  <a:lnTo>
                    <a:pt x="168842" y="79366"/>
                  </a:lnTo>
                  <a:lnTo>
                    <a:pt x="166853" y="87068"/>
                  </a:lnTo>
                  <a:lnTo>
                    <a:pt x="164575" y="94108"/>
                  </a:lnTo>
                  <a:lnTo>
                    <a:pt x="162104" y="100706"/>
                  </a:lnTo>
                  <a:lnTo>
                    <a:pt x="159504" y="107010"/>
                  </a:lnTo>
                  <a:lnTo>
                    <a:pt x="156819" y="114070"/>
                  </a:lnTo>
                  <a:lnTo>
                    <a:pt x="151294" y="129535"/>
                  </a:lnTo>
                  <a:lnTo>
                    <a:pt x="148488" y="136706"/>
                  </a:lnTo>
                  <a:lnTo>
                    <a:pt x="145664" y="143393"/>
                  </a:lnTo>
                  <a:lnTo>
                    <a:pt x="142829" y="149755"/>
                  </a:lnTo>
                  <a:lnTo>
                    <a:pt x="139034" y="156854"/>
                  </a:lnTo>
                  <a:lnTo>
                    <a:pt x="134600" y="164445"/>
                  </a:lnTo>
                  <a:lnTo>
                    <a:pt x="129738" y="172362"/>
                  </a:lnTo>
                  <a:lnTo>
                    <a:pt x="125545" y="179546"/>
                  </a:lnTo>
                  <a:lnTo>
                    <a:pt x="118345" y="192607"/>
                  </a:lnTo>
                  <a:lnTo>
                    <a:pt x="108936" y="210671"/>
                  </a:lnTo>
                  <a:lnTo>
                    <a:pt x="105009" y="215562"/>
                  </a:lnTo>
                  <a:lnTo>
                    <a:pt x="95565" y="223537"/>
                  </a:lnTo>
                  <a:lnTo>
                    <a:pt x="91333" y="227950"/>
                  </a:lnTo>
                  <a:lnTo>
                    <a:pt x="87559" y="232797"/>
                  </a:lnTo>
                  <a:lnTo>
                    <a:pt x="84089" y="237932"/>
                  </a:lnTo>
                  <a:lnTo>
                    <a:pt x="80235" y="246180"/>
                  </a:lnTo>
                  <a:lnTo>
                    <a:pt x="79208" y="249712"/>
                  </a:lnTo>
                  <a:lnTo>
                    <a:pt x="75526" y="256177"/>
                  </a:lnTo>
                  <a:lnTo>
                    <a:pt x="73210" y="259235"/>
                  </a:lnTo>
                  <a:lnTo>
                    <a:pt x="70638" y="265172"/>
                  </a:lnTo>
                  <a:lnTo>
                    <a:pt x="68986" y="272194"/>
                  </a:lnTo>
                  <a:lnTo>
                    <a:pt x="64150" y="277961"/>
                  </a:lnTo>
                  <a:lnTo>
                    <a:pt x="63721" y="279473"/>
                  </a:lnTo>
                  <a:lnTo>
                    <a:pt x="64388" y="280480"/>
                  </a:lnTo>
                  <a:lnTo>
                    <a:pt x="68334" y="282377"/>
                  </a:lnTo>
                  <a:lnTo>
                    <a:pt x="77872" y="282479"/>
                  </a:lnTo>
                  <a:lnTo>
                    <a:pt x="80490" y="282485"/>
                  </a:lnTo>
                  <a:lnTo>
                    <a:pt x="88478" y="279951"/>
                  </a:lnTo>
                  <a:lnTo>
                    <a:pt x="97426" y="276601"/>
                  </a:lnTo>
                  <a:lnTo>
                    <a:pt x="104578" y="275114"/>
                  </a:lnTo>
                  <a:lnTo>
                    <a:pt x="109723" y="273764"/>
                  </a:lnTo>
                  <a:lnTo>
                    <a:pt x="116011" y="271912"/>
                  </a:lnTo>
                  <a:lnTo>
                    <a:pt x="123061" y="269725"/>
                  </a:lnTo>
                  <a:lnTo>
                    <a:pt x="129665" y="268267"/>
                  </a:lnTo>
                  <a:lnTo>
                    <a:pt x="135973" y="267294"/>
                  </a:lnTo>
                  <a:lnTo>
                    <a:pt x="142084" y="266647"/>
                  </a:lnTo>
                  <a:lnTo>
                    <a:pt x="148062" y="265262"/>
                  </a:lnTo>
                  <a:lnTo>
                    <a:pt x="153953" y="263386"/>
                  </a:lnTo>
                  <a:lnTo>
                    <a:pt x="159785" y="261184"/>
                  </a:lnTo>
                  <a:lnTo>
                    <a:pt x="165578" y="258762"/>
                  </a:lnTo>
                  <a:lnTo>
                    <a:pt x="171345" y="256196"/>
                  </a:lnTo>
                  <a:lnTo>
                    <a:pt x="177095" y="253532"/>
                  </a:lnTo>
                  <a:lnTo>
                    <a:pt x="183786" y="250804"/>
                  </a:lnTo>
                  <a:lnTo>
                    <a:pt x="191104" y="248033"/>
                  </a:lnTo>
                  <a:lnTo>
                    <a:pt x="198840" y="245233"/>
                  </a:lnTo>
                  <a:lnTo>
                    <a:pt x="205902" y="242414"/>
                  </a:lnTo>
                  <a:lnTo>
                    <a:pt x="212516" y="239581"/>
                  </a:lnTo>
                  <a:lnTo>
                    <a:pt x="218830" y="236741"/>
                  </a:lnTo>
                  <a:lnTo>
                    <a:pt x="224943" y="234847"/>
                  </a:lnTo>
                  <a:lnTo>
                    <a:pt x="230925" y="233585"/>
                  </a:lnTo>
                  <a:lnTo>
                    <a:pt x="236817" y="232743"/>
                  </a:lnTo>
                  <a:lnTo>
                    <a:pt x="242650" y="231230"/>
                  </a:lnTo>
                  <a:lnTo>
                    <a:pt x="248444" y="229268"/>
                  </a:lnTo>
                  <a:lnTo>
                    <a:pt x="254212" y="227008"/>
                  </a:lnTo>
                  <a:lnTo>
                    <a:pt x="259962" y="225501"/>
                  </a:lnTo>
                  <a:lnTo>
                    <a:pt x="265700" y="224497"/>
                  </a:lnTo>
                  <a:lnTo>
                    <a:pt x="271431" y="223827"/>
                  </a:lnTo>
                  <a:lnTo>
                    <a:pt x="280338" y="223083"/>
                  </a:lnTo>
                  <a:lnTo>
                    <a:pt x="288425" y="222752"/>
                  </a:lnTo>
                  <a:lnTo>
                    <a:pt x="310126" y="222522"/>
                  </a:lnTo>
                  <a:lnTo>
                    <a:pt x="325755" y="2224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this one..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971800"/>
            <a:ext cx="4757738" cy="317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SMARTPenAnnotation62"/>
          <p:cNvSpPr/>
          <p:nvPr/>
        </p:nvSpPr>
        <p:spPr>
          <a:xfrm>
            <a:off x="5574982" y="4937760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0"/>
                </a:moveTo>
                <a:lnTo>
                  <a:pt x="20473" y="0"/>
                </a:lnTo>
                <a:lnTo>
                  <a:pt x="22221" y="952"/>
                </a:lnTo>
                <a:lnTo>
                  <a:pt x="23387" y="2540"/>
                </a:lnTo>
                <a:lnTo>
                  <a:pt x="24164" y="4551"/>
                </a:lnTo>
                <a:lnTo>
                  <a:pt x="25634" y="5891"/>
                </a:lnTo>
                <a:lnTo>
                  <a:pt x="27567" y="6785"/>
                </a:lnTo>
                <a:lnTo>
                  <a:pt x="29808" y="7381"/>
                </a:lnTo>
                <a:lnTo>
                  <a:pt x="32255" y="7778"/>
                </a:lnTo>
                <a:lnTo>
                  <a:pt x="34838" y="8043"/>
                </a:lnTo>
                <a:lnTo>
                  <a:pt x="37513" y="8219"/>
                </a:lnTo>
                <a:lnTo>
                  <a:pt x="45565" y="8415"/>
                </a:lnTo>
                <a:lnTo>
                  <a:pt x="71094" y="8563"/>
                </a:lnTo>
                <a:lnTo>
                  <a:pt x="74066" y="9519"/>
                </a:lnTo>
                <a:lnTo>
                  <a:pt x="77000" y="11108"/>
                </a:lnTo>
                <a:lnTo>
                  <a:pt x="79908" y="13121"/>
                </a:lnTo>
                <a:lnTo>
                  <a:pt x="82800" y="14462"/>
                </a:lnTo>
                <a:lnTo>
                  <a:pt x="85680" y="15356"/>
                </a:lnTo>
                <a:lnTo>
                  <a:pt x="88552" y="15952"/>
                </a:lnTo>
                <a:lnTo>
                  <a:pt x="91420" y="16350"/>
                </a:lnTo>
                <a:lnTo>
                  <a:pt x="94284" y="16615"/>
                </a:lnTo>
                <a:lnTo>
                  <a:pt x="97146" y="16791"/>
                </a:lnTo>
                <a:lnTo>
                  <a:pt x="102866" y="16987"/>
                </a:lnTo>
                <a:lnTo>
                  <a:pt x="114299" y="17114"/>
                </a:lnTo>
                <a:lnTo>
                  <a:pt x="152716" y="17144"/>
                </a:lnTo>
                <a:lnTo>
                  <a:pt x="153246" y="18097"/>
                </a:lnTo>
                <a:lnTo>
                  <a:pt x="153599" y="19685"/>
                </a:lnTo>
                <a:lnTo>
                  <a:pt x="154305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3"/>
          <p:cNvSpPr/>
          <p:nvPr/>
        </p:nvSpPr>
        <p:spPr>
          <a:xfrm>
            <a:off x="5557837" y="5023838"/>
            <a:ext cx="154306" cy="16792"/>
          </a:xfrm>
          <a:custGeom>
            <a:avLst/>
            <a:gdLst/>
            <a:ahLst/>
            <a:cxnLst/>
            <a:rect l="0" t="0" r="0" b="0"/>
            <a:pathLst>
              <a:path w="154306" h="16792">
                <a:moveTo>
                  <a:pt x="0" y="16791"/>
                </a:moveTo>
                <a:lnTo>
                  <a:pt x="37182" y="16791"/>
                </a:lnTo>
                <a:lnTo>
                  <a:pt x="40028" y="15839"/>
                </a:lnTo>
                <a:lnTo>
                  <a:pt x="42878" y="14252"/>
                </a:lnTo>
                <a:lnTo>
                  <a:pt x="45731" y="12241"/>
                </a:lnTo>
                <a:lnTo>
                  <a:pt x="48585" y="10900"/>
                </a:lnTo>
                <a:lnTo>
                  <a:pt x="51440" y="10007"/>
                </a:lnTo>
                <a:lnTo>
                  <a:pt x="54296" y="9410"/>
                </a:lnTo>
                <a:lnTo>
                  <a:pt x="58105" y="9013"/>
                </a:lnTo>
                <a:lnTo>
                  <a:pt x="62549" y="8749"/>
                </a:lnTo>
                <a:lnTo>
                  <a:pt x="71615" y="8455"/>
                </a:lnTo>
                <a:lnTo>
                  <a:pt x="85196" y="8266"/>
                </a:lnTo>
                <a:lnTo>
                  <a:pt x="88229" y="8250"/>
                </a:lnTo>
                <a:lnTo>
                  <a:pt x="91205" y="7287"/>
                </a:lnTo>
                <a:lnTo>
                  <a:pt x="94140" y="5693"/>
                </a:lnTo>
                <a:lnTo>
                  <a:pt x="97051" y="3677"/>
                </a:lnTo>
                <a:lnTo>
                  <a:pt x="99943" y="2334"/>
                </a:lnTo>
                <a:lnTo>
                  <a:pt x="102824" y="1438"/>
                </a:lnTo>
                <a:lnTo>
                  <a:pt x="105696" y="841"/>
                </a:lnTo>
                <a:lnTo>
                  <a:pt x="109517" y="443"/>
                </a:lnTo>
                <a:lnTo>
                  <a:pt x="113969" y="178"/>
                </a:lnTo>
                <a:lnTo>
                  <a:pt x="118842" y="0"/>
                </a:lnTo>
                <a:lnTo>
                  <a:pt x="122091" y="835"/>
                </a:lnTo>
                <a:lnTo>
                  <a:pt x="124256" y="2344"/>
                </a:lnTo>
                <a:lnTo>
                  <a:pt x="125700" y="4302"/>
                </a:lnTo>
                <a:lnTo>
                  <a:pt x="127615" y="5608"/>
                </a:lnTo>
                <a:lnTo>
                  <a:pt x="129844" y="6478"/>
                </a:lnTo>
                <a:lnTo>
                  <a:pt x="132283" y="7059"/>
                </a:lnTo>
                <a:lnTo>
                  <a:pt x="134861" y="7445"/>
                </a:lnTo>
                <a:lnTo>
                  <a:pt x="137533" y="7703"/>
                </a:lnTo>
                <a:lnTo>
                  <a:pt x="144113" y="8117"/>
                </a:lnTo>
                <a:lnTo>
                  <a:pt x="147553" y="8174"/>
                </a:lnTo>
                <a:lnTo>
                  <a:pt x="154305" y="82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4"/>
          <p:cNvSpPr/>
          <p:nvPr/>
        </p:nvSpPr>
        <p:spPr>
          <a:xfrm>
            <a:off x="5866448" y="4894928"/>
            <a:ext cx="158984" cy="188565"/>
          </a:xfrm>
          <a:custGeom>
            <a:avLst/>
            <a:gdLst/>
            <a:ahLst/>
            <a:cxnLst/>
            <a:rect l="0" t="0" r="0" b="0"/>
            <a:pathLst>
              <a:path w="158984" h="188565">
                <a:moveTo>
                  <a:pt x="120014" y="17114"/>
                </a:moveTo>
                <a:lnTo>
                  <a:pt x="120014" y="9733"/>
                </a:lnTo>
                <a:lnTo>
                  <a:pt x="119062" y="9336"/>
                </a:lnTo>
                <a:lnTo>
                  <a:pt x="114122" y="8777"/>
                </a:lnTo>
                <a:lnTo>
                  <a:pt x="109431" y="8588"/>
                </a:lnTo>
                <a:lnTo>
                  <a:pt x="98703" y="8544"/>
                </a:lnTo>
                <a:lnTo>
                  <a:pt x="96281" y="7591"/>
                </a:lnTo>
                <a:lnTo>
                  <a:pt x="93715" y="6003"/>
                </a:lnTo>
                <a:lnTo>
                  <a:pt x="87302" y="1161"/>
                </a:lnTo>
                <a:lnTo>
                  <a:pt x="83886" y="499"/>
                </a:lnTo>
                <a:lnTo>
                  <a:pt x="79192" y="204"/>
                </a:lnTo>
                <a:lnTo>
                  <a:pt x="73931" y="74"/>
                </a:lnTo>
                <a:lnTo>
                  <a:pt x="65614" y="0"/>
                </a:lnTo>
                <a:lnTo>
                  <a:pt x="62792" y="942"/>
                </a:lnTo>
                <a:lnTo>
                  <a:pt x="59959" y="2523"/>
                </a:lnTo>
                <a:lnTo>
                  <a:pt x="57117" y="4529"/>
                </a:lnTo>
                <a:lnTo>
                  <a:pt x="54270" y="5867"/>
                </a:lnTo>
                <a:lnTo>
                  <a:pt x="51420" y="6758"/>
                </a:lnTo>
                <a:lnTo>
                  <a:pt x="48567" y="7353"/>
                </a:lnTo>
                <a:lnTo>
                  <a:pt x="45713" y="7749"/>
                </a:lnTo>
                <a:lnTo>
                  <a:pt x="42857" y="8013"/>
                </a:lnTo>
                <a:lnTo>
                  <a:pt x="40001" y="8189"/>
                </a:lnTo>
                <a:lnTo>
                  <a:pt x="38097" y="9259"/>
                </a:lnTo>
                <a:lnTo>
                  <a:pt x="36828" y="10925"/>
                </a:lnTo>
                <a:lnTo>
                  <a:pt x="35982" y="12988"/>
                </a:lnTo>
                <a:lnTo>
                  <a:pt x="34465" y="14363"/>
                </a:lnTo>
                <a:lnTo>
                  <a:pt x="32501" y="15280"/>
                </a:lnTo>
                <a:lnTo>
                  <a:pt x="30240" y="15891"/>
                </a:lnTo>
                <a:lnTo>
                  <a:pt x="27780" y="17252"/>
                </a:lnTo>
                <a:lnTo>
                  <a:pt x="25187" y="19111"/>
                </a:lnTo>
                <a:lnTo>
                  <a:pt x="22506" y="21302"/>
                </a:lnTo>
                <a:lnTo>
                  <a:pt x="20719" y="23717"/>
                </a:lnTo>
                <a:lnTo>
                  <a:pt x="18733" y="28938"/>
                </a:lnTo>
                <a:lnTo>
                  <a:pt x="17251" y="30712"/>
                </a:lnTo>
                <a:lnTo>
                  <a:pt x="15310" y="31895"/>
                </a:lnTo>
                <a:lnTo>
                  <a:pt x="13064" y="32683"/>
                </a:lnTo>
                <a:lnTo>
                  <a:pt x="11566" y="34161"/>
                </a:lnTo>
                <a:lnTo>
                  <a:pt x="10568" y="36099"/>
                </a:lnTo>
                <a:lnTo>
                  <a:pt x="9903" y="38343"/>
                </a:lnTo>
                <a:lnTo>
                  <a:pt x="6623" y="43377"/>
                </a:lnTo>
                <a:lnTo>
                  <a:pt x="4415" y="46052"/>
                </a:lnTo>
                <a:lnTo>
                  <a:pt x="2943" y="48789"/>
                </a:lnTo>
                <a:lnTo>
                  <a:pt x="1308" y="54369"/>
                </a:lnTo>
                <a:lnTo>
                  <a:pt x="257" y="59822"/>
                </a:lnTo>
                <a:lnTo>
                  <a:pt x="114" y="64035"/>
                </a:lnTo>
                <a:lnTo>
                  <a:pt x="6" y="77015"/>
                </a:lnTo>
                <a:lnTo>
                  <a:pt x="0" y="84363"/>
                </a:lnTo>
                <a:lnTo>
                  <a:pt x="952" y="84807"/>
                </a:lnTo>
                <a:lnTo>
                  <a:pt x="5890" y="85431"/>
                </a:lnTo>
                <a:lnTo>
                  <a:pt x="10582" y="85642"/>
                </a:lnTo>
                <a:lnTo>
                  <a:pt x="110020" y="85694"/>
                </a:lnTo>
                <a:lnTo>
                  <a:pt x="113351" y="86647"/>
                </a:lnTo>
                <a:lnTo>
                  <a:pt x="115572" y="88234"/>
                </a:lnTo>
                <a:lnTo>
                  <a:pt x="117053" y="90245"/>
                </a:lnTo>
                <a:lnTo>
                  <a:pt x="119945" y="91586"/>
                </a:lnTo>
                <a:lnTo>
                  <a:pt x="123778" y="92479"/>
                </a:lnTo>
                <a:lnTo>
                  <a:pt x="128239" y="93075"/>
                </a:lnTo>
                <a:lnTo>
                  <a:pt x="131212" y="94425"/>
                </a:lnTo>
                <a:lnTo>
                  <a:pt x="133195" y="96277"/>
                </a:lnTo>
                <a:lnTo>
                  <a:pt x="134516" y="98464"/>
                </a:lnTo>
                <a:lnTo>
                  <a:pt x="136349" y="99923"/>
                </a:lnTo>
                <a:lnTo>
                  <a:pt x="138524" y="100895"/>
                </a:lnTo>
                <a:lnTo>
                  <a:pt x="144308" y="102455"/>
                </a:lnTo>
                <a:lnTo>
                  <a:pt x="147639" y="105209"/>
                </a:lnTo>
                <a:lnTo>
                  <a:pt x="149861" y="107277"/>
                </a:lnTo>
                <a:lnTo>
                  <a:pt x="151342" y="109608"/>
                </a:lnTo>
                <a:lnTo>
                  <a:pt x="152988" y="114737"/>
                </a:lnTo>
                <a:lnTo>
                  <a:pt x="154379" y="116486"/>
                </a:lnTo>
                <a:lnTo>
                  <a:pt x="156259" y="117652"/>
                </a:lnTo>
                <a:lnTo>
                  <a:pt x="158465" y="118429"/>
                </a:lnTo>
                <a:lnTo>
                  <a:pt x="158983" y="119900"/>
                </a:lnTo>
                <a:lnTo>
                  <a:pt x="158376" y="121833"/>
                </a:lnTo>
                <a:lnTo>
                  <a:pt x="157018" y="124075"/>
                </a:lnTo>
                <a:lnTo>
                  <a:pt x="155511" y="129104"/>
                </a:lnTo>
                <a:lnTo>
                  <a:pt x="154840" y="134515"/>
                </a:lnTo>
                <a:lnTo>
                  <a:pt x="154543" y="140095"/>
                </a:lnTo>
                <a:lnTo>
                  <a:pt x="153510" y="142916"/>
                </a:lnTo>
                <a:lnTo>
                  <a:pt x="149824" y="148591"/>
                </a:lnTo>
                <a:lnTo>
                  <a:pt x="145588" y="154104"/>
                </a:lnTo>
                <a:lnTo>
                  <a:pt x="141540" y="158326"/>
                </a:lnTo>
                <a:lnTo>
                  <a:pt x="133906" y="166058"/>
                </a:lnTo>
                <a:lnTo>
                  <a:pt x="131181" y="167845"/>
                </a:lnTo>
                <a:lnTo>
                  <a:pt x="128411" y="169036"/>
                </a:lnTo>
                <a:lnTo>
                  <a:pt x="125612" y="169831"/>
                </a:lnTo>
                <a:lnTo>
                  <a:pt x="122793" y="171313"/>
                </a:lnTo>
                <a:lnTo>
                  <a:pt x="119962" y="173253"/>
                </a:lnTo>
                <a:lnTo>
                  <a:pt x="117122" y="175499"/>
                </a:lnTo>
                <a:lnTo>
                  <a:pt x="114276" y="177949"/>
                </a:lnTo>
                <a:lnTo>
                  <a:pt x="111426" y="180535"/>
                </a:lnTo>
                <a:lnTo>
                  <a:pt x="108574" y="183212"/>
                </a:lnTo>
                <a:lnTo>
                  <a:pt x="105720" y="184996"/>
                </a:lnTo>
                <a:lnTo>
                  <a:pt x="102865" y="186185"/>
                </a:lnTo>
                <a:lnTo>
                  <a:pt x="100009" y="186978"/>
                </a:lnTo>
                <a:lnTo>
                  <a:pt x="97152" y="187507"/>
                </a:lnTo>
                <a:lnTo>
                  <a:pt x="94295" y="187859"/>
                </a:lnTo>
                <a:lnTo>
                  <a:pt x="91438" y="188094"/>
                </a:lnTo>
                <a:lnTo>
                  <a:pt x="88581" y="188251"/>
                </a:lnTo>
                <a:lnTo>
                  <a:pt x="82866" y="188425"/>
                </a:lnTo>
                <a:lnTo>
                  <a:pt x="65722" y="188552"/>
                </a:lnTo>
                <a:lnTo>
                  <a:pt x="25717" y="18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5"/>
          <p:cNvSpPr/>
          <p:nvPr/>
        </p:nvSpPr>
        <p:spPr>
          <a:xfrm>
            <a:off x="4923472" y="3514725"/>
            <a:ext cx="222886" cy="171447"/>
          </a:xfrm>
          <a:custGeom>
            <a:avLst/>
            <a:gdLst/>
            <a:ahLst/>
            <a:cxnLst/>
            <a:rect l="0" t="0" r="0" b="0"/>
            <a:pathLst>
              <a:path w="222886" h="171447">
                <a:moveTo>
                  <a:pt x="25718" y="0"/>
                </a:moveTo>
                <a:lnTo>
                  <a:pt x="25718" y="20151"/>
                </a:lnTo>
                <a:lnTo>
                  <a:pt x="26670" y="22959"/>
                </a:lnTo>
                <a:lnTo>
                  <a:pt x="28258" y="25783"/>
                </a:lnTo>
                <a:lnTo>
                  <a:pt x="30269" y="28619"/>
                </a:lnTo>
                <a:lnTo>
                  <a:pt x="31609" y="31462"/>
                </a:lnTo>
                <a:lnTo>
                  <a:pt x="32503" y="34309"/>
                </a:lnTo>
                <a:lnTo>
                  <a:pt x="33099" y="37160"/>
                </a:lnTo>
                <a:lnTo>
                  <a:pt x="33496" y="40966"/>
                </a:lnTo>
                <a:lnTo>
                  <a:pt x="33761" y="45408"/>
                </a:lnTo>
                <a:lnTo>
                  <a:pt x="34054" y="54471"/>
                </a:lnTo>
                <a:lnTo>
                  <a:pt x="34220" y="65881"/>
                </a:lnTo>
                <a:lnTo>
                  <a:pt x="34281" y="87286"/>
                </a:lnTo>
                <a:lnTo>
                  <a:pt x="33332" y="91528"/>
                </a:lnTo>
                <a:lnTo>
                  <a:pt x="31746" y="96261"/>
                </a:lnTo>
                <a:lnTo>
                  <a:pt x="29736" y="101321"/>
                </a:lnTo>
                <a:lnTo>
                  <a:pt x="28397" y="105648"/>
                </a:lnTo>
                <a:lnTo>
                  <a:pt x="27504" y="109484"/>
                </a:lnTo>
                <a:lnTo>
                  <a:pt x="26908" y="112994"/>
                </a:lnTo>
                <a:lnTo>
                  <a:pt x="26512" y="116287"/>
                </a:lnTo>
                <a:lnTo>
                  <a:pt x="26247" y="119434"/>
                </a:lnTo>
                <a:lnTo>
                  <a:pt x="26070" y="122485"/>
                </a:lnTo>
                <a:lnTo>
                  <a:pt x="25000" y="126424"/>
                </a:lnTo>
                <a:lnTo>
                  <a:pt x="23334" y="130955"/>
                </a:lnTo>
                <a:lnTo>
                  <a:pt x="21271" y="135881"/>
                </a:lnTo>
                <a:lnTo>
                  <a:pt x="19896" y="140117"/>
                </a:lnTo>
                <a:lnTo>
                  <a:pt x="18979" y="143894"/>
                </a:lnTo>
                <a:lnTo>
                  <a:pt x="18368" y="147364"/>
                </a:lnTo>
                <a:lnTo>
                  <a:pt x="17007" y="150630"/>
                </a:lnTo>
                <a:lnTo>
                  <a:pt x="15149" y="153760"/>
                </a:lnTo>
                <a:lnTo>
                  <a:pt x="9871" y="161076"/>
                </a:lnTo>
                <a:lnTo>
                  <a:pt x="6610" y="164617"/>
                </a:lnTo>
                <a:lnTo>
                  <a:pt x="34" y="171415"/>
                </a:lnTo>
                <a:lnTo>
                  <a:pt x="3" y="171446"/>
                </a:lnTo>
                <a:lnTo>
                  <a:pt x="0" y="158679"/>
                </a:lnTo>
                <a:lnTo>
                  <a:pt x="953" y="156269"/>
                </a:lnTo>
                <a:lnTo>
                  <a:pt x="4551" y="151050"/>
                </a:lnTo>
                <a:lnTo>
                  <a:pt x="6844" y="148325"/>
                </a:lnTo>
                <a:lnTo>
                  <a:pt x="9325" y="145555"/>
                </a:lnTo>
                <a:lnTo>
                  <a:pt x="14622" y="139939"/>
                </a:lnTo>
                <a:lnTo>
                  <a:pt x="20151" y="134267"/>
                </a:lnTo>
                <a:lnTo>
                  <a:pt x="22959" y="130469"/>
                </a:lnTo>
                <a:lnTo>
                  <a:pt x="25784" y="126032"/>
                </a:lnTo>
                <a:lnTo>
                  <a:pt x="28619" y="121168"/>
                </a:lnTo>
                <a:lnTo>
                  <a:pt x="32414" y="116974"/>
                </a:lnTo>
                <a:lnTo>
                  <a:pt x="36850" y="113225"/>
                </a:lnTo>
                <a:lnTo>
                  <a:pt x="41711" y="109773"/>
                </a:lnTo>
                <a:lnTo>
                  <a:pt x="46858" y="106520"/>
                </a:lnTo>
                <a:lnTo>
                  <a:pt x="52194" y="103398"/>
                </a:lnTo>
                <a:lnTo>
                  <a:pt x="57656" y="100364"/>
                </a:lnTo>
                <a:lnTo>
                  <a:pt x="68805" y="94454"/>
                </a:lnTo>
                <a:lnTo>
                  <a:pt x="74445" y="91544"/>
                </a:lnTo>
                <a:lnTo>
                  <a:pt x="80110" y="89604"/>
                </a:lnTo>
                <a:lnTo>
                  <a:pt x="85792" y="88311"/>
                </a:lnTo>
                <a:lnTo>
                  <a:pt x="91484" y="87449"/>
                </a:lnTo>
                <a:lnTo>
                  <a:pt x="97185" y="86874"/>
                </a:lnTo>
                <a:lnTo>
                  <a:pt x="102890" y="86491"/>
                </a:lnTo>
                <a:lnTo>
                  <a:pt x="108598" y="86235"/>
                </a:lnTo>
                <a:lnTo>
                  <a:pt x="113356" y="85113"/>
                </a:lnTo>
                <a:lnTo>
                  <a:pt x="117481" y="83411"/>
                </a:lnTo>
                <a:lnTo>
                  <a:pt x="121183" y="81325"/>
                </a:lnTo>
                <a:lnTo>
                  <a:pt x="125557" y="80886"/>
                </a:lnTo>
                <a:lnTo>
                  <a:pt x="130377" y="81547"/>
                </a:lnTo>
                <a:lnTo>
                  <a:pt x="135495" y="82939"/>
                </a:lnTo>
                <a:lnTo>
                  <a:pt x="139860" y="83868"/>
                </a:lnTo>
                <a:lnTo>
                  <a:pt x="143723" y="84487"/>
                </a:lnTo>
                <a:lnTo>
                  <a:pt x="147250" y="84899"/>
                </a:lnTo>
                <a:lnTo>
                  <a:pt x="150555" y="86127"/>
                </a:lnTo>
                <a:lnTo>
                  <a:pt x="156766" y="90031"/>
                </a:lnTo>
                <a:lnTo>
                  <a:pt x="162701" y="94941"/>
                </a:lnTo>
                <a:lnTo>
                  <a:pt x="168514" y="100298"/>
                </a:lnTo>
                <a:lnTo>
                  <a:pt x="174273" y="105854"/>
                </a:lnTo>
                <a:lnTo>
                  <a:pt x="177142" y="107717"/>
                </a:lnTo>
                <a:lnTo>
                  <a:pt x="182870" y="109787"/>
                </a:lnTo>
                <a:lnTo>
                  <a:pt x="188590" y="113246"/>
                </a:lnTo>
                <a:lnTo>
                  <a:pt x="191449" y="115503"/>
                </a:lnTo>
                <a:lnTo>
                  <a:pt x="193355" y="117959"/>
                </a:lnTo>
                <a:lnTo>
                  <a:pt x="194626" y="120549"/>
                </a:lnTo>
                <a:lnTo>
                  <a:pt x="195473" y="123228"/>
                </a:lnTo>
                <a:lnTo>
                  <a:pt x="196991" y="125967"/>
                </a:lnTo>
                <a:lnTo>
                  <a:pt x="198955" y="128746"/>
                </a:lnTo>
                <a:lnTo>
                  <a:pt x="201216" y="131550"/>
                </a:lnTo>
                <a:lnTo>
                  <a:pt x="203677" y="134372"/>
                </a:lnTo>
                <a:lnTo>
                  <a:pt x="206269" y="137207"/>
                </a:lnTo>
                <a:lnTo>
                  <a:pt x="208951" y="140048"/>
                </a:lnTo>
                <a:lnTo>
                  <a:pt x="210738" y="142895"/>
                </a:lnTo>
                <a:lnTo>
                  <a:pt x="211929" y="145746"/>
                </a:lnTo>
                <a:lnTo>
                  <a:pt x="212724" y="148599"/>
                </a:lnTo>
                <a:lnTo>
                  <a:pt x="214206" y="150501"/>
                </a:lnTo>
                <a:lnTo>
                  <a:pt x="216146" y="151769"/>
                </a:lnTo>
                <a:lnTo>
                  <a:pt x="222885" y="1543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6"/>
          <p:cNvSpPr/>
          <p:nvPr/>
        </p:nvSpPr>
        <p:spPr>
          <a:xfrm>
            <a:off x="5232082" y="3651885"/>
            <a:ext cx="154306" cy="42863"/>
          </a:xfrm>
          <a:custGeom>
            <a:avLst/>
            <a:gdLst/>
            <a:ahLst/>
            <a:cxnLst/>
            <a:rect l="0" t="0" r="0" b="0"/>
            <a:pathLst>
              <a:path w="154306" h="42863">
                <a:moveTo>
                  <a:pt x="0" y="0"/>
                </a:moveTo>
                <a:lnTo>
                  <a:pt x="28941" y="0"/>
                </a:lnTo>
                <a:lnTo>
                  <a:pt x="32629" y="952"/>
                </a:lnTo>
                <a:lnTo>
                  <a:pt x="36993" y="2540"/>
                </a:lnTo>
                <a:lnTo>
                  <a:pt x="41806" y="4551"/>
                </a:lnTo>
                <a:lnTo>
                  <a:pt x="45969" y="5891"/>
                </a:lnTo>
                <a:lnTo>
                  <a:pt x="49696" y="6785"/>
                </a:lnTo>
                <a:lnTo>
                  <a:pt x="53133" y="7380"/>
                </a:lnTo>
                <a:lnTo>
                  <a:pt x="56377" y="7778"/>
                </a:lnTo>
                <a:lnTo>
                  <a:pt x="59492" y="8043"/>
                </a:lnTo>
                <a:lnTo>
                  <a:pt x="62521" y="8219"/>
                </a:lnTo>
                <a:lnTo>
                  <a:pt x="66446" y="9289"/>
                </a:lnTo>
                <a:lnTo>
                  <a:pt x="70967" y="10955"/>
                </a:lnTo>
                <a:lnTo>
                  <a:pt x="75887" y="13018"/>
                </a:lnTo>
                <a:lnTo>
                  <a:pt x="80119" y="14394"/>
                </a:lnTo>
                <a:lnTo>
                  <a:pt x="83893" y="15311"/>
                </a:lnTo>
                <a:lnTo>
                  <a:pt x="87361" y="15922"/>
                </a:lnTo>
                <a:lnTo>
                  <a:pt x="91578" y="17282"/>
                </a:lnTo>
                <a:lnTo>
                  <a:pt x="96295" y="19141"/>
                </a:lnTo>
                <a:lnTo>
                  <a:pt x="101344" y="21333"/>
                </a:lnTo>
                <a:lnTo>
                  <a:pt x="105663" y="22794"/>
                </a:lnTo>
                <a:lnTo>
                  <a:pt x="109495" y="23769"/>
                </a:lnTo>
                <a:lnTo>
                  <a:pt x="113001" y="24418"/>
                </a:lnTo>
                <a:lnTo>
                  <a:pt x="116292" y="25804"/>
                </a:lnTo>
                <a:lnTo>
                  <a:pt x="119438" y="27680"/>
                </a:lnTo>
                <a:lnTo>
                  <a:pt x="122488" y="29883"/>
                </a:lnTo>
                <a:lnTo>
                  <a:pt x="125473" y="31352"/>
                </a:lnTo>
                <a:lnTo>
                  <a:pt x="128416" y="32331"/>
                </a:lnTo>
                <a:lnTo>
                  <a:pt x="131331" y="32984"/>
                </a:lnTo>
                <a:lnTo>
                  <a:pt x="134226" y="34372"/>
                </a:lnTo>
                <a:lnTo>
                  <a:pt x="137109" y="36249"/>
                </a:lnTo>
                <a:lnTo>
                  <a:pt x="139984" y="38454"/>
                </a:lnTo>
                <a:lnTo>
                  <a:pt x="142853" y="39923"/>
                </a:lnTo>
                <a:lnTo>
                  <a:pt x="145717" y="40903"/>
                </a:lnTo>
                <a:lnTo>
                  <a:pt x="154305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7"/>
          <p:cNvSpPr/>
          <p:nvPr/>
        </p:nvSpPr>
        <p:spPr>
          <a:xfrm>
            <a:off x="5172075" y="3763327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0"/>
                </a:moveTo>
                <a:lnTo>
                  <a:pt x="44541" y="0"/>
                </a:lnTo>
                <a:lnTo>
                  <a:pt x="48744" y="952"/>
                </a:lnTo>
                <a:lnTo>
                  <a:pt x="53451" y="2540"/>
                </a:lnTo>
                <a:lnTo>
                  <a:pt x="58494" y="4551"/>
                </a:lnTo>
                <a:lnTo>
                  <a:pt x="63761" y="5892"/>
                </a:lnTo>
                <a:lnTo>
                  <a:pt x="69177" y="6785"/>
                </a:lnTo>
                <a:lnTo>
                  <a:pt x="74693" y="7381"/>
                </a:lnTo>
                <a:lnTo>
                  <a:pt x="80275" y="7778"/>
                </a:lnTo>
                <a:lnTo>
                  <a:pt x="85902" y="8043"/>
                </a:lnTo>
                <a:lnTo>
                  <a:pt x="91558" y="8220"/>
                </a:lnTo>
                <a:lnTo>
                  <a:pt x="97233" y="9290"/>
                </a:lnTo>
                <a:lnTo>
                  <a:pt x="102922" y="10956"/>
                </a:lnTo>
                <a:lnTo>
                  <a:pt x="108620" y="13019"/>
                </a:lnTo>
                <a:lnTo>
                  <a:pt x="113370" y="14394"/>
                </a:lnTo>
                <a:lnTo>
                  <a:pt x="117490" y="15311"/>
                </a:lnTo>
                <a:lnTo>
                  <a:pt x="121189" y="15922"/>
                </a:lnTo>
                <a:lnTo>
                  <a:pt x="126512" y="17283"/>
                </a:lnTo>
                <a:lnTo>
                  <a:pt x="132919" y="19142"/>
                </a:lnTo>
                <a:lnTo>
                  <a:pt x="140047" y="21334"/>
                </a:lnTo>
                <a:lnTo>
                  <a:pt x="146704" y="22795"/>
                </a:lnTo>
                <a:lnTo>
                  <a:pt x="153048" y="23769"/>
                </a:lnTo>
                <a:lnTo>
                  <a:pt x="17145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8"/>
          <p:cNvSpPr/>
          <p:nvPr/>
        </p:nvSpPr>
        <p:spPr>
          <a:xfrm>
            <a:off x="5574982" y="3711892"/>
            <a:ext cx="94298" cy="205741"/>
          </a:xfrm>
          <a:custGeom>
            <a:avLst/>
            <a:gdLst/>
            <a:ahLst/>
            <a:cxnLst/>
            <a:rect l="0" t="0" r="0" b="0"/>
            <a:pathLst>
              <a:path w="94298" h="20574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3670" y="32463"/>
                </a:lnTo>
                <a:lnTo>
                  <a:pt x="14828" y="36883"/>
                </a:lnTo>
                <a:lnTo>
                  <a:pt x="15600" y="41733"/>
                </a:lnTo>
                <a:lnTo>
                  <a:pt x="17068" y="45920"/>
                </a:lnTo>
                <a:lnTo>
                  <a:pt x="18999" y="49663"/>
                </a:lnTo>
                <a:lnTo>
                  <a:pt x="21238" y="53111"/>
                </a:lnTo>
                <a:lnTo>
                  <a:pt x="22732" y="57315"/>
                </a:lnTo>
                <a:lnTo>
                  <a:pt x="23727" y="62023"/>
                </a:lnTo>
                <a:lnTo>
                  <a:pt x="24390" y="67066"/>
                </a:lnTo>
                <a:lnTo>
                  <a:pt x="26738" y="71380"/>
                </a:lnTo>
                <a:lnTo>
                  <a:pt x="30208" y="75210"/>
                </a:lnTo>
                <a:lnTo>
                  <a:pt x="34426" y="78715"/>
                </a:lnTo>
                <a:lnTo>
                  <a:pt x="37239" y="82957"/>
                </a:lnTo>
                <a:lnTo>
                  <a:pt x="39113" y="87690"/>
                </a:lnTo>
                <a:lnTo>
                  <a:pt x="40363" y="92750"/>
                </a:lnTo>
                <a:lnTo>
                  <a:pt x="42149" y="98028"/>
                </a:lnTo>
                <a:lnTo>
                  <a:pt x="44292" y="103452"/>
                </a:lnTo>
                <a:lnTo>
                  <a:pt x="46672" y="108973"/>
                </a:lnTo>
                <a:lnTo>
                  <a:pt x="51859" y="120188"/>
                </a:lnTo>
                <a:lnTo>
                  <a:pt x="54575" y="125845"/>
                </a:lnTo>
                <a:lnTo>
                  <a:pt x="57338" y="130569"/>
                </a:lnTo>
                <a:lnTo>
                  <a:pt x="60133" y="134672"/>
                </a:lnTo>
                <a:lnTo>
                  <a:pt x="62949" y="138358"/>
                </a:lnTo>
                <a:lnTo>
                  <a:pt x="64826" y="142721"/>
                </a:lnTo>
                <a:lnTo>
                  <a:pt x="66077" y="147535"/>
                </a:lnTo>
                <a:lnTo>
                  <a:pt x="66911" y="152650"/>
                </a:lnTo>
                <a:lnTo>
                  <a:pt x="67468" y="157011"/>
                </a:lnTo>
                <a:lnTo>
                  <a:pt x="67839" y="160872"/>
                </a:lnTo>
                <a:lnTo>
                  <a:pt x="68086" y="164398"/>
                </a:lnTo>
                <a:lnTo>
                  <a:pt x="69203" y="167701"/>
                </a:lnTo>
                <a:lnTo>
                  <a:pt x="70900" y="170856"/>
                </a:lnTo>
                <a:lnTo>
                  <a:pt x="72984" y="173911"/>
                </a:lnTo>
                <a:lnTo>
                  <a:pt x="75326" y="176901"/>
                </a:lnTo>
                <a:lnTo>
                  <a:pt x="77840" y="179847"/>
                </a:lnTo>
                <a:lnTo>
                  <a:pt x="80468" y="182763"/>
                </a:lnTo>
                <a:lnTo>
                  <a:pt x="82220" y="185659"/>
                </a:lnTo>
                <a:lnTo>
                  <a:pt x="84168" y="191418"/>
                </a:lnTo>
                <a:lnTo>
                  <a:pt x="85639" y="194287"/>
                </a:lnTo>
                <a:lnTo>
                  <a:pt x="87573" y="197152"/>
                </a:lnTo>
                <a:lnTo>
                  <a:pt x="94297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9"/>
          <p:cNvSpPr/>
          <p:nvPr/>
        </p:nvSpPr>
        <p:spPr>
          <a:xfrm>
            <a:off x="5489257" y="3737610"/>
            <a:ext cx="265748" cy="162878"/>
          </a:xfrm>
          <a:custGeom>
            <a:avLst/>
            <a:gdLst/>
            <a:ahLst/>
            <a:cxnLst/>
            <a:rect l="0" t="0" r="0" b="0"/>
            <a:pathLst>
              <a:path w="265748" h="162878">
                <a:moveTo>
                  <a:pt x="265747" y="0"/>
                </a:moveTo>
                <a:lnTo>
                  <a:pt x="257528" y="0"/>
                </a:lnTo>
                <a:lnTo>
                  <a:pt x="252728" y="4551"/>
                </a:lnTo>
                <a:lnTo>
                  <a:pt x="244414" y="12770"/>
                </a:lnTo>
                <a:lnTo>
                  <a:pt x="242953" y="15181"/>
                </a:lnTo>
                <a:lnTo>
                  <a:pt x="241978" y="17740"/>
                </a:lnTo>
                <a:lnTo>
                  <a:pt x="241329" y="20399"/>
                </a:lnTo>
                <a:lnTo>
                  <a:pt x="238991" y="23125"/>
                </a:lnTo>
                <a:lnTo>
                  <a:pt x="235527" y="25894"/>
                </a:lnTo>
                <a:lnTo>
                  <a:pt x="231313" y="28693"/>
                </a:lnTo>
                <a:lnTo>
                  <a:pt x="226599" y="31511"/>
                </a:lnTo>
                <a:lnTo>
                  <a:pt x="221551" y="34342"/>
                </a:lnTo>
                <a:lnTo>
                  <a:pt x="216281" y="37182"/>
                </a:lnTo>
                <a:lnTo>
                  <a:pt x="210862" y="40980"/>
                </a:lnTo>
                <a:lnTo>
                  <a:pt x="205345" y="45418"/>
                </a:lnTo>
                <a:lnTo>
                  <a:pt x="199762" y="50281"/>
                </a:lnTo>
                <a:lnTo>
                  <a:pt x="194134" y="54475"/>
                </a:lnTo>
                <a:lnTo>
                  <a:pt x="188478" y="58224"/>
                </a:lnTo>
                <a:lnTo>
                  <a:pt x="182802" y="61676"/>
                </a:lnTo>
                <a:lnTo>
                  <a:pt x="177113" y="64930"/>
                </a:lnTo>
                <a:lnTo>
                  <a:pt x="165712" y="71085"/>
                </a:lnTo>
                <a:lnTo>
                  <a:pt x="160005" y="75012"/>
                </a:lnTo>
                <a:lnTo>
                  <a:pt x="154295" y="79536"/>
                </a:lnTo>
                <a:lnTo>
                  <a:pt x="148583" y="84456"/>
                </a:lnTo>
                <a:lnTo>
                  <a:pt x="139697" y="92463"/>
                </a:lnTo>
                <a:lnTo>
                  <a:pt x="135994" y="95932"/>
                </a:lnTo>
                <a:lnTo>
                  <a:pt x="121680" y="109916"/>
                </a:lnTo>
                <a:lnTo>
                  <a:pt x="116363" y="114235"/>
                </a:lnTo>
                <a:lnTo>
                  <a:pt x="110913" y="118066"/>
                </a:lnTo>
                <a:lnTo>
                  <a:pt x="105374" y="121573"/>
                </a:lnTo>
                <a:lnTo>
                  <a:pt x="99777" y="124863"/>
                </a:lnTo>
                <a:lnTo>
                  <a:pt x="94140" y="128010"/>
                </a:lnTo>
                <a:lnTo>
                  <a:pt x="88478" y="131060"/>
                </a:lnTo>
                <a:lnTo>
                  <a:pt x="83750" y="133093"/>
                </a:lnTo>
                <a:lnTo>
                  <a:pt x="75957" y="135352"/>
                </a:lnTo>
                <a:lnTo>
                  <a:pt x="71593" y="136907"/>
                </a:lnTo>
                <a:lnTo>
                  <a:pt x="66779" y="138896"/>
                </a:lnTo>
                <a:lnTo>
                  <a:pt x="61665" y="141175"/>
                </a:lnTo>
                <a:lnTo>
                  <a:pt x="53441" y="146247"/>
                </a:lnTo>
                <a:lnTo>
                  <a:pt x="49915" y="148933"/>
                </a:lnTo>
                <a:lnTo>
                  <a:pt x="45659" y="150723"/>
                </a:lnTo>
                <a:lnTo>
                  <a:pt x="40917" y="151917"/>
                </a:lnTo>
                <a:lnTo>
                  <a:pt x="35851" y="152713"/>
                </a:lnTo>
                <a:lnTo>
                  <a:pt x="27681" y="153597"/>
                </a:lnTo>
                <a:lnTo>
                  <a:pt x="19226" y="154165"/>
                </a:lnTo>
                <a:lnTo>
                  <a:pt x="15530" y="156782"/>
                </a:lnTo>
                <a:lnTo>
                  <a:pt x="9947" y="161674"/>
                </a:lnTo>
                <a:lnTo>
                  <a:pt x="6643" y="162342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0"/>
          <p:cNvSpPr/>
          <p:nvPr/>
        </p:nvSpPr>
        <p:spPr>
          <a:xfrm>
            <a:off x="5815012" y="3866197"/>
            <a:ext cx="180023" cy="77154"/>
          </a:xfrm>
          <a:custGeom>
            <a:avLst/>
            <a:gdLst/>
            <a:ahLst/>
            <a:cxnLst/>
            <a:rect l="0" t="0" r="0" b="0"/>
            <a:pathLst>
              <a:path w="180023" h="77154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20400" y="7381"/>
                </a:lnTo>
                <a:lnTo>
                  <a:pt x="24077" y="7778"/>
                </a:lnTo>
                <a:lnTo>
                  <a:pt x="28434" y="8043"/>
                </a:lnTo>
                <a:lnTo>
                  <a:pt x="33244" y="8219"/>
                </a:lnTo>
                <a:lnTo>
                  <a:pt x="36450" y="9290"/>
                </a:lnTo>
                <a:lnTo>
                  <a:pt x="38588" y="10956"/>
                </a:lnTo>
                <a:lnTo>
                  <a:pt x="40013" y="13019"/>
                </a:lnTo>
                <a:lnTo>
                  <a:pt x="42868" y="14394"/>
                </a:lnTo>
                <a:lnTo>
                  <a:pt x="46676" y="15311"/>
                </a:lnTo>
                <a:lnTo>
                  <a:pt x="51119" y="15923"/>
                </a:lnTo>
                <a:lnTo>
                  <a:pt x="55988" y="17283"/>
                </a:lnTo>
                <a:lnTo>
                  <a:pt x="61138" y="19142"/>
                </a:lnTo>
                <a:lnTo>
                  <a:pt x="66475" y="21334"/>
                </a:lnTo>
                <a:lnTo>
                  <a:pt x="70988" y="23747"/>
                </a:lnTo>
                <a:lnTo>
                  <a:pt x="74947" y="26309"/>
                </a:lnTo>
                <a:lnTo>
                  <a:pt x="78539" y="28969"/>
                </a:lnTo>
                <a:lnTo>
                  <a:pt x="82840" y="30743"/>
                </a:lnTo>
                <a:lnTo>
                  <a:pt x="87612" y="31925"/>
                </a:lnTo>
                <a:lnTo>
                  <a:pt x="92697" y="32714"/>
                </a:lnTo>
                <a:lnTo>
                  <a:pt x="97041" y="34192"/>
                </a:lnTo>
                <a:lnTo>
                  <a:pt x="100889" y="36129"/>
                </a:lnTo>
                <a:lnTo>
                  <a:pt x="104407" y="38374"/>
                </a:lnTo>
                <a:lnTo>
                  <a:pt x="108657" y="39870"/>
                </a:lnTo>
                <a:lnTo>
                  <a:pt x="113396" y="40868"/>
                </a:lnTo>
                <a:lnTo>
                  <a:pt x="118460" y="41533"/>
                </a:lnTo>
                <a:lnTo>
                  <a:pt x="121836" y="42929"/>
                </a:lnTo>
                <a:lnTo>
                  <a:pt x="124086" y="44811"/>
                </a:lnTo>
                <a:lnTo>
                  <a:pt x="125587" y="47019"/>
                </a:lnTo>
                <a:lnTo>
                  <a:pt x="127540" y="49444"/>
                </a:lnTo>
                <a:lnTo>
                  <a:pt x="129794" y="52013"/>
                </a:lnTo>
                <a:lnTo>
                  <a:pt x="132250" y="54678"/>
                </a:lnTo>
                <a:lnTo>
                  <a:pt x="135791" y="56455"/>
                </a:lnTo>
                <a:lnTo>
                  <a:pt x="140058" y="57639"/>
                </a:lnTo>
                <a:lnTo>
                  <a:pt x="144807" y="58428"/>
                </a:lnTo>
                <a:lnTo>
                  <a:pt x="148925" y="59907"/>
                </a:lnTo>
                <a:lnTo>
                  <a:pt x="152624" y="61846"/>
                </a:lnTo>
                <a:lnTo>
                  <a:pt x="156042" y="64091"/>
                </a:lnTo>
                <a:lnTo>
                  <a:pt x="159273" y="65587"/>
                </a:lnTo>
                <a:lnTo>
                  <a:pt x="162379" y="66585"/>
                </a:lnTo>
                <a:lnTo>
                  <a:pt x="165403" y="67250"/>
                </a:lnTo>
                <a:lnTo>
                  <a:pt x="167418" y="68646"/>
                </a:lnTo>
                <a:lnTo>
                  <a:pt x="168763" y="70529"/>
                </a:lnTo>
                <a:lnTo>
                  <a:pt x="169659" y="72737"/>
                </a:lnTo>
                <a:lnTo>
                  <a:pt x="171208" y="74208"/>
                </a:lnTo>
                <a:lnTo>
                  <a:pt x="173194" y="75190"/>
                </a:lnTo>
                <a:lnTo>
                  <a:pt x="180022" y="771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1"/>
          <p:cNvSpPr/>
          <p:nvPr/>
        </p:nvSpPr>
        <p:spPr>
          <a:xfrm>
            <a:off x="5772150" y="3840479"/>
            <a:ext cx="188596" cy="154307"/>
          </a:xfrm>
          <a:custGeom>
            <a:avLst/>
            <a:gdLst/>
            <a:ahLst/>
            <a:cxnLst/>
            <a:rect l="0" t="0" r="0" b="0"/>
            <a:pathLst>
              <a:path w="188596" h="154307">
                <a:moveTo>
                  <a:pt x="188595" y="0"/>
                </a:moveTo>
                <a:lnTo>
                  <a:pt x="172746" y="0"/>
                </a:lnTo>
                <a:lnTo>
                  <a:pt x="167283" y="4552"/>
                </a:lnTo>
                <a:lnTo>
                  <a:pt x="164862" y="5892"/>
                </a:lnTo>
                <a:lnTo>
                  <a:pt x="159632" y="7381"/>
                </a:lnTo>
                <a:lnTo>
                  <a:pt x="157856" y="8731"/>
                </a:lnTo>
                <a:lnTo>
                  <a:pt x="156672" y="10583"/>
                </a:lnTo>
                <a:lnTo>
                  <a:pt x="155883" y="12771"/>
                </a:lnTo>
                <a:lnTo>
                  <a:pt x="154404" y="15182"/>
                </a:lnTo>
                <a:lnTo>
                  <a:pt x="152467" y="17741"/>
                </a:lnTo>
                <a:lnTo>
                  <a:pt x="150221" y="20400"/>
                </a:lnTo>
                <a:lnTo>
                  <a:pt x="146820" y="23125"/>
                </a:lnTo>
                <a:lnTo>
                  <a:pt x="142648" y="25895"/>
                </a:lnTo>
                <a:lnTo>
                  <a:pt x="137960" y="28693"/>
                </a:lnTo>
                <a:lnTo>
                  <a:pt x="133884" y="31511"/>
                </a:lnTo>
                <a:lnTo>
                  <a:pt x="130213" y="34343"/>
                </a:lnTo>
                <a:lnTo>
                  <a:pt x="126813" y="37183"/>
                </a:lnTo>
                <a:lnTo>
                  <a:pt x="123595" y="40981"/>
                </a:lnTo>
                <a:lnTo>
                  <a:pt x="120496" y="45419"/>
                </a:lnTo>
                <a:lnTo>
                  <a:pt x="117478" y="50281"/>
                </a:lnTo>
                <a:lnTo>
                  <a:pt x="113561" y="54476"/>
                </a:lnTo>
                <a:lnTo>
                  <a:pt x="109045" y="58225"/>
                </a:lnTo>
                <a:lnTo>
                  <a:pt x="104129" y="61677"/>
                </a:lnTo>
                <a:lnTo>
                  <a:pt x="99899" y="64931"/>
                </a:lnTo>
                <a:lnTo>
                  <a:pt x="96127" y="68052"/>
                </a:lnTo>
                <a:lnTo>
                  <a:pt x="92659" y="71086"/>
                </a:lnTo>
                <a:lnTo>
                  <a:pt x="89396" y="74061"/>
                </a:lnTo>
                <a:lnTo>
                  <a:pt x="83229" y="79906"/>
                </a:lnTo>
                <a:lnTo>
                  <a:pt x="65754" y="97146"/>
                </a:lnTo>
                <a:lnTo>
                  <a:pt x="61933" y="100007"/>
                </a:lnTo>
                <a:lnTo>
                  <a:pt x="57481" y="102866"/>
                </a:lnTo>
                <a:lnTo>
                  <a:pt x="52608" y="105725"/>
                </a:lnTo>
                <a:lnTo>
                  <a:pt x="48407" y="108584"/>
                </a:lnTo>
                <a:lnTo>
                  <a:pt x="44653" y="111442"/>
                </a:lnTo>
                <a:lnTo>
                  <a:pt x="41199" y="114300"/>
                </a:lnTo>
                <a:lnTo>
                  <a:pt x="37943" y="117158"/>
                </a:lnTo>
                <a:lnTo>
                  <a:pt x="34821" y="120015"/>
                </a:lnTo>
                <a:lnTo>
                  <a:pt x="31786" y="122873"/>
                </a:lnTo>
                <a:lnTo>
                  <a:pt x="28810" y="124778"/>
                </a:lnTo>
                <a:lnTo>
                  <a:pt x="22964" y="126895"/>
                </a:lnTo>
                <a:lnTo>
                  <a:pt x="17191" y="130375"/>
                </a:lnTo>
                <a:lnTo>
                  <a:pt x="11450" y="135098"/>
                </a:lnTo>
                <a:lnTo>
                  <a:pt x="8586" y="137690"/>
                </a:lnTo>
                <a:lnTo>
                  <a:pt x="1696" y="144144"/>
                </a:lnTo>
                <a:lnTo>
                  <a:pt x="1130" y="145626"/>
                </a:lnTo>
                <a:lnTo>
                  <a:pt x="502" y="149813"/>
                </a:lnTo>
                <a:lnTo>
                  <a:pt x="0" y="1543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2"/>
          <p:cNvSpPr/>
          <p:nvPr/>
        </p:nvSpPr>
        <p:spPr>
          <a:xfrm>
            <a:off x="6106478" y="3866197"/>
            <a:ext cx="171450" cy="128589"/>
          </a:xfrm>
          <a:custGeom>
            <a:avLst/>
            <a:gdLst/>
            <a:ahLst/>
            <a:cxnLst/>
            <a:rect l="0" t="0" r="0" b="0"/>
            <a:pathLst>
              <a:path w="171450" h="128589">
                <a:moveTo>
                  <a:pt x="68579" y="0"/>
                </a:moveTo>
                <a:lnTo>
                  <a:pt x="64029" y="0"/>
                </a:lnTo>
                <a:lnTo>
                  <a:pt x="61735" y="953"/>
                </a:lnTo>
                <a:lnTo>
                  <a:pt x="56647" y="4551"/>
                </a:lnTo>
                <a:lnTo>
                  <a:pt x="54910" y="6844"/>
                </a:lnTo>
                <a:lnTo>
                  <a:pt x="53751" y="9325"/>
                </a:lnTo>
                <a:lnTo>
                  <a:pt x="52978" y="11932"/>
                </a:lnTo>
                <a:lnTo>
                  <a:pt x="50558" y="14622"/>
                </a:lnTo>
                <a:lnTo>
                  <a:pt x="47040" y="17368"/>
                </a:lnTo>
                <a:lnTo>
                  <a:pt x="36808" y="24069"/>
                </a:lnTo>
                <a:lnTo>
                  <a:pt x="32868" y="27525"/>
                </a:lnTo>
                <a:lnTo>
                  <a:pt x="30485" y="29780"/>
                </a:lnTo>
                <a:lnTo>
                  <a:pt x="27943" y="31283"/>
                </a:lnTo>
                <a:lnTo>
                  <a:pt x="25296" y="32285"/>
                </a:lnTo>
                <a:lnTo>
                  <a:pt x="22578" y="32954"/>
                </a:lnTo>
                <a:lnTo>
                  <a:pt x="19815" y="34352"/>
                </a:lnTo>
                <a:lnTo>
                  <a:pt x="17019" y="36236"/>
                </a:lnTo>
                <a:lnTo>
                  <a:pt x="10240" y="41554"/>
                </a:lnTo>
                <a:lnTo>
                  <a:pt x="6773" y="44821"/>
                </a:lnTo>
                <a:lnTo>
                  <a:pt x="22" y="51412"/>
                </a:lnTo>
                <a:lnTo>
                  <a:pt x="10" y="51425"/>
                </a:lnTo>
                <a:lnTo>
                  <a:pt x="0" y="59654"/>
                </a:lnTo>
                <a:lnTo>
                  <a:pt x="4550" y="59903"/>
                </a:lnTo>
                <a:lnTo>
                  <a:pt x="5891" y="60891"/>
                </a:lnTo>
                <a:lnTo>
                  <a:pt x="6784" y="62501"/>
                </a:lnTo>
                <a:lnTo>
                  <a:pt x="7380" y="64528"/>
                </a:lnTo>
                <a:lnTo>
                  <a:pt x="8730" y="65878"/>
                </a:lnTo>
                <a:lnTo>
                  <a:pt x="10582" y="66779"/>
                </a:lnTo>
                <a:lnTo>
                  <a:pt x="15180" y="67779"/>
                </a:lnTo>
                <a:lnTo>
                  <a:pt x="20399" y="68224"/>
                </a:lnTo>
                <a:lnTo>
                  <a:pt x="28433" y="68422"/>
                </a:lnTo>
                <a:lnTo>
                  <a:pt x="33242" y="68475"/>
                </a:lnTo>
                <a:lnTo>
                  <a:pt x="37402" y="69462"/>
                </a:lnTo>
                <a:lnTo>
                  <a:pt x="41126" y="71073"/>
                </a:lnTo>
                <a:lnTo>
                  <a:pt x="44562" y="73100"/>
                </a:lnTo>
                <a:lnTo>
                  <a:pt x="47806" y="74451"/>
                </a:lnTo>
                <a:lnTo>
                  <a:pt x="50920" y="75351"/>
                </a:lnTo>
                <a:lnTo>
                  <a:pt x="53949" y="75952"/>
                </a:lnTo>
                <a:lnTo>
                  <a:pt x="57873" y="76352"/>
                </a:lnTo>
                <a:lnTo>
                  <a:pt x="62395" y="76619"/>
                </a:lnTo>
                <a:lnTo>
                  <a:pt x="67313" y="76797"/>
                </a:lnTo>
                <a:lnTo>
                  <a:pt x="71545" y="77868"/>
                </a:lnTo>
                <a:lnTo>
                  <a:pt x="75319" y="79535"/>
                </a:lnTo>
                <a:lnTo>
                  <a:pt x="78788" y="81598"/>
                </a:lnTo>
                <a:lnTo>
                  <a:pt x="82052" y="82974"/>
                </a:lnTo>
                <a:lnTo>
                  <a:pt x="85182" y="83891"/>
                </a:lnTo>
                <a:lnTo>
                  <a:pt x="88220" y="84502"/>
                </a:lnTo>
                <a:lnTo>
                  <a:pt x="91198" y="85862"/>
                </a:lnTo>
                <a:lnTo>
                  <a:pt x="94136" y="87722"/>
                </a:lnTo>
                <a:lnTo>
                  <a:pt x="97047" y="89914"/>
                </a:lnTo>
                <a:lnTo>
                  <a:pt x="99940" y="91375"/>
                </a:lnTo>
                <a:lnTo>
                  <a:pt x="102822" y="92349"/>
                </a:lnTo>
                <a:lnTo>
                  <a:pt x="105695" y="92999"/>
                </a:lnTo>
                <a:lnTo>
                  <a:pt x="109515" y="94384"/>
                </a:lnTo>
                <a:lnTo>
                  <a:pt x="113968" y="96261"/>
                </a:lnTo>
                <a:lnTo>
                  <a:pt x="118840" y="98464"/>
                </a:lnTo>
                <a:lnTo>
                  <a:pt x="123042" y="99933"/>
                </a:lnTo>
                <a:lnTo>
                  <a:pt x="126795" y="100912"/>
                </a:lnTo>
                <a:lnTo>
                  <a:pt x="130250" y="101564"/>
                </a:lnTo>
                <a:lnTo>
                  <a:pt x="133505" y="102952"/>
                </a:lnTo>
                <a:lnTo>
                  <a:pt x="136628" y="104830"/>
                </a:lnTo>
                <a:lnTo>
                  <a:pt x="139663" y="107034"/>
                </a:lnTo>
                <a:lnTo>
                  <a:pt x="142638" y="108504"/>
                </a:lnTo>
                <a:lnTo>
                  <a:pt x="145574" y="109483"/>
                </a:lnTo>
                <a:lnTo>
                  <a:pt x="148484" y="110137"/>
                </a:lnTo>
                <a:lnTo>
                  <a:pt x="150424" y="111524"/>
                </a:lnTo>
                <a:lnTo>
                  <a:pt x="151718" y="113402"/>
                </a:lnTo>
                <a:lnTo>
                  <a:pt x="152580" y="115606"/>
                </a:lnTo>
                <a:lnTo>
                  <a:pt x="154107" y="118028"/>
                </a:lnTo>
                <a:lnTo>
                  <a:pt x="156078" y="120596"/>
                </a:lnTo>
                <a:lnTo>
                  <a:pt x="161534" y="127009"/>
                </a:lnTo>
                <a:lnTo>
                  <a:pt x="162934" y="127535"/>
                </a:lnTo>
                <a:lnTo>
                  <a:pt x="164820" y="127886"/>
                </a:lnTo>
                <a:lnTo>
                  <a:pt x="171449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3"/>
          <p:cNvSpPr/>
          <p:nvPr/>
        </p:nvSpPr>
        <p:spPr>
          <a:xfrm>
            <a:off x="6140767" y="3883342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180023" y="0"/>
                </a:moveTo>
                <a:lnTo>
                  <a:pt x="180023" y="4551"/>
                </a:lnTo>
                <a:lnTo>
                  <a:pt x="179070" y="5891"/>
                </a:lnTo>
                <a:lnTo>
                  <a:pt x="177483" y="6785"/>
                </a:lnTo>
                <a:lnTo>
                  <a:pt x="175472" y="7381"/>
                </a:lnTo>
                <a:lnTo>
                  <a:pt x="170698" y="10583"/>
                </a:lnTo>
                <a:lnTo>
                  <a:pt x="164422" y="15849"/>
                </a:lnTo>
                <a:lnTo>
                  <a:pt x="161024" y="21649"/>
                </a:lnTo>
                <a:lnTo>
                  <a:pt x="158784" y="25863"/>
                </a:lnTo>
                <a:lnTo>
                  <a:pt x="156339" y="29624"/>
                </a:lnTo>
                <a:lnTo>
                  <a:pt x="151081" y="36344"/>
                </a:lnTo>
                <a:lnTo>
                  <a:pt x="148346" y="40422"/>
                </a:lnTo>
                <a:lnTo>
                  <a:pt x="145570" y="45046"/>
                </a:lnTo>
                <a:lnTo>
                  <a:pt x="142766" y="50033"/>
                </a:lnTo>
                <a:lnTo>
                  <a:pt x="138993" y="55263"/>
                </a:lnTo>
                <a:lnTo>
                  <a:pt x="134572" y="60654"/>
                </a:lnTo>
                <a:lnTo>
                  <a:pt x="129720" y="66154"/>
                </a:lnTo>
                <a:lnTo>
                  <a:pt x="125533" y="71725"/>
                </a:lnTo>
                <a:lnTo>
                  <a:pt x="121788" y="77344"/>
                </a:lnTo>
                <a:lnTo>
                  <a:pt x="118340" y="82995"/>
                </a:lnTo>
                <a:lnTo>
                  <a:pt x="115088" y="88668"/>
                </a:lnTo>
                <a:lnTo>
                  <a:pt x="108935" y="100050"/>
                </a:lnTo>
                <a:lnTo>
                  <a:pt x="105008" y="105753"/>
                </a:lnTo>
                <a:lnTo>
                  <a:pt x="100486" y="111459"/>
                </a:lnTo>
                <a:lnTo>
                  <a:pt x="95566" y="117169"/>
                </a:lnTo>
                <a:lnTo>
                  <a:pt x="90381" y="123833"/>
                </a:lnTo>
                <a:lnTo>
                  <a:pt x="85019" y="131133"/>
                </a:lnTo>
                <a:lnTo>
                  <a:pt x="79539" y="138857"/>
                </a:lnTo>
                <a:lnTo>
                  <a:pt x="74933" y="144959"/>
                </a:lnTo>
                <a:lnTo>
                  <a:pt x="70911" y="149979"/>
                </a:lnTo>
                <a:lnTo>
                  <a:pt x="67276" y="154278"/>
                </a:lnTo>
                <a:lnTo>
                  <a:pt x="63901" y="159050"/>
                </a:lnTo>
                <a:lnTo>
                  <a:pt x="60698" y="164136"/>
                </a:lnTo>
                <a:lnTo>
                  <a:pt x="57611" y="169432"/>
                </a:lnTo>
                <a:lnTo>
                  <a:pt x="53647" y="173915"/>
                </a:lnTo>
                <a:lnTo>
                  <a:pt x="49100" y="177856"/>
                </a:lnTo>
                <a:lnTo>
                  <a:pt x="44163" y="181435"/>
                </a:lnTo>
                <a:lnTo>
                  <a:pt x="39920" y="184774"/>
                </a:lnTo>
                <a:lnTo>
                  <a:pt x="36138" y="187953"/>
                </a:lnTo>
                <a:lnTo>
                  <a:pt x="32665" y="191025"/>
                </a:lnTo>
                <a:lnTo>
                  <a:pt x="26265" y="196977"/>
                </a:lnTo>
                <a:lnTo>
                  <a:pt x="23225" y="199898"/>
                </a:lnTo>
                <a:lnTo>
                  <a:pt x="21198" y="202798"/>
                </a:lnTo>
                <a:lnTo>
                  <a:pt x="18946" y="208560"/>
                </a:lnTo>
                <a:lnTo>
                  <a:pt x="17393" y="210478"/>
                </a:lnTo>
                <a:lnTo>
                  <a:pt x="15406" y="211756"/>
                </a:lnTo>
                <a:lnTo>
                  <a:pt x="13128" y="212608"/>
                </a:lnTo>
                <a:lnTo>
                  <a:pt x="11609" y="214129"/>
                </a:lnTo>
                <a:lnTo>
                  <a:pt x="10597" y="216095"/>
                </a:lnTo>
                <a:lnTo>
                  <a:pt x="9923" y="218359"/>
                </a:lnTo>
                <a:lnTo>
                  <a:pt x="8520" y="219868"/>
                </a:lnTo>
                <a:lnTo>
                  <a:pt x="6632" y="220873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4"/>
          <p:cNvSpPr/>
          <p:nvPr/>
        </p:nvSpPr>
        <p:spPr>
          <a:xfrm>
            <a:off x="3569017" y="6180772"/>
            <a:ext cx="154306" cy="308601"/>
          </a:xfrm>
          <a:custGeom>
            <a:avLst/>
            <a:gdLst/>
            <a:ahLst/>
            <a:cxnLst/>
            <a:rect l="0" t="0" r="0" b="0"/>
            <a:pathLst>
              <a:path w="154306" h="308601">
                <a:moveTo>
                  <a:pt x="60008" y="0"/>
                </a:moveTo>
                <a:lnTo>
                  <a:pt x="60008" y="36344"/>
                </a:lnTo>
                <a:lnTo>
                  <a:pt x="59055" y="39470"/>
                </a:lnTo>
                <a:lnTo>
                  <a:pt x="55457" y="45482"/>
                </a:lnTo>
                <a:lnTo>
                  <a:pt x="53222" y="53869"/>
                </a:lnTo>
                <a:lnTo>
                  <a:pt x="52229" y="62995"/>
                </a:lnTo>
                <a:lnTo>
                  <a:pt x="51788" y="70225"/>
                </a:lnTo>
                <a:lnTo>
                  <a:pt x="49052" y="79154"/>
                </a:lnTo>
                <a:lnTo>
                  <a:pt x="46989" y="84202"/>
                </a:lnTo>
                <a:lnTo>
                  <a:pt x="44661" y="89472"/>
                </a:lnTo>
                <a:lnTo>
                  <a:pt x="39534" y="100408"/>
                </a:lnTo>
                <a:lnTo>
                  <a:pt x="37786" y="105991"/>
                </a:lnTo>
                <a:lnTo>
                  <a:pt x="36621" y="111618"/>
                </a:lnTo>
                <a:lnTo>
                  <a:pt x="35844" y="117275"/>
                </a:lnTo>
                <a:lnTo>
                  <a:pt x="34374" y="122951"/>
                </a:lnTo>
                <a:lnTo>
                  <a:pt x="32441" y="128640"/>
                </a:lnTo>
                <a:lnTo>
                  <a:pt x="30200" y="134337"/>
                </a:lnTo>
                <a:lnTo>
                  <a:pt x="28706" y="140041"/>
                </a:lnTo>
                <a:lnTo>
                  <a:pt x="27709" y="145748"/>
                </a:lnTo>
                <a:lnTo>
                  <a:pt x="27046" y="151458"/>
                </a:lnTo>
                <a:lnTo>
                  <a:pt x="25650" y="157169"/>
                </a:lnTo>
                <a:lnTo>
                  <a:pt x="23768" y="162882"/>
                </a:lnTo>
                <a:lnTo>
                  <a:pt x="21561" y="168596"/>
                </a:lnTo>
                <a:lnTo>
                  <a:pt x="20089" y="174309"/>
                </a:lnTo>
                <a:lnTo>
                  <a:pt x="19108" y="180024"/>
                </a:lnTo>
                <a:lnTo>
                  <a:pt x="18453" y="185739"/>
                </a:lnTo>
                <a:lnTo>
                  <a:pt x="17064" y="191454"/>
                </a:lnTo>
                <a:lnTo>
                  <a:pt x="15187" y="197168"/>
                </a:lnTo>
                <a:lnTo>
                  <a:pt x="12982" y="202883"/>
                </a:lnTo>
                <a:lnTo>
                  <a:pt x="10533" y="211773"/>
                </a:lnTo>
                <a:lnTo>
                  <a:pt x="8491" y="219852"/>
                </a:lnTo>
                <a:lnTo>
                  <a:pt x="6613" y="224673"/>
                </a:lnTo>
                <a:lnTo>
                  <a:pt x="2939" y="234157"/>
                </a:lnTo>
                <a:lnTo>
                  <a:pt x="1306" y="241548"/>
                </a:lnTo>
                <a:lnTo>
                  <a:pt x="172" y="250214"/>
                </a:lnTo>
                <a:lnTo>
                  <a:pt x="51" y="257653"/>
                </a:lnTo>
                <a:lnTo>
                  <a:pt x="0" y="287047"/>
                </a:lnTo>
                <a:lnTo>
                  <a:pt x="953" y="288520"/>
                </a:lnTo>
                <a:lnTo>
                  <a:pt x="2540" y="289502"/>
                </a:lnTo>
                <a:lnTo>
                  <a:pt x="4551" y="290156"/>
                </a:lnTo>
                <a:lnTo>
                  <a:pt x="5891" y="291545"/>
                </a:lnTo>
                <a:lnTo>
                  <a:pt x="6785" y="293423"/>
                </a:lnTo>
                <a:lnTo>
                  <a:pt x="8219" y="298731"/>
                </a:lnTo>
                <a:lnTo>
                  <a:pt x="13019" y="304201"/>
                </a:lnTo>
                <a:lnTo>
                  <a:pt x="15922" y="307304"/>
                </a:lnTo>
                <a:lnTo>
                  <a:pt x="17283" y="307740"/>
                </a:lnTo>
                <a:lnTo>
                  <a:pt x="21334" y="308223"/>
                </a:lnTo>
                <a:lnTo>
                  <a:pt x="23748" y="308352"/>
                </a:lnTo>
                <a:lnTo>
                  <a:pt x="28969" y="308495"/>
                </a:lnTo>
                <a:lnTo>
                  <a:pt x="45755" y="308600"/>
                </a:lnTo>
                <a:lnTo>
                  <a:pt x="48601" y="307651"/>
                </a:lnTo>
                <a:lnTo>
                  <a:pt x="51451" y="306066"/>
                </a:lnTo>
                <a:lnTo>
                  <a:pt x="54303" y="304056"/>
                </a:lnTo>
                <a:lnTo>
                  <a:pt x="57157" y="302717"/>
                </a:lnTo>
                <a:lnTo>
                  <a:pt x="60012" y="301824"/>
                </a:lnTo>
                <a:lnTo>
                  <a:pt x="62868" y="301228"/>
                </a:lnTo>
                <a:lnTo>
                  <a:pt x="65725" y="300831"/>
                </a:lnTo>
                <a:lnTo>
                  <a:pt x="68581" y="300567"/>
                </a:lnTo>
                <a:lnTo>
                  <a:pt x="71438" y="300390"/>
                </a:lnTo>
                <a:lnTo>
                  <a:pt x="74296" y="299320"/>
                </a:lnTo>
                <a:lnTo>
                  <a:pt x="77153" y="297654"/>
                </a:lnTo>
                <a:lnTo>
                  <a:pt x="80010" y="295591"/>
                </a:lnTo>
                <a:lnTo>
                  <a:pt x="83820" y="293263"/>
                </a:lnTo>
                <a:lnTo>
                  <a:pt x="88265" y="290759"/>
                </a:lnTo>
                <a:lnTo>
                  <a:pt x="93133" y="288137"/>
                </a:lnTo>
                <a:lnTo>
                  <a:pt x="97332" y="285437"/>
                </a:lnTo>
                <a:lnTo>
                  <a:pt x="101083" y="282683"/>
                </a:lnTo>
                <a:lnTo>
                  <a:pt x="104536" y="279896"/>
                </a:lnTo>
                <a:lnTo>
                  <a:pt x="108743" y="277085"/>
                </a:lnTo>
                <a:lnTo>
                  <a:pt x="113453" y="274258"/>
                </a:lnTo>
                <a:lnTo>
                  <a:pt x="118498" y="271421"/>
                </a:lnTo>
                <a:lnTo>
                  <a:pt x="122814" y="268578"/>
                </a:lnTo>
                <a:lnTo>
                  <a:pt x="126643" y="265729"/>
                </a:lnTo>
                <a:lnTo>
                  <a:pt x="130149" y="262878"/>
                </a:lnTo>
                <a:lnTo>
                  <a:pt x="133438" y="260025"/>
                </a:lnTo>
                <a:lnTo>
                  <a:pt x="136584" y="257170"/>
                </a:lnTo>
                <a:lnTo>
                  <a:pt x="142619" y="251458"/>
                </a:lnTo>
                <a:lnTo>
                  <a:pt x="154305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5"/>
          <p:cNvSpPr/>
          <p:nvPr/>
        </p:nvSpPr>
        <p:spPr>
          <a:xfrm>
            <a:off x="3534727" y="6283642"/>
            <a:ext cx="205741" cy="77154"/>
          </a:xfrm>
          <a:custGeom>
            <a:avLst/>
            <a:gdLst/>
            <a:ahLst/>
            <a:cxnLst/>
            <a:rect l="0" t="0" r="0" b="0"/>
            <a:pathLst>
              <a:path w="205741" h="77154">
                <a:moveTo>
                  <a:pt x="0" y="77153"/>
                </a:moveTo>
                <a:lnTo>
                  <a:pt x="4551" y="77153"/>
                </a:lnTo>
                <a:lnTo>
                  <a:pt x="5891" y="76200"/>
                </a:lnTo>
                <a:lnTo>
                  <a:pt x="6785" y="74613"/>
                </a:lnTo>
                <a:lnTo>
                  <a:pt x="7381" y="72602"/>
                </a:lnTo>
                <a:lnTo>
                  <a:pt x="9683" y="71261"/>
                </a:lnTo>
                <a:lnTo>
                  <a:pt x="13123" y="70367"/>
                </a:lnTo>
                <a:lnTo>
                  <a:pt x="17321" y="69772"/>
                </a:lnTo>
                <a:lnTo>
                  <a:pt x="21072" y="68422"/>
                </a:lnTo>
                <a:lnTo>
                  <a:pt x="24525" y="66570"/>
                </a:lnTo>
                <a:lnTo>
                  <a:pt x="27781" y="64382"/>
                </a:lnTo>
                <a:lnTo>
                  <a:pt x="31856" y="62924"/>
                </a:lnTo>
                <a:lnTo>
                  <a:pt x="36477" y="61952"/>
                </a:lnTo>
                <a:lnTo>
                  <a:pt x="41463" y="61304"/>
                </a:lnTo>
                <a:lnTo>
                  <a:pt x="45740" y="59919"/>
                </a:lnTo>
                <a:lnTo>
                  <a:pt x="49543" y="58044"/>
                </a:lnTo>
                <a:lnTo>
                  <a:pt x="53031" y="55841"/>
                </a:lnTo>
                <a:lnTo>
                  <a:pt x="57261" y="54373"/>
                </a:lnTo>
                <a:lnTo>
                  <a:pt x="61987" y="53394"/>
                </a:lnTo>
                <a:lnTo>
                  <a:pt x="67042" y="52741"/>
                </a:lnTo>
                <a:lnTo>
                  <a:pt x="72317" y="51353"/>
                </a:lnTo>
                <a:lnTo>
                  <a:pt x="77739" y="49475"/>
                </a:lnTo>
                <a:lnTo>
                  <a:pt x="83259" y="47271"/>
                </a:lnTo>
                <a:lnTo>
                  <a:pt x="87891" y="44849"/>
                </a:lnTo>
                <a:lnTo>
                  <a:pt x="91931" y="42282"/>
                </a:lnTo>
                <a:lnTo>
                  <a:pt x="95577" y="39618"/>
                </a:lnTo>
                <a:lnTo>
                  <a:pt x="99913" y="37842"/>
                </a:lnTo>
                <a:lnTo>
                  <a:pt x="104709" y="36658"/>
                </a:lnTo>
                <a:lnTo>
                  <a:pt x="109811" y="35869"/>
                </a:lnTo>
                <a:lnTo>
                  <a:pt x="115117" y="34390"/>
                </a:lnTo>
                <a:lnTo>
                  <a:pt x="120560" y="32452"/>
                </a:lnTo>
                <a:lnTo>
                  <a:pt x="126093" y="30207"/>
                </a:lnTo>
                <a:lnTo>
                  <a:pt x="131687" y="27758"/>
                </a:lnTo>
                <a:lnTo>
                  <a:pt x="142983" y="22497"/>
                </a:lnTo>
                <a:lnTo>
                  <a:pt x="148662" y="20713"/>
                </a:lnTo>
                <a:lnTo>
                  <a:pt x="154353" y="19524"/>
                </a:lnTo>
                <a:lnTo>
                  <a:pt x="160052" y="18731"/>
                </a:lnTo>
                <a:lnTo>
                  <a:pt x="165756" y="17250"/>
                </a:lnTo>
                <a:lnTo>
                  <a:pt x="171464" y="15310"/>
                </a:lnTo>
                <a:lnTo>
                  <a:pt x="177175" y="13064"/>
                </a:lnTo>
                <a:lnTo>
                  <a:pt x="181934" y="10615"/>
                </a:lnTo>
                <a:lnTo>
                  <a:pt x="186059" y="8029"/>
                </a:lnTo>
                <a:lnTo>
                  <a:pt x="189762" y="5353"/>
                </a:lnTo>
                <a:lnTo>
                  <a:pt x="193183" y="3568"/>
                </a:lnTo>
                <a:lnTo>
                  <a:pt x="196416" y="2379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6"/>
          <p:cNvSpPr/>
          <p:nvPr/>
        </p:nvSpPr>
        <p:spPr>
          <a:xfrm>
            <a:off x="3937634" y="6275070"/>
            <a:ext cx="120017" cy="34291"/>
          </a:xfrm>
          <a:custGeom>
            <a:avLst/>
            <a:gdLst/>
            <a:ahLst/>
            <a:cxnLst/>
            <a:rect l="0" t="0" r="0" b="0"/>
            <a:pathLst>
              <a:path w="120017" h="34291">
                <a:moveTo>
                  <a:pt x="0" y="34290"/>
                </a:moveTo>
                <a:lnTo>
                  <a:pt x="13019" y="34290"/>
                </a:lnTo>
                <a:lnTo>
                  <a:pt x="15347" y="33337"/>
                </a:lnTo>
                <a:lnTo>
                  <a:pt x="17852" y="31750"/>
                </a:lnTo>
                <a:lnTo>
                  <a:pt x="20474" y="29739"/>
                </a:lnTo>
                <a:lnTo>
                  <a:pt x="23174" y="28398"/>
                </a:lnTo>
                <a:lnTo>
                  <a:pt x="25927" y="27504"/>
                </a:lnTo>
                <a:lnTo>
                  <a:pt x="32639" y="26070"/>
                </a:lnTo>
                <a:lnTo>
                  <a:pt x="35094" y="25953"/>
                </a:lnTo>
                <a:lnTo>
                  <a:pt x="42903" y="25822"/>
                </a:lnTo>
                <a:lnTo>
                  <a:pt x="46699" y="24834"/>
                </a:lnTo>
                <a:lnTo>
                  <a:pt x="50183" y="23224"/>
                </a:lnTo>
                <a:lnTo>
                  <a:pt x="53458" y="21198"/>
                </a:lnTo>
                <a:lnTo>
                  <a:pt x="56594" y="19846"/>
                </a:lnTo>
                <a:lnTo>
                  <a:pt x="59637" y="18946"/>
                </a:lnTo>
                <a:lnTo>
                  <a:pt x="62618" y="18345"/>
                </a:lnTo>
                <a:lnTo>
                  <a:pt x="65558" y="16993"/>
                </a:lnTo>
                <a:lnTo>
                  <a:pt x="68471" y="15139"/>
                </a:lnTo>
                <a:lnTo>
                  <a:pt x="71365" y="12950"/>
                </a:lnTo>
                <a:lnTo>
                  <a:pt x="74247" y="11491"/>
                </a:lnTo>
                <a:lnTo>
                  <a:pt x="77120" y="10518"/>
                </a:lnTo>
                <a:lnTo>
                  <a:pt x="79989" y="9869"/>
                </a:lnTo>
                <a:lnTo>
                  <a:pt x="83806" y="8484"/>
                </a:lnTo>
                <a:lnTo>
                  <a:pt x="88256" y="6608"/>
                </a:lnTo>
                <a:lnTo>
                  <a:pt x="93128" y="4406"/>
                </a:lnTo>
                <a:lnTo>
                  <a:pt x="97327" y="2937"/>
                </a:lnTo>
                <a:lnTo>
                  <a:pt x="101081" y="1958"/>
                </a:lnTo>
                <a:lnTo>
                  <a:pt x="104535" y="1305"/>
                </a:lnTo>
                <a:lnTo>
                  <a:pt x="107790" y="870"/>
                </a:lnTo>
                <a:lnTo>
                  <a:pt x="110913" y="580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7"/>
          <p:cNvSpPr/>
          <p:nvPr/>
        </p:nvSpPr>
        <p:spPr>
          <a:xfrm>
            <a:off x="3929167" y="6369367"/>
            <a:ext cx="145629" cy="34291"/>
          </a:xfrm>
          <a:custGeom>
            <a:avLst/>
            <a:gdLst/>
            <a:ahLst/>
            <a:cxnLst/>
            <a:rect l="0" t="0" r="0" b="0"/>
            <a:pathLst>
              <a:path w="145629" h="34291">
                <a:moveTo>
                  <a:pt x="8467" y="34290"/>
                </a:moveTo>
                <a:lnTo>
                  <a:pt x="0" y="34290"/>
                </a:lnTo>
                <a:lnTo>
                  <a:pt x="12668" y="34290"/>
                </a:lnTo>
                <a:lnTo>
                  <a:pt x="15078" y="33338"/>
                </a:lnTo>
                <a:lnTo>
                  <a:pt x="17637" y="31750"/>
                </a:lnTo>
                <a:lnTo>
                  <a:pt x="20295" y="29740"/>
                </a:lnTo>
                <a:lnTo>
                  <a:pt x="23020" y="28399"/>
                </a:lnTo>
                <a:lnTo>
                  <a:pt x="25789" y="27505"/>
                </a:lnTo>
                <a:lnTo>
                  <a:pt x="28588" y="26909"/>
                </a:lnTo>
                <a:lnTo>
                  <a:pt x="31406" y="26512"/>
                </a:lnTo>
                <a:lnTo>
                  <a:pt x="34237" y="26247"/>
                </a:lnTo>
                <a:lnTo>
                  <a:pt x="37077" y="26071"/>
                </a:lnTo>
                <a:lnTo>
                  <a:pt x="40876" y="25001"/>
                </a:lnTo>
                <a:lnTo>
                  <a:pt x="45313" y="23335"/>
                </a:lnTo>
                <a:lnTo>
                  <a:pt x="50176" y="21271"/>
                </a:lnTo>
                <a:lnTo>
                  <a:pt x="54371" y="19896"/>
                </a:lnTo>
                <a:lnTo>
                  <a:pt x="58120" y="18979"/>
                </a:lnTo>
                <a:lnTo>
                  <a:pt x="61571" y="18368"/>
                </a:lnTo>
                <a:lnTo>
                  <a:pt x="65778" y="17007"/>
                </a:lnTo>
                <a:lnTo>
                  <a:pt x="70487" y="15149"/>
                </a:lnTo>
                <a:lnTo>
                  <a:pt x="75531" y="12957"/>
                </a:lnTo>
                <a:lnTo>
                  <a:pt x="79847" y="11495"/>
                </a:lnTo>
                <a:lnTo>
                  <a:pt x="83676" y="10521"/>
                </a:lnTo>
                <a:lnTo>
                  <a:pt x="87182" y="9871"/>
                </a:lnTo>
                <a:lnTo>
                  <a:pt x="90471" y="8486"/>
                </a:lnTo>
                <a:lnTo>
                  <a:pt x="93616" y="6610"/>
                </a:lnTo>
                <a:lnTo>
                  <a:pt x="96666" y="4407"/>
                </a:lnTo>
                <a:lnTo>
                  <a:pt x="100604" y="2938"/>
                </a:lnTo>
                <a:lnTo>
                  <a:pt x="105135" y="1959"/>
                </a:lnTo>
                <a:lnTo>
                  <a:pt x="110060" y="1306"/>
                </a:lnTo>
                <a:lnTo>
                  <a:pt x="114296" y="871"/>
                </a:lnTo>
                <a:lnTo>
                  <a:pt x="118072" y="581"/>
                </a:lnTo>
                <a:lnTo>
                  <a:pt x="121542" y="387"/>
                </a:lnTo>
                <a:lnTo>
                  <a:pt x="127938" y="172"/>
                </a:lnTo>
                <a:lnTo>
                  <a:pt x="14562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8"/>
          <p:cNvSpPr/>
          <p:nvPr/>
        </p:nvSpPr>
        <p:spPr>
          <a:xfrm>
            <a:off x="4203382" y="6206490"/>
            <a:ext cx="8573" cy="274321"/>
          </a:xfrm>
          <a:custGeom>
            <a:avLst/>
            <a:gdLst/>
            <a:ahLst/>
            <a:cxnLst/>
            <a:rect l="0" t="0" r="0" b="0"/>
            <a:pathLst>
              <a:path w="8573" h="274321">
                <a:moveTo>
                  <a:pt x="8572" y="0"/>
                </a:moveTo>
                <a:lnTo>
                  <a:pt x="8572" y="61330"/>
                </a:lnTo>
                <a:lnTo>
                  <a:pt x="7620" y="65651"/>
                </a:lnTo>
                <a:lnTo>
                  <a:pt x="6033" y="70438"/>
                </a:lnTo>
                <a:lnTo>
                  <a:pt x="4022" y="75533"/>
                </a:lnTo>
                <a:lnTo>
                  <a:pt x="2681" y="80835"/>
                </a:lnTo>
                <a:lnTo>
                  <a:pt x="1787" y="86275"/>
                </a:lnTo>
                <a:lnTo>
                  <a:pt x="1191" y="91806"/>
                </a:lnTo>
                <a:lnTo>
                  <a:pt x="794" y="97399"/>
                </a:lnTo>
                <a:lnTo>
                  <a:pt x="530" y="103033"/>
                </a:lnTo>
                <a:lnTo>
                  <a:pt x="235" y="114372"/>
                </a:lnTo>
                <a:lnTo>
                  <a:pt x="0" y="264051"/>
                </a:lnTo>
                <a:lnTo>
                  <a:pt x="953" y="265569"/>
                </a:lnTo>
                <a:lnTo>
                  <a:pt x="2540" y="267533"/>
                </a:lnTo>
                <a:lnTo>
                  <a:pt x="8572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9"/>
          <p:cNvSpPr/>
          <p:nvPr/>
        </p:nvSpPr>
        <p:spPr>
          <a:xfrm>
            <a:off x="4306252" y="6180785"/>
            <a:ext cx="257176" cy="248559"/>
          </a:xfrm>
          <a:custGeom>
            <a:avLst/>
            <a:gdLst/>
            <a:ahLst/>
            <a:cxnLst/>
            <a:rect l="0" t="0" r="0" b="0"/>
            <a:pathLst>
              <a:path w="257176" h="248559">
                <a:moveTo>
                  <a:pt x="0" y="59994"/>
                </a:moveTo>
                <a:lnTo>
                  <a:pt x="37262" y="22732"/>
                </a:lnTo>
                <a:lnTo>
                  <a:pt x="40081" y="20865"/>
                </a:lnTo>
                <a:lnTo>
                  <a:pt x="45754" y="18792"/>
                </a:lnTo>
                <a:lnTo>
                  <a:pt x="47648" y="17286"/>
                </a:lnTo>
                <a:lnTo>
                  <a:pt x="48910" y="15330"/>
                </a:lnTo>
                <a:lnTo>
                  <a:pt x="49752" y="13073"/>
                </a:lnTo>
                <a:lnTo>
                  <a:pt x="52218" y="10616"/>
                </a:lnTo>
                <a:lnTo>
                  <a:pt x="60038" y="5346"/>
                </a:lnTo>
                <a:lnTo>
                  <a:pt x="67324" y="2369"/>
                </a:lnTo>
                <a:lnTo>
                  <a:pt x="73736" y="1046"/>
                </a:lnTo>
                <a:lnTo>
                  <a:pt x="79762" y="457"/>
                </a:lnTo>
                <a:lnTo>
                  <a:pt x="85615" y="197"/>
                </a:lnTo>
                <a:lnTo>
                  <a:pt x="94265" y="49"/>
                </a:lnTo>
                <a:lnTo>
                  <a:pt x="101170" y="0"/>
                </a:lnTo>
                <a:lnTo>
                  <a:pt x="104655" y="2532"/>
                </a:lnTo>
                <a:lnTo>
                  <a:pt x="106917" y="4542"/>
                </a:lnTo>
                <a:lnTo>
                  <a:pt x="108426" y="6833"/>
                </a:lnTo>
                <a:lnTo>
                  <a:pt x="110102" y="11920"/>
                </a:lnTo>
                <a:lnTo>
                  <a:pt x="113387" y="17356"/>
                </a:lnTo>
                <a:lnTo>
                  <a:pt x="115596" y="20139"/>
                </a:lnTo>
                <a:lnTo>
                  <a:pt x="117069" y="22947"/>
                </a:lnTo>
                <a:lnTo>
                  <a:pt x="118706" y="28606"/>
                </a:lnTo>
                <a:lnTo>
                  <a:pt x="119142" y="32402"/>
                </a:lnTo>
                <a:lnTo>
                  <a:pt x="119433" y="36837"/>
                </a:lnTo>
                <a:lnTo>
                  <a:pt x="119627" y="41699"/>
                </a:lnTo>
                <a:lnTo>
                  <a:pt x="119843" y="52181"/>
                </a:lnTo>
                <a:lnTo>
                  <a:pt x="119900" y="57643"/>
                </a:lnTo>
                <a:lnTo>
                  <a:pt x="118986" y="63190"/>
                </a:lnTo>
                <a:lnTo>
                  <a:pt x="117424" y="68792"/>
                </a:lnTo>
                <a:lnTo>
                  <a:pt x="115430" y="74432"/>
                </a:lnTo>
                <a:lnTo>
                  <a:pt x="113149" y="80097"/>
                </a:lnTo>
                <a:lnTo>
                  <a:pt x="110675" y="85779"/>
                </a:lnTo>
                <a:lnTo>
                  <a:pt x="108073" y="91471"/>
                </a:lnTo>
                <a:lnTo>
                  <a:pt x="106339" y="97172"/>
                </a:lnTo>
                <a:lnTo>
                  <a:pt x="105182" y="102877"/>
                </a:lnTo>
                <a:lnTo>
                  <a:pt x="104411" y="108585"/>
                </a:lnTo>
                <a:lnTo>
                  <a:pt x="102945" y="114296"/>
                </a:lnTo>
                <a:lnTo>
                  <a:pt x="101015" y="120008"/>
                </a:lnTo>
                <a:lnTo>
                  <a:pt x="98776" y="125721"/>
                </a:lnTo>
                <a:lnTo>
                  <a:pt x="96331" y="131435"/>
                </a:lnTo>
                <a:lnTo>
                  <a:pt x="91073" y="142863"/>
                </a:lnTo>
                <a:lnTo>
                  <a:pt x="82759" y="160007"/>
                </a:lnTo>
                <a:lnTo>
                  <a:pt x="79938" y="164770"/>
                </a:lnTo>
                <a:lnTo>
                  <a:pt x="77104" y="168897"/>
                </a:lnTo>
                <a:lnTo>
                  <a:pt x="74263" y="172601"/>
                </a:lnTo>
                <a:lnTo>
                  <a:pt x="71416" y="176976"/>
                </a:lnTo>
                <a:lnTo>
                  <a:pt x="68566" y="181797"/>
                </a:lnTo>
                <a:lnTo>
                  <a:pt x="65713" y="186916"/>
                </a:lnTo>
                <a:lnTo>
                  <a:pt x="62858" y="191281"/>
                </a:lnTo>
                <a:lnTo>
                  <a:pt x="57147" y="198672"/>
                </a:lnTo>
                <a:lnTo>
                  <a:pt x="53974" y="205132"/>
                </a:lnTo>
                <a:lnTo>
                  <a:pt x="53128" y="208187"/>
                </a:lnTo>
                <a:lnTo>
                  <a:pt x="50659" y="211177"/>
                </a:lnTo>
                <a:lnTo>
                  <a:pt x="42835" y="217040"/>
                </a:lnTo>
                <a:lnTo>
                  <a:pt x="35548" y="222820"/>
                </a:lnTo>
                <a:lnTo>
                  <a:pt x="32271" y="225695"/>
                </a:lnTo>
                <a:lnTo>
                  <a:pt x="29134" y="227611"/>
                </a:lnTo>
                <a:lnTo>
                  <a:pt x="23108" y="229741"/>
                </a:lnTo>
                <a:lnTo>
                  <a:pt x="17255" y="233228"/>
                </a:lnTo>
                <a:lnTo>
                  <a:pt x="9081" y="239620"/>
                </a:lnTo>
                <a:lnTo>
                  <a:pt x="8617" y="247363"/>
                </a:lnTo>
                <a:lnTo>
                  <a:pt x="8574" y="248558"/>
                </a:lnTo>
                <a:lnTo>
                  <a:pt x="8573" y="241206"/>
                </a:lnTo>
                <a:lnTo>
                  <a:pt x="9525" y="240810"/>
                </a:lnTo>
                <a:lnTo>
                  <a:pt x="15416" y="240252"/>
                </a:lnTo>
                <a:lnTo>
                  <a:pt x="23194" y="240087"/>
                </a:lnTo>
                <a:lnTo>
                  <a:pt x="28723" y="240048"/>
                </a:lnTo>
                <a:lnTo>
                  <a:pt x="32484" y="239085"/>
                </a:lnTo>
                <a:lnTo>
                  <a:pt x="36896" y="237491"/>
                </a:lnTo>
                <a:lnTo>
                  <a:pt x="41742" y="235476"/>
                </a:lnTo>
                <a:lnTo>
                  <a:pt x="49667" y="233236"/>
                </a:lnTo>
                <a:lnTo>
                  <a:pt x="57317" y="232241"/>
                </a:lnTo>
                <a:lnTo>
                  <a:pt x="62024" y="231976"/>
                </a:lnTo>
                <a:lnTo>
                  <a:pt x="72334" y="231680"/>
                </a:lnTo>
                <a:lnTo>
                  <a:pt x="100131" y="231475"/>
                </a:lnTo>
                <a:lnTo>
                  <a:pt x="105806" y="230513"/>
                </a:lnTo>
                <a:lnTo>
                  <a:pt x="111495" y="228919"/>
                </a:lnTo>
                <a:lnTo>
                  <a:pt x="117193" y="226903"/>
                </a:lnTo>
                <a:lnTo>
                  <a:pt x="122896" y="225560"/>
                </a:lnTo>
                <a:lnTo>
                  <a:pt x="128603" y="224663"/>
                </a:lnTo>
                <a:lnTo>
                  <a:pt x="134313" y="224067"/>
                </a:lnTo>
                <a:lnTo>
                  <a:pt x="140025" y="223669"/>
                </a:lnTo>
                <a:lnTo>
                  <a:pt x="145737" y="223403"/>
                </a:lnTo>
                <a:lnTo>
                  <a:pt x="157164" y="223108"/>
                </a:lnTo>
                <a:lnTo>
                  <a:pt x="185738" y="222903"/>
                </a:lnTo>
                <a:lnTo>
                  <a:pt x="191453" y="221940"/>
                </a:lnTo>
                <a:lnTo>
                  <a:pt x="197168" y="220346"/>
                </a:lnTo>
                <a:lnTo>
                  <a:pt x="202883" y="218330"/>
                </a:lnTo>
                <a:lnTo>
                  <a:pt x="208597" y="216987"/>
                </a:lnTo>
                <a:lnTo>
                  <a:pt x="214313" y="216091"/>
                </a:lnTo>
                <a:lnTo>
                  <a:pt x="220028" y="215494"/>
                </a:lnTo>
                <a:lnTo>
                  <a:pt x="224790" y="215096"/>
                </a:lnTo>
                <a:lnTo>
                  <a:pt x="232622" y="214653"/>
                </a:lnTo>
                <a:lnTo>
                  <a:pt x="236996" y="213583"/>
                </a:lnTo>
                <a:lnTo>
                  <a:pt x="241817" y="211917"/>
                </a:lnTo>
                <a:lnTo>
                  <a:pt x="257175" y="2057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0"/>
          <p:cNvSpPr/>
          <p:nvPr/>
        </p:nvSpPr>
        <p:spPr>
          <a:xfrm>
            <a:off x="4974907" y="5700712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11932" y="25717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2" y="21167"/>
                </a:lnTo>
                <a:lnTo>
                  <a:pt x="22959" y="19826"/>
                </a:lnTo>
                <a:lnTo>
                  <a:pt x="25784" y="18933"/>
                </a:lnTo>
                <a:lnTo>
                  <a:pt x="28619" y="18336"/>
                </a:lnTo>
                <a:lnTo>
                  <a:pt x="32414" y="17939"/>
                </a:lnTo>
                <a:lnTo>
                  <a:pt x="36850" y="17675"/>
                </a:lnTo>
                <a:lnTo>
                  <a:pt x="41711" y="17498"/>
                </a:lnTo>
                <a:lnTo>
                  <a:pt x="46858" y="16428"/>
                </a:lnTo>
                <a:lnTo>
                  <a:pt x="52194" y="14762"/>
                </a:lnTo>
                <a:lnTo>
                  <a:pt x="57655" y="12699"/>
                </a:lnTo>
                <a:lnTo>
                  <a:pt x="63202" y="11324"/>
                </a:lnTo>
                <a:lnTo>
                  <a:pt x="68805" y="10406"/>
                </a:lnTo>
                <a:lnTo>
                  <a:pt x="74445" y="9796"/>
                </a:lnTo>
                <a:lnTo>
                  <a:pt x="79158" y="9388"/>
                </a:lnTo>
                <a:lnTo>
                  <a:pt x="83252" y="9116"/>
                </a:lnTo>
                <a:lnTo>
                  <a:pt x="86934" y="8935"/>
                </a:lnTo>
                <a:lnTo>
                  <a:pt x="96105" y="8734"/>
                </a:lnTo>
                <a:lnTo>
                  <a:pt x="101218" y="8680"/>
                </a:lnTo>
                <a:lnTo>
                  <a:pt x="106531" y="7691"/>
                </a:lnTo>
                <a:lnTo>
                  <a:pt x="111978" y="6081"/>
                </a:lnTo>
                <a:lnTo>
                  <a:pt x="117515" y="4054"/>
                </a:lnTo>
                <a:lnTo>
                  <a:pt x="123111" y="2703"/>
                </a:lnTo>
                <a:lnTo>
                  <a:pt x="128746" y="1801"/>
                </a:lnTo>
                <a:lnTo>
                  <a:pt x="134409" y="1201"/>
                </a:lnTo>
                <a:lnTo>
                  <a:pt x="139136" y="801"/>
                </a:lnTo>
                <a:lnTo>
                  <a:pt x="143239" y="534"/>
                </a:lnTo>
                <a:lnTo>
                  <a:pt x="150339" y="238"/>
                </a:lnTo>
                <a:lnTo>
                  <a:pt x="159691" y="70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1"/>
          <p:cNvSpPr/>
          <p:nvPr/>
        </p:nvSpPr>
        <p:spPr>
          <a:xfrm>
            <a:off x="4966334" y="576929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8220" y="34290"/>
                </a:lnTo>
                <a:lnTo>
                  <a:pt x="9290" y="33338"/>
                </a:lnTo>
                <a:lnTo>
                  <a:pt x="13019" y="29740"/>
                </a:lnTo>
                <a:lnTo>
                  <a:pt x="15347" y="28399"/>
                </a:lnTo>
                <a:lnTo>
                  <a:pt x="17852" y="27505"/>
                </a:lnTo>
                <a:lnTo>
                  <a:pt x="23174" y="26512"/>
                </a:lnTo>
                <a:lnTo>
                  <a:pt x="28715" y="26071"/>
                </a:lnTo>
                <a:lnTo>
                  <a:pt x="36892" y="25875"/>
                </a:lnTo>
                <a:lnTo>
                  <a:pt x="41740" y="25822"/>
                </a:lnTo>
                <a:lnTo>
                  <a:pt x="45924" y="24835"/>
                </a:lnTo>
                <a:lnTo>
                  <a:pt x="49666" y="23224"/>
                </a:lnTo>
                <a:lnTo>
                  <a:pt x="53114" y="21198"/>
                </a:lnTo>
                <a:lnTo>
                  <a:pt x="57317" y="19847"/>
                </a:lnTo>
                <a:lnTo>
                  <a:pt x="62024" y="18946"/>
                </a:lnTo>
                <a:lnTo>
                  <a:pt x="67067" y="18346"/>
                </a:lnTo>
                <a:lnTo>
                  <a:pt x="72334" y="17946"/>
                </a:lnTo>
                <a:lnTo>
                  <a:pt x="77751" y="17679"/>
                </a:lnTo>
                <a:lnTo>
                  <a:pt x="91935" y="17304"/>
                </a:lnTo>
                <a:lnTo>
                  <a:pt x="109812" y="17176"/>
                </a:lnTo>
                <a:lnTo>
                  <a:pt x="115118" y="16214"/>
                </a:lnTo>
                <a:lnTo>
                  <a:pt x="120561" y="14619"/>
                </a:lnTo>
                <a:lnTo>
                  <a:pt x="126094" y="12603"/>
                </a:lnTo>
                <a:lnTo>
                  <a:pt x="131688" y="11260"/>
                </a:lnTo>
                <a:lnTo>
                  <a:pt x="137322" y="10364"/>
                </a:lnTo>
                <a:lnTo>
                  <a:pt x="142983" y="9767"/>
                </a:lnTo>
                <a:lnTo>
                  <a:pt x="147710" y="9369"/>
                </a:lnTo>
                <a:lnTo>
                  <a:pt x="151814" y="9104"/>
                </a:lnTo>
                <a:lnTo>
                  <a:pt x="155502" y="8926"/>
                </a:lnTo>
                <a:lnTo>
                  <a:pt x="159865" y="7856"/>
                </a:lnTo>
                <a:lnTo>
                  <a:pt x="164680" y="6190"/>
                </a:lnTo>
                <a:lnTo>
                  <a:pt x="169794" y="4127"/>
                </a:lnTo>
                <a:lnTo>
                  <a:pt x="174156" y="2751"/>
                </a:lnTo>
                <a:lnTo>
                  <a:pt x="178017" y="1834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2"/>
          <p:cNvSpPr/>
          <p:nvPr/>
        </p:nvSpPr>
        <p:spPr>
          <a:xfrm>
            <a:off x="5317807" y="5649277"/>
            <a:ext cx="248603" cy="141814"/>
          </a:xfrm>
          <a:custGeom>
            <a:avLst/>
            <a:gdLst/>
            <a:ahLst/>
            <a:cxnLst/>
            <a:rect l="0" t="0" r="0" b="0"/>
            <a:pathLst>
              <a:path w="248603" h="141814">
                <a:moveTo>
                  <a:pt x="0" y="0"/>
                </a:moveTo>
                <a:lnTo>
                  <a:pt x="8219" y="0"/>
                </a:lnTo>
                <a:lnTo>
                  <a:pt x="8415" y="2540"/>
                </a:lnTo>
                <a:lnTo>
                  <a:pt x="8542" y="7381"/>
                </a:lnTo>
                <a:lnTo>
                  <a:pt x="7599" y="9683"/>
                </a:lnTo>
                <a:lnTo>
                  <a:pt x="6019" y="13123"/>
                </a:lnTo>
                <a:lnTo>
                  <a:pt x="4013" y="17322"/>
                </a:lnTo>
                <a:lnTo>
                  <a:pt x="2675" y="21073"/>
                </a:lnTo>
                <a:lnTo>
                  <a:pt x="1784" y="24526"/>
                </a:lnTo>
                <a:lnTo>
                  <a:pt x="1189" y="27781"/>
                </a:lnTo>
                <a:lnTo>
                  <a:pt x="793" y="31856"/>
                </a:lnTo>
                <a:lnTo>
                  <a:pt x="528" y="36477"/>
                </a:lnTo>
                <a:lnTo>
                  <a:pt x="235" y="45740"/>
                </a:lnTo>
                <a:lnTo>
                  <a:pt x="69" y="57262"/>
                </a:lnTo>
                <a:lnTo>
                  <a:pt x="0" y="125662"/>
                </a:lnTo>
                <a:lnTo>
                  <a:pt x="953" y="127589"/>
                </a:lnTo>
                <a:lnTo>
                  <a:pt x="2540" y="129827"/>
                </a:lnTo>
                <a:lnTo>
                  <a:pt x="4551" y="132272"/>
                </a:lnTo>
                <a:lnTo>
                  <a:pt x="6844" y="133901"/>
                </a:lnTo>
                <a:lnTo>
                  <a:pt x="11932" y="135711"/>
                </a:lnTo>
                <a:lnTo>
                  <a:pt x="17368" y="139056"/>
                </a:lnTo>
                <a:lnTo>
                  <a:pt x="20152" y="141281"/>
                </a:lnTo>
                <a:lnTo>
                  <a:pt x="22007" y="141813"/>
                </a:lnTo>
                <a:lnTo>
                  <a:pt x="23244" y="141214"/>
                </a:lnTo>
                <a:lnTo>
                  <a:pt x="24068" y="139863"/>
                </a:lnTo>
                <a:lnTo>
                  <a:pt x="25571" y="138962"/>
                </a:lnTo>
                <a:lnTo>
                  <a:pt x="29780" y="137961"/>
                </a:lnTo>
                <a:lnTo>
                  <a:pt x="37504" y="137397"/>
                </a:lnTo>
                <a:lnTo>
                  <a:pt x="40243" y="136366"/>
                </a:lnTo>
                <a:lnTo>
                  <a:pt x="45826" y="132680"/>
                </a:lnTo>
                <a:lnTo>
                  <a:pt x="49601" y="130363"/>
                </a:lnTo>
                <a:lnTo>
                  <a:pt x="54022" y="127866"/>
                </a:lnTo>
                <a:lnTo>
                  <a:pt x="58875" y="125249"/>
                </a:lnTo>
                <a:lnTo>
                  <a:pt x="62110" y="122552"/>
                </a:lnTo>
                <a:lnTo>
                  <a:pt x="64267" y="119802"/>
                </a:lnTo>
                <a:lnTo>
                  <a:pt x="65704" y="117015"/>
                </a:lnTo>
                <a:lnTo>
                  <a:pt x="68568" y="114205"/>
                </a:lnTo>
                <a:lnTo>
                  <a:pt x="72382" y="111379"/>
                </a:lnTo>
                <a:lnTo>
                  <a:pt x="76829" y="108543"/>
                </a:lnTo>
                <a:lnTo>
                  <a:pt x="80747" y="104747"/>
                </a:lnTo>
                <a:lnTo>
                  <a:pt x="84312" y="100311"/>
                </a:lnTo>
                <a:lnTo>
                  <a:pt x="87640" y="95449"/>
                </a:lnTo>
                <a:lnTo>
                  <a:pt x="90812" y="90303"/>
                </a:lnTo>
                <a:lnTo>
                  <a:pt x="93879" y="84967"/>
                </a:lnTo>
                <a:lnTo>
                  <a:pt x="96876" y="79505"/>
                </a:lnTo>
                <a:lnTo>
                  <a:pt x="99827" y="74911"/>
                </a:lnTo>
                <a:lnTo>
                  <a:pt x="102746" y="70895"/>
                </a:lnTo>
                <a:lnTo>
                  <a:pt x="105645" y="67266"/>
                </a:lnTo>
                <a:lnTo>
                  <a:pt x="108530" y="62942"/>
                </a:lnTo>
                <a:lnTo>
                  <a:pt x="111406" y="58154"/>
                </a:lnTo>
                <a:lnTo>
                  <a:pt x="114276" y="53057"/>
                </a:lnTo>
                <a:lnTo>
                  <a:pt x="120004" y="42313"/>
                </a:lnTo>
                <a:lnTo>
                  <a:pt x="122865" y="36782"/>
                </a:lnTo>
                <a:lnTo>
                  <a:pt x="125725" y="32141"/>
                </a:lnTo>
                <a:lnTo>
                  <a:pt x="128584" y="28095"/>
                </a:lnTo>
                <a:lnTo>
                  <a:pt x="131443" y="24445"/>
                </a:lnTo>
                <a:lnTo>
                  <a:pt x="133349" y="21059"/>
                </a:lnTo>
                <a:lnTo>
                  <a:pt x="134619" y="17849"/>
                </a:lnTo>
                <a:lnTo>
                  <a:pt x="135466" y="14757"/>
                </a:lnTo>
                <a:lnTo>
                  <a:pt x="136983" y="12696"/>
                </a:lnTo>
                <a:lnTo>
                  <a:pt x="138947" y="11321"/>
                </a:lnTo>
                <a:lnTo>
                  <a:pt x="145698" y="8587"/>
                </a:lnTo>
                <a:lnTo>
                  <a:pt x="145733" y="69897"/>
                </a:lnTo>
                <a:lnTo>
                  <a:pt x="146685" y="74220"/>
                </a:lnTo>
                <a:lnTo>
                  <a:pt x="148273" y="79008"/>
                </a:lnTo>
                <a:lnTo>
                  <a:pt x="150284" y="84105"/>
                </a:lnTo>
                <a:lnTo>
                  <a:pt x="151624" y="88455"/>
                </a:lnTo>
                <a:lnTo>
                  <a:pt x="152518" y="92307"/>
                </a:lnTo>
                <a:lnTo>
                  <a:pt x="153114" y="95828"/>
                </a:lnTo>
                <a:lnTo>
                  <a:pt x="154463" y="99128"/>
                </a:lnTo>
                <a:lnTo>
                  <a:pt x="156316" y="102280"/>
                </a:lnTo>
                <a:lnTo>
                  <a:pt x="158503" y="105334"/>
                </a:lnTo>
                <a:lnTo>
                  <a:pt x="160914" y="108323"/>
                </a:lnTo>
                <a:lnTo>
                  <a:pt x="163473" y="111268"/>
                </a:lnTo>
                <a:lnTo>
                  <a:pt x="166133" y="114184"/>
                </a:lnTo>
                <a:lnTo>
                  <a:pt x="168858" y="116128"/>
                </a:lnTo>
                <a:lnTo>
                  <a:pt x="174425" y="118288"/>
                </a:lnTo>
                <a:lnTo>
                  <a:pt x="176291" y="119816"/>
                </a:lnTo>
                <a:lnTo>
                  <a:pt x="177535" y="121787"/>
                </a:lnTo>
                <a:lnTo>
                  <a:pt x="178364" y="124054"/>
                </a:lnTo>
                <a:lnTo>
                  <a:pt x="180822" y="125565"/>
                </a:lnTo>
                <a:lnTo>
                  <a:pt x="184365" y="126573"/>
                </a:lnTo>
                <a:lnTo>
                  <a:pt x="194639" y="128190"/>
                </a:lnTo>
                <a:lnTo>
                  <a:pt x="200969" y="128470"/>
                </a:lnTo>
                <a:lnTo>
                  <a:pt x="203512" y="127557"/>
                </a:lnTo>
                <a:lnTo>
                  <a:pt x="208877" y="124002"/>
                </a:lnTo>
                <a:lnTo>
                  <a:pt x="214437" y="121787"/>
                </a:lnTo>
                <a:lnTo>
                  <a:pt x="217253" y="121197"/>
                </a:lnTo>
                <a:lnTo>
                  <a:pt x="219131" y="119850"/>
                </a:lnTo>
                <a:lnTo>
                  <a:pt x="220382" y="118000"/>
                </a:lnTo>
                <a:lnTo>
                  <a:pt x="221216" y="115815"/>
                </a:lnTo>
                <a:lnTo>
                  <a:pt x="222725" y="113405"/>
                </a:lnTo>
                <a:lnTo>
                  <a:pt x="224683" y="110846"/>
                </a:lnTo>
                <a:lnTo>
                  <a:pt x="226942" y="108187"/>
                </a:lnTo>
                <a:lnTo>
                  <a:pt x="229399" y="105463"/>
                </a:lnTo>
                <a:lnTo>
                  <a:pt x="234671" y="99895"/>
                </a:lnTo>
                <a:lnTo>
                  <a:pt x="237409" y="96124"/>
                </a:lnTo>
                <a:lnTo>
                  <a:pt x="240188" y="91705"/>
                </a:lnTo>
                <a:lnTo>
                  <a:pt x="248602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2" name="Group 151"/>
          <p:cNvGrpSpPr/>
          <p:nvPr/>
        </p:nvGrpSpPr>
        <p:grpSpPr>
          <a:xfrm>
            <a:off x="4323407" y="1783080"/>
            <a:ext cx="3913605" cy="2751773"/>
            <a:chOff x="4323407" y="1783080"/>
            <a:chExt cx="3913605" cy="2751773"/>
          </a:xfrm>
        </p:grpSpPr>
        <p:sp>
          <p:nvSpPr>
            <p:cNvPr id="90" name="SMARTPenAnnotation83"/>
            <p:cNvSpPr/>
            <p:nvPr/>
          </p:nvSpPr>
          <p:spPr>
            <a:xfrm>
              <a:off x="4323407" y="1800225"/>
              <a:ext cx="171441" cy="437198"/>
            </a:xfrm>
            <a:custGeom>
              <a:avLst/>
              <a:gdLst/>
              <a:ahLst/>
              <a:cxnLst/>
              <a:rect l="0" t="0" r="0" b="0"/>
              <a:pathLst>
                <a:path w="171441" h="437198">
                  <a:moveTo>
                    <a:pt x="171440" y="0"/>
                  </a:moveTo>
                  <a:lnTo>
                    <a:pt x="158670" y="0"/>
                  </a:lnTo>
                  <a:lnTo>
                    <a:pt x="156259" y="952"/>
                  </a:lnTo>
                  <a:lnTo>
                    <a:pt x="151041" y="4550"/>
                  </a:lnTo>
                  <a:lnTo>
                    <a:pt x="148315" y="5891"/>
                  </a:lnTo>
                  <a:lnTo>
                    <a:pt x="145546" y="6785"/>
                  </a:lnTo>
                  <a:lnTo>
                    <a:pt x="142747" y="7380"/>
                  </a:lnTo>
                  <a:lnTo>
                    <a:pt x="139929" y="8730"/>
                  </a:lnTo>
                  <a:lnTo>
                    <a:pt x="137098" y="10582"/>
                  </a:lnTo>
                  <a:lnTo>
                    <a:pt x="134258" y="12770"/>
                  </a:lnTo>
                  <a:lnTo>
                    <a:pt x="131412" y="15181"/>
                  </a:lnTo>
                  <a:lnTo>
                    <a:pt x="128562" y="17740"/>
                  </a:lnTo>
                  <a:lnTo>
                    <a:pt x="125710" y="20399"/>
                  </a:lnTo>
                  <a:lnTo>
                    <a:pt x="104646" y="41127"/>
                  </a:lnTo>
                  <a:lnTo>
                    <a:pt x="87232" y="58500"/>
                  </a:lnTo>
                  <a:lnTo>
                    <a:pt x="82916" y="63765"/>
                  </a:lnTo>
                  <a:lnTo>
                    <a:pt x="79087" y="69180"/>
                  </a:lnTo>
                  <a:lnTo>
                    <a:pt x="75581" y="74695"/>
                  </a:lnTo>
                  <a:lnTo>
                    <a:pt x="71339" y="80276"/>
                  </a:lnTo>
                  <a:lnTo>
                    <a:pt x="66606" y="85902"/>
                  </a:lnTo>
                  <a:lnTo>
                    <a:pt x="61546" y="91558"/>
                  </a:lnTo>
                  <a:lnTo>
                    <a:pt x="57220" y="97234"/>
                  </a:lnTo>
                  <a:lnTo>
                    <a:pt x="53383" y="102922"/>
                  </a:lnTo>
                  <a:lnTo>
                    <a:pt x="49873" y="108620"/>
                  </a:lnTo>
                  <a:lnTo>
                    <a:pt x="46580" y="114323"/>
                  </a:lnTo>
                  <a:lnTo>
                    <a:pt x="40382" y="125740"/>
                  </a:lnTo>
                  <a:lnTo>
                    <a:pt x="36443" y="132404"/>
                  </a:lnTo>
                  <a:lnTo>
                    <a:pt x="26986" y="147428"/>
                  </a:lnTo>
                  <a:lnTo>
                    <a:pt x="22750" y="154483"/>
                  </a:lnTo>
                  <a:lnTo>
                    <a:pt x="18974" y="161091"/>
                  </a:lnTo>
                  <a:lnTo>
                    <a:pt x="15503" y="167401"/>
                  </a:lnTo>
                  <a:lnTo>
                    <a:pt x="13190" y="174466"/>
                  </a:lnTo>
                  <a:lnTo>
                    <a:pt x="11647" y="182033"/>
                  </a:lnTo>
                  <a:lnTo>
                    <a:pt x="10619" y="189935"/>
                  </a:lnTo>
                  <a:lnTo>
                    <a:pt x="8981" y="198061"/>
                  </a:lnTo>
                  <a:lnTo>
                    <a:pt x="6937" y="206335"/>
                  </a:lnTo>
                  <a:lnTo>
                    <a:pt x="4621" y="214709"/>
                  </a:lnTo>
                  <a:lnTo>
                    <a:pt x="3078" y="222197"/>
                  </a:lnTo>
                  <a:lnTo>
                    <a:pt x="1362" y="235597"/>
                  </a:lnTo>
                  <a:lnTo>
                    <a:pt x="905" y="242789"/>
                  </a:lnTo>
                  <a:lnTo>
                    <a:pt x="600" y="250442"/>
                  </a:lnTo>
                  <a:lnTo>
                    <a:pt x="170" y="272325"/>
                  </a:lnTo>
                  <a:lnTo>
                    <a:pt x="0" y="321589"/>
                  </a:lnTo>
                  <a:lnTo>
                    <a:pt x="2535" y="333746"/>
                  </a:lnTo>
                  <a:lnTo>
                    <a:pt x="6836" y="345499"/>
                  </a:lnTo>
                  <a:lnTo>
                    <a:pt x="11922" y="357072"/>
                  </a:lnTo>
                  <a:lnTo>
                    <a:pt x="14613" y="361873"/>
                  </a:lnTo>
                  <a:lnTo>
                    <a:pt x="17359" y="366026"/>
                  </a:lnTo>
                  <a:lnTo>
                    <a:pt x="20141" y="369747"/>
                  </a:lnTo>
                  <a:lnTo>
                    <a:pt x="23902" y="374133"/>
                  </a:lnTo>
                  <a:lnTo>
                    <a:pt x="28314" y="378962"/>
                  </a:lnTo>
                  <a:lnTo>
                    <a:pt x="41085" y="392320"/>
                  </a:lnTo>
                  <a:lnTo>
                    <a:pt x="44531" y="395849"/>
                  </a:lnTo>
                  <a:lnTo>
                    <a:pt x="48735" y="399154"/>
                  </a:lnTo>
                  <a:lnTo>
                    <a:pt x="53442" y="402310"/>
                  </a:lnTo>
                  <a:lnTo>
                    <a:pt x="58484" y="405367"/>
                  </a:lnTo>
                  <a:lnTo>
                    <a:pt x="62799" y="408357"/>
                  </a:lnTo>
                  <a:lnTo>
                    <a:pt x="66627" y="411303"/>
                  </a:lnTo>
                  <a:lnTo>
                    <a:pt x="70132" y="414219"/>
                  </a:lnTo>
                  <a:lnTo>
                    <a:pt x="74374" y="417116"/>
                  </a:lnTo>
                  <a:lnTo>
                    <a:pt x="79107" y="420000"/>
                  </a:lnTo>
                  <a:lnTo>
                    <a:pt x="84167" y="422875"/>
                  </a:lnTo>
                  <a:lnTo>
                    <a:pt x="89446" y="424791"/>
                  </a:lnTo>
                  <a:lnTo>
                    <a:pt x="94870" y="426069"/>
                  </a:lnTo>
                  <a:lnTo>
                    <a:pt x="100391" y="426921"/>
                  </a:lnTo>
                  <a:lnTo>
                    <a:pt x="105024" y="428441"/>
                  </a:lnTo>
                  <a:lnTo>
                    <a:pt x="109065" y="430407"/>
                  </a:lnTo>
                  <a:lnTo>
                    <a:pt x="112712" y="432671"/>
                  </a:lnTo>
                  <a:lnTo>
                    <a:pt x="117048" y="434179"/>
                  </a:lnTo>
                  <a:lnTo>
                    <a:pt x="121844" y="435185"/>
                  </a:lnTo>
                  <a:lnTo>
                    <a:pt x="126946" y="435856"/>
                  </a:lnTo>
                  <a:lnTo>
                    <a:pt x="132252" y="436303"/>
                  </a:lnTo>
                  <a:lnTo>
                    <a:pt x="137695" y="436601"/>
                  </a:lnTo>
                  <a:lnTo>
                    <a:pt x="151916" y="437020"/>
                  </a:lnTo>
                  <a:lnTo>
                    <a:pt x="162868" y="4371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4"/>
            <p:cNvSpPr/>
            <p:nvPr/>
          </p:nvSpPr>
          <p:spPr>
            <a:xfrm>
              <a:off x="4546282" y="1945957"/>
              <a:ext cx="188596" cy="240031"/>
            </a:xfrm>
            <a:custGeom>
              <a:avLst/>
              <a:gdLst/>
              <a:ahLst/>
              <a:cxnLst/>
              <a:rect l="0" t="0" r="0" b="0"/>
              <a:pathLst>
                <a:path w="188596" h="240031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7381" y="20400"/>
                  </a:lnTo>
                  <a:lnTo>
                    <a:pt x="10583" y="25894"/>
                  </a:lnTo>
                  <a:lnTo>
                    <a:pt x="15181" y="32463"/>
                  </a:lnTo>
                  <a:lnTo>
                    <a:pt x="17741" y="36882"/>
                  </a:lnTo>
                  <a:lnTo>
                    <a:pt x="20400" y="41733"/>
                  </a:lnTo>
                  <a:lnTo>
                    <a:pt x="22172" y="45920"/>
                  </a:lnTo>
                  <a:lnTo>
                    <a:pt x="24142" y="53111"/>
                  </a:lnTo>
                  <a:lnTo>
                    <a:pt x="25619" y="57315"/>
                  </a:lnTo>
                  <a:lnTo>
                    <a:pt x="27557" y="62023"/>
                  </a:lnTo>
                  <a:lnTo>
                    <a:pt x="29802" y="67066"/>
                  </a:lnTo>
                  <a:lnTo>
                    <a:pt x="34835" y="77750"/>
                  </a:lnTo>
                  <a:lnTo>
                    <a:pt x="37511" y="83266"/>
                  </a:lnTo>
                  <a:lnTo>
                    <a:pt x="41200" y="88848"/>
                  </a:lnTo>
                  <a:lnTo>
                    <a:pt x="45564" y="94474"/>
                  </a:lnTo>
                  <a:lnTo>
                    <a:pt x="50378" y="100131"/>
                  </a:lnTo>
                  <a:lnTo>
                    <a:pt x="54541" y="104854"/>
                  </a:lnTo>
                  <a:lnTo>
                    <a:pt x="61705" y="112642"/>
                  </a:lnTo>
                  <a:lnTo>
                    <a:pt x="75645" y="126932"/>
                  </a:lnTo>
                  <a:lnTo>
                    <a:pt x="79958" y="132246"/>
                  </a:lnTo>
                  <a:lnTo>
                    <a:pt x="83785" y="137694"/>
                  </a:lnTo>
                  <a:lnTo>
                    <a:pt x="87289" y="143231"/>
                  </a:lnTo>
                  <a:lnTo>
                    <a:pt x="91530" y="148827"/>
                  </a:lnTo>
                  <a:lnTo>
                    <a:pt x="96263" y="154463"/>
                  </a:lnTo>
                  <a:lnTo>
                    <a:pt x="101323" y="160126"/>
                  </a:lnTo>
                  <a:lnTo>
                    <a:pt x="105648" y="165805"/>
                  </a:lnTo>
                  <a:lnTo>
                    <a:pt x="109485" y="171497"/>
                  </a:lnTo>
                  <a:lnTo>
                    <a:pt x="112995" y="177196"/>
                  </a:lnTo>
                  <a:lnTo>
                    <a:pt x="117240" y="181948"/>
                  </a:lnTo>
                  <a:lnTo>
                    <a:pt x="121975" y="186069"/>
                  </a:lnTo>
                  <a:lnTo>
                    <a:pt x="127037" y="189769"/>
                  </a:lnTo>
                  <a:lnTo>
                    <a:pt x="131364" y="193187"/>
                  </a:lnTo>
                  <a:lnTo>
                    <a:pt x="135201" y="196419"/>
                  </a:lnTo>
                  <a:lnTo>
                    <a:pt x="138711" y="199526"/>
                  </a:lnTo>
                  <a:lnTo>
                    <a:pt x="145152" y="205518"/>
                  </a:lnTo>
                  <a:lnTo>
                    <a:pt x="157048" y="217126"/>
                  </a:lnTo>
                  <a:lnTo>
                    <a:pt x="165701" y="225730"/>
                  </a:lnTo>
                  <a:lnTo>
                    <a:pt x="168570" y="227639"/>
                  </a:lnTo>
                  <a:lnTo>
                    <a:pt x="174297" y="229760"/>
                  </a:lnTo>
                  <a:lnTo>
                    <a:pt x="180018" y="233243"/>
                  </a:lnTo>
                  <a:lnTo>
                    <a:pt x="188595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5"/>
            <p:cNvSpPr/>
            <p:nvPr/>
          </p:nvSpPr>
          <p:spPr>
            <a:xfrm>
              <a:off x="4580572" y="1971675"/>
              <a:ext cx="154306" cy="171451"/>
            </a:xfrm>
            <a:custGeom>
              <a:avLst/>
              <a:gdLst/>
              <a:ahLst/>
              <a:cxnLst/>
              <a:rect l="0" t="0" r="0" b="0"/>
              <a:pathLst>
                <a:path w="154306" h="171451">
                  <a:moveTo>
                    <a:pt x="154305" y="0"/>
                  </a:moveTo>
                  <a:lnTo>
                    <a:pt x="138705" y="15600"/>
                  </a:lnTo>
                  <a:lnTo>
                    <a:pt x="136285" y="17067"/>
                  </a:lnTo>
                  <a:lnTo>
                    <a:pt x="132767" y="18998"/>
                  </a:lnTo>
                  <a:lnTo>
                    <a:pt x="128516" y="21238"/>
                  </a:lnTo>
                  <a:lnTo>
                    <a:pt x="124730" y="24636"/>
                  </a:lnTo>
                  <a:lnTo>
                    <a:pt x="121253" y="28806"/>
                  </a:lnTo>
                  <a:lnTo>
                    <a:pt x="117983" y="33492"/>
                  </a:lnTo>
                  <a:lnTo>
                    <a:pt x="113898" y="38520"/>
                  </a:lnTo>
                  <a:lnTo>
                    <a:pt x="109270" y="43777"/>
                  </a:lnTo>
                  <a:lnTo>
                    <a:pt x="104279" y="49187"/>
                  </a:lnTo>
                  <a:lnTo>
                    <a:pt x="93654" y="60278"/>
                  </a:lnTo>
                  <a:lnTo>
                    <a:pt x="88153" y="65903"/>
                  </a:lnTo>
                  <a:lnTo>
                    <a:pt x="83534" y="71558"/>
                  </a:lnTo>
                  <a:lnTo>
                    <a:pt x="79502" y="77232"/>
                  </a:lnTo>
                  <a:lnTo>
                    <a:pt x="75861" y="82921"/>
                  </a:lnTo>
                  <a:lnTo>
                    <a:pt x="71529" y="88618"/>
                  </a:lnTo>
                  <a:lnTo>
                    <a:pt x="66736" y="94321"/>
                  </a:lnTo>
                  <a:lnTo>
                    <a:pt x="61636" y="100028"/>
                  </a:lnTo>
                  <a:lnTo>
                    <a:pt x="50889" y="111449"/>
                  </a:lnTo>
                  <a:lnTo>
                    <a:pt x="45356" y="117162"/>
                  </a:lnTo>
                  <a:lnTo>
                    <a:pt x="40715" y="122875"/>
                  </a:lnTo>
                  <a:lnTo>
                    <a:pt x="36668" y="128589"/>
                  </a:lnTo>
                  <a:lnTo>
                    <a:pt x="33018" y="134303"/>
                  </a:lnTo>
                  <a:lnTo>
                    <a:pt x="28679" y="140018"/>
                  </a:lnTo>
                  <a:lnTo>
                    <a:pt x="23882" y="145733"/>
                  </a:lnTo>
                  <a:lnTo>
                    <a:pt x="14424" y="156210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86"/>
            <p:cNvSpPr/>
            <p:nvPr/>
          </p:nvSpPr>
          <p:spPr>
            <a:xfrm>
              <a:off x="4872037" y="1945957"/>
              <a:ext cx="25718" cy="222886"/>
            </a:xfrm>
            <a:custGeom>
              <a:avLst/>
              <a:gdLst/>
              <a:ahLst/>
              <a:cxnLst/>
              <a:rect l="0" t="0" r="0" b="0"/>
              <a:pathLst>
                <a:path w="25718" h="222886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6785" y="17741"/>
                  </a:lnTo>
                  <a:lnTo>
                    <a:pt x="7381" y="20400"/>
                  </a:lnTo>
                  <a:lnTo>
                    <a:pt x="8043" y="25894"/>
                  </a:lnTo>
                  <a:lnTo>
                    <a:pt x="8219" y="28693"/>
                  </a:lnTo>
                  <a:lnTo>
                    <a:pt x="9290" y="32463"/>
                  </a:lnTo>
                  <a:lnTo>
                    <a:pt x="10956" y="36882"/>
                  </a:lnTo>
                  <a:lnTo>
                    <a:pt x="13019" y="41733"/>
                  </a:lnTo>
                  <a:lnTo>
                    <a:pt x="14394" y="45920"/>
                  </a:lnTo>
                  <a:lnTo>
                    <a:pt x="15311" y="49663"/>
                  </a:lnTo>
                  <a:lnTo>
                    <a:pt x="15922" y="53111"/>
                  </a:lnTo>
                  <a:lnTo>
                    <a:pt x="16330" y="57315"/>
                  </a:lnTo>
                  <a:lnTo>
                    <a:pt x="16602" y="62023"/>
                  </a:lnTo>
                  <a:lnTo>
                    <a:pt x="16783" y="67066"/>
                  </a:lnTo>
                  <a:lnTo>
                    <a:pt x="17856" y="73286"/>
                  </a:lnTo>
                  <a:lnTo>
                    <a:pt x="19524" y="80290"/>
                  </a:lnTo>
                  <a:lnTo>
                    <a:pt x="21589" y="87816"/>
                  </a:lnTo>
                  <a:lnTo>
                    <a:pt x="22965" y="94739"/>
                  </a:lnTo>
                  <a:lnTo>
                    <a:pt x="23883" y="101260"/>
                  </a:lnTo>
                  <a:lnTo>
                    <a:pt x="24494" y="107511"/>
                  </a:lnTo>
                  <a:lnTo>
                    <a:pt x="24902" y="114537"/>
                  </a:lnTo>
                  <a:lnTo>
                    <a:pt x="25355" y="129963"/>
                  </a:lnTo>
                  <a:lnTo>
                    <a:pt x="25686" y="168212"/>
                  </a:lnTo>
                  <a:lnTo>
                    <a:pt x="25717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87"/>
            <p:cNvSpPr/>
            <p:nvPr/>
          </p:nvSpPr>
          <p:spPr>
            <a:xfrm>
              <a:off x="4837747" y="2074545"/>
              <a:ext cx="162879" cy="25718"/>
            </a:xfrm>
            <a:custGeom>
              <a:avLst/>
              <a:gdLst/>
              <a:ahLst/>
              <a:cxnLst/>
              <a:rect l="0" t="0" r="0" b="0"/>
              <a:pathLst>
                <a:path w="162879" h="25718">
                  <a:moveTo>
                    <a:pt x="0" y="25717"/>
                  </a:moveTo>
                  <a:lnTo>
                    <a:pt x="0" y="18336"/>
                  </a:lnTo>
                  <a:lnTo>
                    <a:pt x="953" y="17939"/>
                  </a:lnTo>
                  <a:lnTo>
                    <a:pt x="4551" y="17498"/>
                  </a:lnTo>
                  <a:lnTo>
                    <a:pt x="7797" y="17380"/>
                  </a:lnTo>
                  <a:lnTo>
                    <a:pt x="24153" y="17191"/>
                  </a:lnTo>
                  <a:lnTo>
                    <a:pt x="36839" y="17154"/>
                  </a:lnTo>
                  <a:lnTo>
                    <a:pt x="41704" y="16198"/>
                  </a:lnTo>
                  <a:lnTo>
                    <a:pt x="47805" y="14609"/>
                  </a:lnTo>
                  <a:lnTo>
                    <a:pt x="54730" y="12596"/>
                  </a:lnTo>
                  <a:lnTo>
                    <a:pt x="60299" y="11255"/>
                  </a:lnTo>
                  <a:lnTo>
                    <a:pt x="64964" y="10361"/>
                  </a:lnTo>
                  <a:lnTo>
                    <a:pt x="69027" y="9765"/>
                  </a:lnTo>
                  <a:lnTo>
                    <a:pt x="74593" y="9367"/>
                  </a:lnTo>
                  <a:lnTo>
                    <a:pt x="81162" y="9102"/>
                  </a:lnTo>
                  <a:lnTo>
                    <a:pt x="101518" y="8729"/>
                  </a:lnTo>
                  <a:lnTo>
                    <a:pt x="120912" y="8603"/>
                  </a:lnTo>
                  <a:lnTo>
                    <a:pt x="125376" y="7640"/>
                  </a:lnTo>
                  <a:lnTo>
                    <a:pt x="130256" y="6046"/>
                  </a:lnTo>
                  <a:lnTo>
                    <a:pt x="135415" y="4031"/>
                  </a:lnTo>
                  <a:lnTo>
                    <a:pt x="140759" y="2687"/>
                  </a:lnTo>
                  <a:lnTo>
                    <a:pt x="146227" y="1791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88"/>
            <p:cNvSpPr/>
            <p:nvPr/>
          </p:nvSpPr>
          <p:spPr>
            <a:xfrm>
              <a:off x="5077779" y="1937385"/>
              <a:ext cx="171449" cy="137052"/>
            </a:xfrm>
            <a:custGeom>
              <a:avLst/>
              <a:gdLst/>
              <a:ahLst/>
              <a:cxnLst/>
              <a:rect l="0" t="0" r="0" b="0"/>
              <a:pathLst>
                <a:path w="171449" h="137052">
                  <a:moveTo>
                    <a:pt x="25716" y="0"/>
                  </a:moveTo>
                  <a:lnTo>
                    <a:pt x="25716" y="7380"/>
                  </a:lnTo>
                  <a:lnTo>
                    <a:pt x="24763" y="9683"/>
                  </a:lnTo>
                  <a:lnTo>
                    <a:pt x="23176" y="13123"/>
                  </a:lnTo>
                  <a:lnTo>
                    <a:pt x="21165" y="17321"/>
                  </a:lnTo>
                  <a:lnTo>
                    <a:pt x="19824" y="21072"/>
                  </a:lnTo>
                  <a:lnTo>
                    <a:pt x="18930" y="24525"/>
                  </a:lnTo>
                  <a:lnTo>
                    <a:pt x="18334" y="27780"/>
                  </a:lnTo>
                  <a:lnTo>
                    <a:pt x="17937" y="31855"/>
                  </a:lnTo>
                  <a:lnTo>
                    <a:pt x="17673" y="36477"/>
                  </a:lnTo>
                  <a:lnTo>
                    <a:pt x="17496" y="41462"/>
                  </a:lnTo>
                  <a:lnTo>
                    <a:pt x="16426" y="46691"/>
                  </a:lnTo>
                  <a:lnTo>
                    <a:pt x="14760" y="52083"/>
                  </a:lnTo>
                  <a:lnTo>
                    <a:pt x="12697" y="57581"/>
                  </a:lnTo>
                  <a:lnTo>
                    <a:pt x="11321" y="62200"/>
                  </a:lnTo>
                  <a:lnTo>
                    <a:pt x="10404" y="66232"/>
                  </a:lnTo>
                  <a:lnTo>
                    <a:pt x="9793" y="69872"/>
                  </a:lnTo>
                  <a:lnTo>
                    <a:pt x="9386" y="74204"/>
                  </a:lnTo>
                  <a:lnTo>
                    <a:pt x="9114" y="78996"/>
                  </a:lnTo>
                  <a:lnTo>
                    <a:pt x="8932" y="84097"/>
                  </a:lnTo>
                  <a:lnTo>
                    <a:pt x="7859" y="88449"/>
                  </a:lnTo>
                  <a:lnTo>
                    <a:pt x="6192" y="92304"/>
                  </a:lnTo>
                  <a:lnTo>
                    <a:pt x="4127" y="95825"/>
                  </a:lnTo>
                  <a:lnTo>
                    <a:pt x="2751" y="99126"/>
                  </a:lnTo>
                  <a:lnTo>
                    <a:pt x="1833" y="102279"/>
                  </a:lnTo>
                  <a:lnTo>
                    <a:pt x="1221" y="105333"/>
                  </a:lnTo>
                  <a:lnTo>
                    <a:pt x="814" y="108322"/>
                  </a:lnTo>
                  <a:lnTo>
                    <a:pt x="542" y="111267"/>
                  </a:lnTo>
                  <a:lnTo>
                    <a:pt x="361" y="114183"/>
                  </a:lnTo>
                  <a:lnTo>
                    <a:pt x="159" y="119963"/>
                  </a:lnTo>
                  <a:lnTo>
                    <a:pt x="7" y="128082"/>
                  </a:lnTo>
                  <a:lnTo>
                    <a:pt x="0" y="132988"/>
                  </a:lnTo>
                  <a:lnTo>
                    <a:pt x="952" y="134379"/>
                  </a:lnTo>
                  <a:lnTo>
                    <a:pt x="2539" y="135306"/>
                  </a:lnTo>
                  <a:lnTo>
                    <a:pt x="7379" y="136793"/>
                  </a:lnTo>
                  <a:lnTo>
                    <a:pt x="10581" y="136997"/>
                  </a:lnTo>
                  <a:lnTo>
                    <a:pt x="12768" y="137051"/>
                  </a:lnTo>
                  <a:lnTo>
                    <a:pt x="15179" y="136135"/>
                  </a:lnTo>
                  <a:lnTo>
                    <a:pt x="20398" y="132577"/>
                  </a:lnTo>
                  <a:lnTo>
                    <a:pt x="23123" y="131247"/>
                  </a:lnTo>
                  <a:lnTo>
                    <a:pt x="25892" y="130360"/>
                  </a:lnTo>
                  <a:lnTo>
                    <a:pt x="28691" y="129769"/>
                  </a:lnTo>
                  <a:lnTo>
                    <a:pt x="32461" y="129375"/>
                  </a:lnTo>
                  <a:lnTo>
                    <a:pt x="36880" y="129112"/>
                  </a:lnTo>
                  <a:lnTo>
                    <a:pt x="45918" y="128821"/>
                  </a:lnTo>
                  <a:lnTo>
                    <a:pt x="57313" y="128656"/>
                  </a:lnTo>
                  <a:lnTo>
                    <a:pt x="67064" y="128618"/>
                  </a:lnTo>
                  <a:lnTo>
                    <a:pt x="72331" y="127655"/>
                  </a:lnTo>
                  <a:lnTo>
                    <a:pt x="77748" y="126061"/>
                  </a:lnTo>
                  <a:lnTo>
                    <a:pt x="83264" y="124045"/>
                  </a:lnTo>
                  <a:lnTo>
                    <a:pt x="87893" y="122702"/>
                  </a:lnTo>
                  <a:lnTo>
                    <a:pt x="91932" y="121806"/>
                  </a:lnTo>
                  <a:lnTo>
                    <a:pt x="95577" y="121209"/>
                  </a:lnTo>
                  <a:lnTo>
                    <a:pt x="99913" y="119858"/>
                  </a:lnTo>
                  <a:lnTo>
                    <a:pt x="104708" y="118005"/>
                  </a:lnTo>
                  <a:lnTo>
                    <a:pt x="109810" y="115818"/>
                  </a:lnTo>
                  <a:lnTo>
                    <a:pt x="114163" y="114359"/>
                  </a:lnTo>
                  <a:lnTo>
                    <a:pt x="118018" y="113387"/>
                  </a:lnTo>
                  <a:lnTo>
                    <a:pt x="121541" y="112739"/>
                  </a:lnTo>
                  <a:lnTo>
                    <a:pt x="124841" y="112306"/>
                  </a:lnTo>
                  <a:lnTo>
                    <a:pt x="127995" y="112018"/>
                  </a:lnTo>
                  <a:lnTo>
                    <a:pt x="131049" y="111826"/>
                  </a:lnTo>
                  <a:lnTo>
                    <a:pt x="139523" y="111613"/>
                  </a:lnTo>
                  <a:lnTo>
                    <a:pt x="144450" y="111556"/>
                  </a:lnTo>
                  <a:lnTo>
                    <a:pt x="148687" y="110565"/>
                  </a:lnTo>
                  <a:lnTo>
                    <a:pt x="152464" y="108953"/>
                  </a:lnTo>
                  <a:lnTo>
                    <a:pt x="155934" y="106925"/>
                  </a:lnTo>
                  <a:lnTo>
                    <a:pt x="159200" y="105573"/>
                  </a:lnTo>
                  <a:lnTo>
                    <a:pt x="162331" y="104672"/>
                  </a:lnTo>
                  <a:lnTo>
                    <a:pt x="171448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89"/>
            <p:cNvSpPr/>
            <p:nvPr/>
          </p:nvSpPr>
          <p:spPr>
            <a:xfrm>
              <a:off x="5232082" y="1937385"/>
              <a:ext cx="25719" cy="257176"/>
            </a:xfrm>
            <a:custGeom>
              <a:avLst/>
              <a:gdLst/>
              <a:ahLst/>
              <a:cxnLst/>
              <a:rect l="0" t="0" r="0" b="0"/>
              <a:pathLst>
                <a:path w="25719" h="257176">
                  <a:moveTo>
                    <a:pt x="0" y="0"/>
                  </a:moveTo>
                  <a:lnTo>
                    <a:pt x="0" y="24950"/>
                  </a:lnTo>
                  <a:lnTo>
                    <a:pt x="953" y="29968"/>
                  </a:lnTo>
                  <a:lnTo>
                    <a:pt x="2540" y="35219"/>
                  </a:lnTo>
                  <a:lnTo>
                    <a:pt x="4551" y="40624"/>
                  </a:lnTo>
                  <a:lnTo>
                    <a:pt x="5892" y="46132"/>
                  </a:lnTo>
                  <a:lnTo>
                    <a:pt x="6785" y="51710"/>
                  </a:lnTo>
                  <a:lnTo>
                    <a:pt x="7381" y="57333"/>
                  </a:lnTo>
                  <a:lnTo>
                    <a:pt x="7778" y="62987"/>
                  </a:lnTo>
                  <a:lnTo>
                    <a:pt x="8043" y="68661"/>
                  </a:lnTo>
                  <a:lnTo>
                    <a:pt x="8219" y="74349"/>
                  </a:lnTo>
                  <a:lnTo>
                    <a:pt x="9290" y="80998"/>
                  </a:lnTo>
                  <a:lnTo>
                    <a:pt x="10956" y="88289"/>
                  </a:lnTo>
                  <a:lnTo>
                    <a:pt x="13019" y="96006"/>
                  </a:lnTo>
                  <a:lnTo>
                    <a:pt x="14395" y="103057"/>
                  </a:lnTo>
                  <a:lnTo>
                    <a:pt x="15311" y="109662"/>
                  </a:lnTo>
                  <a:lnTo>
                    <a:pt x="15922" y="115970"/>
                  </a:lnTo>
                  <a:lnTo>
                    <a:pt x="16330" y="122081"/>
                  </a:lnTo>
                  <a:lnTo>
                    <a:pt x="16602" y="128060"/>
                  </a:lnTo>
                  <a:lnTo>
                    <a:pt x="16904" y="140735"/>
                  </a:lnTo>
                  <a:lnTo>
                    <a:pt x="17144" y="221187"/>
                  </a:lnTo>
                  <a:lnTo>
                    <a:pt x="18097" y="225563"/>
                  </a:lnTo>
                  <a:lnTo>
                    <a:pt x="19685" y="229433"/>
                  </a:lnTo>
                  <a:lnTo>
                    <a:pt x="21696" y="232965"/>
                  </a:lnTo>
                  <a:lnTo>
                    <a:pt x="23037" y="236272"/>
                  </a:lnTo>
                  <a:lnTo>
                    <a:pt x="23930" y="239430"/>
                  </a:lnTo>
                  <a:lnTo>
                    <a:pt x="25364" y="246790"/>
                  </a:lnTo>
                  <a:lnTo>
                    <a:pt x="25648" y="254136"/>
                  </a:lnTo>
                  <a:lnTo>
                    <a:pt x="25718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0"/>
            <p:cNvSpPr/>
            <p:nvPr/>
          </p:nvSpPr>
          <p:spPr>
            <a:xfrm>
              <a:off x="5292090" y="1800225"/>
              <a:ext cx="205333" cy="385763"/>
            </a:xfrm>
            <a:custGeom>
              <a:avLst/>
              <a:gdLst/>
              <a:ahLst/>
              <a:cxnLst/>
              <a:rect l="0" t="0" r="0" b="0"/>
              <a:pathLst>
                <a:path w="205333" h="385763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0" y="13018"/>
                  </a:lnTo>
                  <a:lnTo>
                    <a:pt x="16133" y="15346"/>
                  </a:lnTo>
                  <a:lnTo>
                    <a:pt x="20280" y="17851"/>
                  </a:lnTo>
                  <a:lnTo>
                    <a:pt x="24950" y="20473"/>
                  </a:lnTo>
                  <a:lnTo>
                    <a:pt x="35219" y="25926"/>
                  </a:lnTo>
                  <a:lnTo>
                    <a:pt x="40624" y="28714"/>
                  </a:lnTo>
                  <a:lnTo>
                    <a:pt x="45180" y="31525"/>
                  </a:lnTo>
                  <a:lnTo>
                    <a:pt x="49170" y="34351"/>
                  </a:lnTo>
                  <a:lnTo>
                    <a:pt x="52782" y="37188"/>
                  </a:lnTo>
                  <a:lnTo>
                    <a:pt x="57096" y="40032"/>
                  </a:lnTo>
                  <a:lnTo>
                    <a:pt x="61876" y="42880"/>
                  </a:lnTo>
                  <a:lnTo>
                    <a:pt x="66968" y="45732"/>
                  </a:lnTo>
                  <a:lnTo>
                    <a:pt x="77706" y="51440"/>
                  </a:lnTo>
                  <a:lnTo>
                    <a:pt x="100121" y="62866"/>
                  </a:lnTo>
                  <a:lnTo>
                    <a:pt x="105800" y="66675"/>
                  </a:lnTo>
                  <a:lnTo>
                    <a:pt x="111491" y="71120"/>
                  </a:lnTo>
                  <a:lnTo>
                    <a:pt x="117190" y="75988"/>
                  </a:lnTo>
                  <a:lnTo>
                    <a:pt x="122894" y="81139"/>
                  </a:lnTo>
                  <a:lnTo>
                    <a:pt x="134312" y="91941"/>
                  </a:lnTo>
                  <a:lnTo>
                    <a:pt x="151450" y="108733"/>
                  </a:lnTo>
                  <a:lnTo>
                    <a:pt x="156212" y="114399"/>
                  </a:lnTo>
                  <a:lnTo>
                    <a:pt x="160338" y="120081"/>
                  </a:lnTo>
                  <a:lnTo>
                    <a:pt x="164042" y="125774"/>
                  </a:lnTo>
                  <a:lnTo>
                    <a:pt x="168417" y="131474"/>
                  </a:lnTo>
                  <a:lnTo>
                    <a:pt x="173238" y="137179"/>
                  </a:lnTo>
                  <a:lnTo>
                    <a:pt x="178357" y="142887"/>
                  </a:lnTo>
                  <a:lnTo>
                    <a:pt x="182722" y="149551"/>
                  </a:lnTo>
                  <a:lnTo>
                    <a:pt x="186584" y="156850"/>
                  </a:lnTo>
                  <a:lnTo>
                    <a:pt x="190112" y="164574"/>
                  </a:lnTo>
                  <a:lnTo>
                    <a:pt x="192464" y="171629"/>
                  </a:lnTo>
                  <a:lnTo>
                    <a:pt x="194031" y="178236"/>
                  </a:lnTo>
                  <a:lnTo>
                    <a:pt x="195077" y="184547"/>
                  </a:lnTo>
                  <a:lnTo>
                    <a:pt x="196726" y="190658"/>
                  </a:lnTo>
                  <a:lnTo>
                    <a:pt x="201099" y="202529"/>
                  </a:lnTo>
                  <a:lnTo>
                    <a:pt x="202646" y="209314"/>
                  </a:lnTo>
                  <a:lnTo>
                    <a:pt x="203677" y="216695"/>
                  </a:lnTo>
                  <a:lnTo>
                    <a:pt x="204364" y="224473"/>
                  </a:lnTo>
                  <a:lnTo>
                    <a:pt x="204823" y="231564"/>
                  </a:lnTo>
                  <a:lnTo>
                    <a:pt x="205332" y="244522"/>
                  </a:lnTo>
                  <a:lnTo>
                    <a:pt x="204516" y="250645"/>
                  </a:lnTo>
                  <a:lnTo>
                    <a:pt x="201068" y="262527"/>
                  </a:lnTo>
                  <a:lnTo>
                    <a:pt x="196361" y="274159"/>
                  </a:lnTo>
                  <a:lnTo>
                    <a:pt x="191093" y="285678"/>
                  </a:lnTo>
                  <a:lnTo>
                    <a:pt x="179951" y="308595"/>
                  </a:lnTo>
                  <a:lnTo>
                    <a:pt x="177118" y="314315"/>
                  </a:lnTo>
                  <a:lnTo>
                    <a:pt x="173323" y="320033"/>
                  </a:lnTo>
                  <a:lnTo>
                    <a:pt x="168889" y="325750"/>
                  </a:lnTo>
                  <a:lnTo>
                    <a:pt x="164028" y="331467"/>
                  </a:lnTo>
                  <a:lnTo>
                    <a:pt x="159834" y="336230"/>
                  </a:lnTo>
                  <a:lnTo>
                    <a:pt x="152635" y="344063"/>
                  </a:lnTo>
                  <a:lnTo>
                    <a:pt x="143226" y="353828"/>
                  </a:lnTo>
                  <a:lnTo>
                    <a:pt x="137316" y="362361"/>
                  </a:lnTo>
                  <a:lnTo>
                    <a:pt x="134406" y="367304"/>
                  </a:lnTo>
                  <a:lnTo>
                    <a:pt x="131514" y="370599"/>
                  </a:lnTo>
                  <a:lnTo>
                    <a:pt x="128634" y="372796"/>
                  </a:lnTo>
                  <a:lnTo>
                    <a:pt x="122893" y="376189"/>
                  </a:lnTo>
                  <a:lnTo>
                    <a:pt x="117167" y="380873"/>
                  </a:lnTo>
                  <a:lnTo>
                    <a:pt x="113138" y="384313"/>
                  </a:lnTo>
                  <a:lnTo>
                    <a:pt x="109656" y="385118"/>
                  </a:lnTo>
                  <a:lnTo>
                    <a:pt x="102869" y="385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1"/>
            <p:cNvSpPr/>
            <p:nvPr/>
          </p:nvSpPr>
          <p:spPr>
            <a:xfrm>
              <a:off x="5643680" y="1783080"/>
              <a:ext cx="145616" cy="419935"/>
            </a:xfrm>
            <a:custGeom>
              <a:avLst/>
              <a:gdLst/>
              <a:ahLst/>
              <a:cxnLst/>
              <a:rect l="0" t="0" r="0" b="0"/>
              <a:pathLst>
                <a:path w="145616" h="419935">
                  <a:moveTo>
                    <a:pt x="145615" y="0"/>
                  </a:moveTo>
                  <a:lnTo>
                    <a:pt x="141064" y="0"/>
                  </a:lnTo>
                  <a:lnTo>
                    <a:pt x="138771" y="952"/>
                  </a:lnTo>
                  <a:lnTo>
                    <a:pt x="136290" y="2540"/>
                  </a:lnTo>
                  <a:lnTo>
                    <a:pt x="133683" y="4550"/>
                  </a:lnTo>
                  <a:lnTo>
                    <a:pt x="130993" y="6843"/>
                  </a:lnTo>
                  <a:lnTo>
                    <a:pt x="128247" y="9325"/>
                  </a:lnTo>
                  <a:lnTo>
                    <a:pt x="125463" y="11931"/>
                  </a:lnTo>
                  <a:lnTo>
                    <a:pt x="121703" y="14622"/>
                  </a:lnTo>
                  <a:lnTo>
                    <a:pt x="117292" y="17368"/>
                  </a:lnTo>
                  <a:lnTo>
                    <a:pt x="112445" y="20151"/>
                  </a:lnTo>
                  <a:lnTo>
                    <a:pt x="108261" y="23911"/>
                  </a:lnTo>
                  <a:lnTo>
                    <a:pt x="104520" y="28323"/>
                  </a:lnTo>
                  <a:lnTo>
                    <a:pt x="101073" y="33169"/>
                  </a:lnTo>
                  <a:lnTo>
                    <a:pt x="96870" y="38305"/>
                  </a:lnTo>
                  <a:lnTo>
                    <a:pt x="92164" y="43634"/>
                  </a:lnTo>
                  <a:lnTo>
                    <a:pt x="82806" y="53683"/>
                  </a:lnTo>
                  <a:lnTo>
                    <a:pt x="71230" y="65647"/>
                  </a:lnTo>
                  <a:lnTo>
                    <a:pt x="61437" y="75531"/>
                  </a:lnTo>
                  <a:lnTo>
                    <a:pt x="57111" y="80834"/>
                  </a:lnTo>
                  <a:lnTo>
                    <a:pt x="53275" y="86274"/>
                  </a:lnTo>
                  <a:lnTo>
                    <a:pt x="49765" y="91806"/>
                  </a:lnTo>
                  <a:lnTo>
                    <a:pt x="46473" y="98351"/>
                  </a:lnTo>
                  <a:lnTo>
                    <a:pt x="43325" y="105572"/>
                  </a:lnTo>
                  <a:lnTo>
                    <a:pt x="40274" y="113244"/>
                  </a:lnTo>
                  <a:lnTo>
                    <a:pt x="37287" y="120263"/>
                  </a:lnTo>
                  <a:lnTo>
                    <a:pt x="31429" y="133143"/>
                  </a:lnTo>
                  <a:lnTo>
                    <a:pt x="28534" y="140197"/>
                  </a:lnTo>
                  <a:lnTo>
                    <a:pt x="25651" y="147757"/>
                  </a:lnTo>
                  <a:lnTo>
                    <a:pt x="22776" y="155654"/>
                  </a:lnTo>
                  <a:lnTo>
                    <a:pt x="19908" y="162824"/>
                  </a:lnTo>
                  <a:lnTo>
                    <a:pt x="17042" y="169509"/>
                  </a:lnTo>
                  <a:lnTo>
                    <a:pt x="14180" y="175871"/>
                  </a:lnTo>
                  <a:lnTo>
                    <a:pt x="12272" y="182970"/>
                  </a:lnTo>
                  <a:lnTo>
                    <a:pt x="10999" y="190560"/>
                  </a:lnTo>
                  <a:lnTo>
                    <a:pt x="10151" y="198477"/>
                  </a:lnTo>
                  <a:lnTo>
                    <a:pt x="8633" y="205661"/>
                  </a:lnTo>
                  <a:lnTo>
                    <a:pt x="4406" y="218722"/>
                  </a:lnTo>
                  <a:lnTo>
                    <a:pt x="1893" y="230877"/>
                  </a:lnTo>
                  <a:lnTo>
                    <a:pt x="776" y="243582"/>
                  </a:lnTo>
                  <a:lnTo>
                    <a:pt x="478" y="250970"/>
                  </a:lnTo>
                  <a:lnTo>
                    <a:pt x="59" y="272481"/>
                  </a:lnTo>
                  <a:lnTo>
                    <a:pt x="0" y="278809"/>
                  </a:lnTo>
                  <a:lnTo>
                    <a:pt x="2474" y="290920"/>
                  </a:lnTo>
                  <a:lnTo>
                    <a:pt x="5796" y="302652"/>
                  </a:lnTo>
                  <a:lnTo>
                    <a:pt x="7273" y="314217"/>
                  </a:lnTo>
                  <a:lnTo>
                    <a:pt x="10469" y="325707"/>
                  </a:lnTo>
                  <a:lnTo>
                    <a:pt x="12656" y="331438"/>
                  </a:lnTo>
                  <a:lnTo>
                    <a:pt x="15066" y="337163"/>
                  </a:lnTo>
                  <a:lnTo>
                    <a:pt x="17624" y="342885"/>
                  </a:lnTo>
                  <a:lnTo>
                    <a:pt x="23007" y="354323"/>
                  </a:lnTo>
                  <a:lnTo>
                    <a:pt x="28575" y="365757"/>
                  </a:lnTo>
                  <a:lnTo>
                    <a:pt x="31393" y="370520"/>
                  </a:lnTo>
                  <a:lnTo>
                    <a:pt x="34225" y="374648"/>
                  </a:lnTo>
                  <a:lnTo>
                    <a:pt x="37064" y="378353"/>
                  </a:lnTo>
                  <a:lnTo>
                    <a:pt x="39910" y="381775"/>
                  </a:lnTo>
                  <a:lnTo>
                    <a:pt x="42760" y="385009"/>
                  </a:lnTo>
                  <a:lnTo>
                    <a:pt x="48467" y="391142"/>
                  </a:lnTo>
                  <a:lnTo>
                    <a:pt x="59891" y="402841"/>
                  </a:lnTo>
                  <a:lnTo>
                    <a:pt x="62748" y="405721"/>
                  </a:lnTo>
                  <a:lnTo>
                    <a:pt x="65605" y="407640"/>
                  </a:lnTo>
                  <a:lnTo>
                    <a:pt x="68463" y="408920"/>
                  </a:lnTo>
                  <a:lnTo>
                    <a:pt x="71320" y="409773"/>
                  </a:lnTo>
                  <a:lnTo>
                    <a:pt x="74177" y="411294"/>
                  </a:lnTo>
                  <a:lnTo>
                    <a:pt x="77035" y="413261"/>
                  </a:lnTo>
                  <a:lnTo>
                    <a:pt x="79892" y="415525"/>
                  </a:lnTo>
                  <a:lnTo>
                    <a:pt x="82750" y="417034"/>
                  </a:lnTo>
                  <a:lnTo>
                    <a:pt x="85607" y="418040"/>
                  </a:lnTo>
                  <a:lnTo>
                    <a:pt x="88464" y="418710"/>
                  </a:lnTo>
                  <a:lnTo>
                    <a:pt x="92274" y="419158"/>
                  </a:lnTo>
                  <a:lnTo>
                    <a:pt x="96720" y="419456"/>
                  </a:lnTo>
                  <a:lnTo>
                    <a:pt x="105786" y="419787"/>
                  </a:lnTo>
                  <a:lnTo>
                    <a:pt x="112991" y="419934"/>
                  </a:lnTo>
                  <a:lnTo>
                    <a:pt x="116245" y="419021"/>
                  </a:lnTo>
                  <a:lnTo>
                    <a:pt x="119367" y="417460"/>
                  </a:lnTo>
                  <a:lnTo>
                    <a:pt x="128470" y="4114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2"/>
            <p:cNvSpPr/>
            <p:nvPr/>
          </p:nvSpPr>
          <p:spPr>
            <a:xfrm>
              <a:off x="5789409" y="1945957"/>
              <a:ext cx="197054" cy="119972"/>
            </a:xfrm>
            <a:custGeom>
              <a:avLst/>
              <a:gdLst/>
              <a:ahLst/>
              <a:cxnLst/>
              <a:rect l="0" t="0" r="0" b="0"/>
              <a:pathLst>
                <a:path w="197054" h="119972">
                  <a:moveTo>
                    <a:pt x="17031" y="0"/>
                  </a:moveTo>
                  <a:lnTo>
                    <a:pt x="17031" y="41733"/>
                  </a:lnTo>
                  <a:lnTo>
                    <a:pt x="16078" y="46872"/>
                  </a:lnTo>
                  <a:lnTo>
                    <a:pt x="14491" y="52203"/>
                  </a:lnTo>
                  <a:lnTo>
                    <a:pt x="12480" y="57662"/>
                  </a:lnTo>
                  <a:lnTo>
                    <a:pt x="11139" y="63206"/>
                  </a:lnTo>
                  <a:lnTo>
                    <a:pt x="10245" y="68808"/>
                  </a:lnTo>
                  <a:lnTo>
                    <a:pt x="9649" y="74447"/>
                  </a:lnTo>
                  <a:lnTo>
                    <a:pt x="8300" y="79159"/>
                  </a:lnTo>
                  <a:lnTo>
                    <a:pt x="6448" y="83253"/>
                  </a:lnTo>
                  <a:lnTo>
                    <a:pt x="4260" y="86934"/>
                  </a:lnTo>
                  <a:lnTo>
                    <a:pt x="2802" y="90341"/>
                  </a:lnTo>
                  <a:lnTo>
                    <a:pt x="1830" y="93565"/>
                  </a:lnTo>
                  <a:lnTo>
                    <a:pt x="1182" y="96667"/>
                  </a:lnTo>
                  <a:lnTo>
                    <a:pt x="750" y="99687"/>
                  </a:lnTo>
                  <a:lnTo>
                    <a:pt x="462" y="102653"/>
                  </a:lnTo>
                  <a:lnTo>
                    <a:pt x="270" y="105583"/>
                  </a:lnTo>
                  <a:lnTo>
                    <a:pt x="142" y="108489"/>
                  </a:lnTo>
                  <a:lnTo>
                    <a:pt x="0" y="114257"/>
                  </a:lnTo>
                  <a:lnTo>
                    <a:pt x="914" y="116177"/>
                  </a:lnTo>
                  <a:lnTo>
                    <a:pt x="2476" y="117456"/>
                  </a:lnTo>
                  <a:lnTo>
                    <a:pt x="7277" y="119510"/>
                  </a:lnTo>
                  <a:lnTo>
                    <a:pt x="12659" y="119865"/>
                  </a:lnTo>
                  <a:lnTo>
                    <a:pt x="24837" y="119971"/>
                  </a:lnTo>
                  <a:lnTo>
                    <a:pt x="28902" y="119033"/>
                  </a:lnTo>
                  <a:lnTo>
                    <a:pt x="32565" y="117456"/>
                  </a:lnTo>
                  <a:lnTo>
                    <a:pt x="35959" y="115451"/>
                  </a:lnTo>
                  <a:lnTo>
                    <a:pt x="41080" y="114115"/>
                  </a:lnTo>
                  <a:lnTo>
                    <a:pt x="47351" y="113224"/>
                  </a:lnTo>
                  <a:lnTo>
                    <a:pt x="54389" y="112630"/>
                  </a:lnTo>
                  <a:lnTo>
                    <a:pt x="60986" y="111282"/>
                  </a:lnTo>
                  <a:lnTo>
                    <a:pt x="67289" y="109430"/>
                  </a:lnTo>
                  <a:lnTo>
                    <a:pt x="73396" y="107244"/>
                  </a:lnTo>
                  <a:lnTo>
                    <a:pt x="79373" y="105786"/>
                  </a:lnTo>
                  <a:lnTo>
                    <a:pt x="85262" y="104814"/>
                  </a:lnTo>
                  <a:lnTo>
                    <a:pt x="91093" y="104166"/>
                  </a:lnTo>
                  <a:lnTo>
                    <a:pt x="96886" y="102781"/>
                  </a:lnTo>
                  <a:lnTo>
                    <a:pt x="102653" y="100906"/>
                  </a:lnTo>
                  <a:lnTo>
                    <a:pt x="108401" y="98703"/>
                  </a:lnTo>
                  <a:lnTo>
                    <a:pt x="115092" y="97235"/>
                  </a:lnTo>
                  <a:lnTo>
                    <a:pt x="122410" y="96256"/>
                  </a:lnTo>
                  <a:lnTo>
                    <a:pt x="130146" y="95603"/>
                  </a:lnTo>
                  <a:lnTo>
                    <a:pt x="137208" y="95168"/>
                  </a:lnTo>
                  <a:lnTo>
                    <a:pt x="150135" y="94684"/>
                  </a:lnTo>
                  <a:lnTo>
                    <a:pt x="163572" y="94412"/>
                  </a:lnTo>
                  <a:lnTo>
                    <a:pt x="197053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3"/>
            <p:cNvSpPr/>
            <p:nvPr/>
          </p:nvSpPr>
          <p:spPr>
            <a:xfrm>
              <a:off x="5935027" y="1954530"/>
              <a:ext cx="51436" cy="205703"/>
            </a:xfrm>
            <a:custGeom>
              <a:avLst/>
              <a:gdLst/>
              <a:ahLst/>
              <a:cxnLst/>
              <a:rect l="0" t="0" r="0" b="0"/>
              <a:pathLst>
                <a:path w="51436" h="205703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6843"/>
                  </a:lnTo>
                  <a:lnTo>
                    <a:pt x="10583" y="9325"/>
                  </a:lnTo>
                  <a:lnTo>
                    <a:pt x="12770" y="11931"/>
                  </a:lnTo>
                  <a:lnTo>
                    <a:pt x="14228" y="15574"/>
                  </a:lnTo>
                  <a:lnTo>
                    <a:pt x="15201" y="19908"/>
                  </a:lnTo>
                  <a:lnTo>
                    <a:pt x="15849" y="24702"/>
                  </a:lnTo>
                  <a:lnTo>
                    <a:pt x="17234" y="29803"/>
                  </a:lnTo>
                  <a:lnTo>
                    <a:pt x="19109" y="35108"/>
                  </a:lnTo>
                  <a:lnTo>
                    <a:pt x="21312" y="40550"/>
                  </a:lnTo>
                  <a:lnTo>
                    <a:pt x="23733" y="45131"/>
                  </a:lnTo>
                  <a:lnTo>
                    <a:pt x="26299" y="49137"/>
                  </a:lnTo>
                  <a:lnTo>
                    <a:pt x="28963" y="52761"/>
                  </a:lnTo>
                  <a:lnTo>
                    <a:pt x="31691" y="58033"/>
                  </a:lnTo>
                  <a:lnTo>
                    <a:pt x="34463" y="64406"/>
                  </a:lnTo>
                  <a:lnTo>
                    <a:pt x="37263" y="71512"/>
                  </a:lnTo>
                  <a:lnTo>
                    <a:pt x="39129" y="78155"/>
                  </a:lnTo>
                  <a:lnTo>
                    <a:pt x="40374" y="84488"/>
                  </a:lnTo>
                  <a:lnTo>
                    <a:pt x="41203" y="90615"/>
                  </a:lnTo>
                  <a:lnTo>
                    <a:pt x="42709" y="96605"/>
                  </a:lnTo>
                  <a:lnTo>
                    <a:pt x="44665" y="102503"/>
                  </a:lnTo>
                  <a:lnTo>
                    <a:pt x="46922" y="108340"/>
                  </a:lnTo>
                  <a:lnTo>
                    <a:pt x="48426" y="114137"/>
                  </a:lnTo>
                  <a:lnTo>
                    <a:pt x="49429" y="119906"/>
                  </a:lnTo>
                  <a:lnTo>
                    <a:pt x="50097" y="125657"/>
                  </a:lnTo>
                  <a:lnTo>
                    <a:pt x="50544" y="131396"/>
                  </a:lnTo>
                  <a:lnTo>
                    <a:pt x="50840" y="137127"/>
                  </a:lnTo>
                  <a:lnTo>
                    <a:pt x="51171" y="148575"/>
                  </a:lnTo>
                  <a:lnTo>
                    <a:pt x="51420" y="181809"/>
                  </a:lnTo>
                  <a:lnTo>
                    <a:pt x="51435" y="205702"/>
                  </a:lnTo>
                  <a:lnTo>
                    <a:pt x="51435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4"/>
            <p:cNvSpPr/>
            <p:nvPr/>
          </p:nvSpPr>
          <p:spPr>
            <a:xfrm>
              <a:off x="6029325" y="1817370"/>
              <a:ext cx="184528" cy="441793"/>
            </a:xfrm>
            <a:custGeom>
              <a:avLst/>
              <a:gdLst/>
              <a:ahLst/>
              <a:cxnLst/>
              <a:rect l="0" t="0" r="0" b="0"/>
              <a:pathLst>
                <a:path w="184528" h="441793">
                  <a:moveTo>
                    <a:pt x="0" y="0"/>
                  </a:moveTo>
                  <a:lnTo>
                    <a:pt x="11931" y="0"/>
                  </a:lnTo>
                  <a:lnTo>
                    <a:pt x="13669" y="952"/>
                  </a:lnTo>
                  <a:lnTo>
                    <a:pt x="14828" y="2540"/>
                  </a:lnTo>
                  <a:lnTo>
                    <a:pt x="15600" y="4550"/>
                  </a:lnTo>
                  <a:lnTo>
                    <a:pt x="21238" y="11931"/>
                  </a:lnTo>
                  <a:lnTo>
                    <a:pt x="24636" y="13669"/>
                  </a:lnTo>
                  <a:lnTo>
                    <a:pt x="28806" y="14828"/>
                  </a:lnTo>
                  <a:lnTo>
                    <a:pt x="33492" y="15600"/>
                  </a:lnTo>
                  <a:lnTo>
                    <a:pt x="37567" y="17067"/>
                  </a:lnTo>
                  <a:lnTo>
                    <a:pt x="41237" y="18998"/>
                  </a:lnTo>
                  <a:lnTo>
                    <a:pt x="44637" y="21238"/>
                  </a:lnTo>
                  <a:lnTo>
                    <a:pt x="48807" y="23683"/>
                  </a:lnTo>
                  <a:lnTo>
                    <a:pt x="53494" y="26266"/>
                  </a:lnTo>
                  <a:lnTo>
                    <a:pt x="58522" y="28941"/>
                  </a:lnTo>
                  <a:lnTo>
                    <a:pt x="63779" y="32629"/>
                  </a:lnTo>
                  <a:lnTo>
                    <a:pt x="69189" y="36992"/>
                  </a:lnTo>
                  <a:lnTo>
                    <a:pt x="74701" y="41807"/>
                  </a:lnTo>
                  <a:lnTo>
                    <a:pt x="80281" y="45968"/>
                  </a:lnTo>
                  <a:lnTo>
                    <a:pt x="85905" y="49695"/>
                  </a:lnTo>
                  <a:lnTo>
                    <a:pt x="91560" y="53133"/>
                  </a:lnTo>
                  <a:lnTo>
                    <a:pt x="97235" y="57329"/>
                  </a:lnTo>
                  <a:lnTo>
                    <a:pt x="102923" y="62032"/>
                  </a:lnTo>
                  <a:lnTo>
                    <a:pt x="108620" y="67072"/>
                  </a:lnTo>
                  <a:lnTo>
                    <a:pt x="120030" y="77752"/>
                  </a:lnTo>
                  <a:lnTo>
                    <a:pt x="142878" y="100131"/>
                  </a:lnTo>
                  <a:lnTo>
                    <a:pt x="148592" y="106759"/>
                  </a:lnTo>
                  <a:lnTo>
                    <a:pt x="154306" y="114035"/>
                  </a:lnTo>
                  <a:lnTo>
                    <a:pt x="160021" y="121743"/>
                  </a:lnTo>
                  <a:lnTo>
                    <a:pt x="164782" y="128787"/>
                  </a:lnTo>
                  <a:lnTo>
                    <a:pt x="168910" y="135388"/>
                  </a:lnTo>
                  <a:lnTo>
                    <a:pt x="172614" y="141693"/>
                  </a:lnTo>
                  <a:lnTo>
                    <a:pt x="175083" y="148755"/>
                  </a:lnTo>
                  <a:lnTo>
                    <a:pt x="176730" y="156320"/>
                  </a:lnTo>
                  <a:lnTo>
                    <a:pt x="177827" y="164220"/>
                  </a:lnTo>
                  <a:lnTo>
                    <a:pt x="179511" y="172345"/>
                  </a:lnTo>
                  <a:lnTo>
                    <a:pt x="181586" y="180619"/>
                  </a:lnTo>
                  <a:lnTo>
                    <a:pt x="183923" y="188992"/>
                  </a:lnTo>
                  <a:lnTo>
                    <a:pt x="184527" y="197432"/>
                  </a:lnTo>
                  <a:lnTo>
                    <a:pt x="183978" y="205916"/>
                  </a:lnTo>
                  <a:lnTo>
                    <a:pt x="182660" y="214430"/>
                  </a:lnTo>
                  <a:lnTo>
                    <a:pt x="181780" y="222963"/>
                  </a:lnTo>
                  <a:lnTo>
                    <a:pt x="181194" y="231509"/>
                  </a:lnTo>
                  <a:lnTo>
                    <a:pt x="180803" y="240065"/>
                  </a:lnTo>
                  <a:lnTo>
                    <a:pt x="179590" y="248625"/>
                  </a:lnTo>
                  <a:lnTo>
                    <a:pt x="177829" y="257190"/>
                  </a:lnTo>
                  <a:lnTo>
                    <a:pt x="175703" y="265758"/>
                  </a:lnTo>
                  <a:lnTo>
                    <a:pt x="174285" y="274326"/>
                  </a:lnTo>
                  <a:lnTo>
                    <a:pt x="173340" y="282897"/>
                  </a:lnTo>
                  <a:lnTo>
                    <a:pt x="172710" y="291468"/>
                  </a:lnTo>
                  <a:lnTo>
                    <a:pt x="170385" y="300039"/>
                  </a:lnTo>
                  <a:lnTo>
                    <a:pt x="166930" y="308611"/>
                  </a:lnTo>
                  <a:lnTo>
                    <a:pt x="152248" y="338349"/>
                  </a:lnTo>
                  <a:lnTo>
                    <a:pt x="148171" y="345581"/>
                  </a:lnTo>
                  <a:lnTo>
                    <a:pt x="143548" y="353260"/>
                  </a:lnTo>
                  <a:lnTo>
                    <a:pt x="138561" y="361236"/>
                  </a:lnTo>
                  <a:lnTo>
                    <a:pt x="134284" y="368459"/>
                  </a:lnTo>
                  <a:lnTo>
                    <a:pt x="130480" y="375179"/>
                  </a:lnTo>
                  <a:lnTo>
                    <a:pt x="123713" y="387726"/>
                  </a:lnTo>
                  <a:lnTo>
                    <a:pt x="117531" y="399653"/>
                  </a:lnTo>
                  <a:lnTo>
                    <a:pt x="114549" y="404547"/>
                  </a:lnTo>
                  <a:lnTo>
                    <a:pt x="111608" y="408763"/>
                  </a:lnTo>
                  <a:lnTo>
                    <a:pt x="108695" y="412526"/>
                  </a:lnTo>
                  <a:lnTo>
                    <a:pt x="105800" y="415987"/>
                  </a:lnTo>
                  <a:lnTo>
                    <a:pt x="100045" y="422373"/>
                  </a:lnTo>
                  <a:lnTo>
                    <a:pt x="94312" y="428386"/>
                  </a:lnTo>
                  <a:lnTo>
                    <a:pt x="81676" y="441232"/>
                  </a:lnTo>
                  <a:lnTo>
                    <a:pt x="80168" y="441792"/>
                  </a:lnTo>
                  <a:lnTo>
                    <a:pt x="79163" y="441213"/>
                  </a:lnTo>
                  <a:lnTo>
                    <a:pt x="77152" y="4371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95"/>
            <p:cNvSpPr/>
            <p:nvPr/>
          </p:nvSpPr>
          <p:spPr>
            <a:xfrm>
              <a:off x="6337934" y="1988820"/>
              <a:ext cx="240032" cy="25356"/>
            </a:xfrm>
            <a:custGeom>
              <a:avLst/>
              <a:gdLst/>
              <a:ahLst/>
              <a:cxnLst/>
              <a:rect l="0" t="0" r="0" b="0"/>
              <a:pathLst>
                <a:path w="240032" h="25356">
                  <a:moveTo>
                    <a:pt x="0" y="8572"/>
                  </a:moveTo>
                  <a:lnTo>
                    <a:pt x="4552" y="8572"/>
                  </a:lnTo>
                  <a:lnTo>
                    <a:pt x="6844" y="9525"/>
                  </a:lnTo>
                  <a:lnTo>
                    <a:pt x="9325" y="11112"/>
                  </a:lnTo>
                  <a:lnTo>
                    <a:pt x="15601" y="15953"/>
                  </a:lnTo>
                  <a:lnTo>
                    <a:pt x="18999" y="16615"/>
                  </a:lnTo>
                  <a:lnTo>
                    <a:pt x="21239" y="16792"/>
                  </a:lnTo>
                  <a:lnTo>
                    <a:pt x="24637" y="17862"/>
                  </a:lnTo>
                  <a:lnTo>
                    <a:pt x="28807" y="19528"/>
                  </a:lnTo>
                  <a:lnTo>
                    <a:pt x="33492" y="21591"/>
                  </a:lnTo>
                  <a:lnTo>
                    <a:pt x="38521" y="22966"/>
                  </a:lnTo>
                  <a:lnTo>
                    <a:pt x="43779" y="23883"/>
                  </a:lnTo>
                  <a:lnTo>
                    <a:pt x="49188" y="24495"/>
                  </a:lnTo>
                  <a:lnTo>
                    <a:pt x="54700" y="24902"/>
                  </a:lnTo>
                  <a:lnTo>
                    <a:pt x="60280" y="25174"/>
                  </a:lnTo>
                  <a:lnTo>
                    <a:pt x="65904" y="25355"/>
                  </a:lnTo>
                  <a:lnTo>
                    <a:pt x="71559" y="24523"/>
                  </a:lnTo>
                  <a:lnTo>
                    <a:pt x="77234" y="23016"/>
                  </a:lnTo>
                  <a:lnTo>
                    <a:pt x="82922" y="21059"/>
                  </a:lnTo>
                  <a:lnTo>
                    <a:pt x="89571" y="19754"/>
                  </a:lnTo>
                  <a:lnTo>
                    <a:pt x="96862" y="18884"/>
                  </a:lnTo>
                  <a:lnTo>
                    <a:pt x="104580" y="18304"/>
                  </a:lnTo>
                  <a:lnTo>
                    <a:pt x="111630" y="16965"/>
                  </a:lnTo>
                  <a:lnTo>
                    <a:pt x="118235" y="15120"/>
                  </a:lnTo>
                  <a:lnTo>
                    <a:pt x="124544" y="12937"/>
                  </a:lnTo>
                  <a:lnTo>
                    <a:pt x="131607" y="11482"/>
                  </a:lnTo>
                  <a:lnTo>
                    <a:pt x="139173" y="10512"/>
                  </a:lnTo>
                  <a:lnTo>
                    <a:pt x="147075" y="9865"/>
                  </a:lnTo>
                  <a:lnTo>
                    <a:pt x="154248" y="9434"/>
                  </a:lnTo>
                  <a:lnTo>
                    <a:pt x="167297" y="8955"/>
                  </a:lnTo>
                  <a:lnTo>
                    <a:pt x="173444" y="7875"/>
                  </a:lnTo>
                  <a:lnTo>
                    <a:pt x="179448" y="6202"/>
                  </a:lnTo>
                  <a:lnTo>
                    <a:pt x="185354" y="4135"/>
                  </a:lnTo>
                  <a:lnTo>
                    <a:pt x="191197" y="2756"/>
                  </a:lnTo>
                  <a:lnTo>
                    <a:pt x="196998" y="1837"/>
                  </a:lnTo>
                  <a:lnTo>
                    <a:pt x="202769" y="1225"/>
                  </a:lnTo>
                  <a:lnTo>
                    <a:pt x="207570" y="816"/>
                  </a:lnTo>
                  <a:lnTo>
                    <a:pt x="211722" y="544"/>
                  </a:lnTo>
                  <a:lnTo>
                    <a:pt x="218877" y="242"/>
                  </a:lnTo>
                  <a:lnTo>
                    <a:pt x="228259" y="71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96"/>
            <p:cNvSpPr/>
            <p:nvPr/>
          </p:nvSpPr>
          <p:spPr>
            <a:xfrm>
              <a:off x="6380797" y="2074545"/>
              <a:ext cx="188596" cy="17145"/>
            </a:xfrm>
            <a:custGeom>
              <a:avLst/>
              <a:gdLst/>
              <a:ahLst/>
              <a:cxnLst/>
              <a:rect l="0" t="0" r="0" b="0"/>
              <a:pathLst>
                <a:path w="188596" h="17145">
                  <a:moveTo>
                    <a:pt x="0" y="0"/>
                  </a:moveTo>
                  <a:lnTo>
                    <a:pt x="0" y="8467"/>
                  </a:lnTo>
                  <a:lnTo>
                    <a:pt x="4551" y="8541"/>
                  </a:lnTo>
                  <a:lnTo>
                    <a:pt x="6844" y="9504"/>
                  </a:lnTo>
                  <a:lnTo>
                    <a:pt x="9325" y="11098"/>
                  </a:lnTo>
                  <a:lnTo>
                    <a:pt x="11932" y="13114"/>
                  </a:lnTo>
                  <a:lnTo>
                    <a:pt x="14622" y="14457"/>
                  </a:lnTo>
                  <a:lnTo>
                    <a:pt x="17368" y="15353"/>
                  </a:lnTo>
                  <a:lnTo>
                    <a:pt x="20151" y="15950"/>
                  </a:lnTo>
                  <a:lnTo>
                    <a:pt x="22959" y="16348"/>
                  </a:lnTo>
                  <a:lnTo>
                    <a:pt x="28619" y="16791"/>
                  </a:lnTo>
                  <a:lnTo>
                    <a:pt x="36850" y="16987"/>
                  </a:lnTo>
                  <a:lnTo>
                    <a:pt x="126573" y="17144"/>
                  </a:lnTo>
                  <a:lnTo>
                    <a:pt x="132959" y="16192"/>
                  </a:lnTo>
                  <a:lnTo>
                    <a:pt x="140074" y="14605"/>
                  </a:lnTo>
                  <a:lnTo>
                    <a:pt x="147675" y="12594"/>
                  </a:lnTo>
                  <a:lnTo>
                    <a:pt x="153695" y="11253"/>
                  </a:lnTo>
                  <a:lnTo>
                    <a:pt x="158661" y="10359"/>
                  </a:lnTo>
                  <a:lnTo>
                    <a:pt x="162924" y="9764"/>
                  </a:lnTo>
                  <a:lnTo>
                    <a:pt x="167671" y="10319"/>
                  </a:lnTo>
                  <a:lnTo>
                    <a:pt x="172740" y="11642"/>
                  </a:lnTo>
                  <a:lnTo>
                    <a:pt x="188595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97"/>
            <p:cNvSpPr/>
            <p:nvPr/>
          </p:nvSpPr>
          <p:spPr>
            <a:xfrm>
              <a:off x="6689410" y="1800225"/>
              <a:ext cx="128585" cy="377076"/>
            </a:xfrm>
            <a:custGeom>
              <a:avLst/>
              <a:gdLst/>
              <a:ahLst/>
              <a:cxnLst/>
              <a:rect l="0" t="0" r="0" b="0"/>
              <a:pathLst>
                <a:path w="128585" h="377076">
                  <a:moveTo>
                    <a:pt x="94295" y="0"/>
                  </a:moveTo>
                  <a:lnTo>
                    <a:pt x="89744" y="0"/>
                  </a:lnTo>
                  <a:lnTo>
                    <a:pt x="88403" y="952"/>
                  </a:lnTo>
                  <a:lnTo>
                    <a:pt x="87509" y="2539"/>
                  </a:lnTo>
                  <a:lnTo>
                    <a:pt x="86913" y="4550"/>
                  </a:lnTo>
                  <a:lnTo>
                    <a:pt x="83712" y="9325"/>
                  </a:lnTo>
                  <a:lnTo>
                    <a:pt x="81524" y="11931"/>
                  </a:lnTo>
                  <a:lnTo>
                    <a:pt x="79114" y="14621"/>
                  </a:lnTo>
                  <a:lnTo>
                    <a:pt x="73895" y="20151"/>
                  </a:lnTo>
                  <a:lnTo>
                    <a:pt x="72123" y="22959"/>
                  </a:lnTo>
                  <a:lnTo>
                    <a:pt x="70153" y="28618"/>
                  </a:lnTo>
                  <a:lnTo>
                    <a:pt x="67723" y="32414"/>
                  </a:lnTo>
                  <a:lnTo>
                    <a:pt x="64197" y="36849"/>
                  </a:lnTo>
                  <a:lnTo>
                    <a:pt x="59942" y="41711"/>
                  </a:lnTo>
                  <a:lnTo>
                    <a:pt x="52675" y="49653"/>
                  </a:lnTo>
                  <a:lnTo>
                    <a:pt x="49403" y="53104"/>
                  </a:lnTo>
                  <a:lnTo>
                    <a:pt x="47222" y="56358"/>
                  </a:lnTo>
                  <a:lnTo>
                    <a:pt x="44799" y="62513"/>
                  </a:lnTo>
                  <a:lnTo>
                    <a:pt x="41182" y="70963"/>
                  </a:lnTo>
                  <a:lnTo>
                    <a:pt x="38883" y="75884"/>
                  </a:lnTo>
                  <a:lnTo>
                    <a:pt x="36399" y="80116"/>
                  </a:lnTo>
                  <a:lnTo>
                    <a:pt x="33790" y="83891"/>
                  </a:lnTo>
                  <a:lnTo>
                    <a:pt x="31098" y="87360"/>
                  </a:lnTo>
                  <a:lnTo>
                    <a:pt x="29304" y="91577"/>
                  </a:lnTo>
                  <a:lnTo>
                    <a:pt x="27310" y="101343"/>
                  </a:lnTo>
                  <a:lnTo>
                    <a:pt x="23884" y="112034"/>
                  </a:lnTo>
                  <a:lnTo>
                    <a:pt x="21636" y="117551"/>
                  </a:lnTo>
                  <a:lnTo>
                    <a:pt x="19185" y="123135"/>
                  </a:lnTo>
                  <a:lnTo>
                    <a:pt x="13923" y="134419"/>
                  </a:lnTo>
                  <a:lnTo>
                    <a:pt x="10950" y="145784"/>
                  </a:lnTo>
                  <a:lnTo>
                    <a:pt x="8674" y="157185"/>
                  </a:lnTo>
                  <a:lnTo>
                    <a:pt x="6734" y="162892"/>
                  </a:lnTo>
                  <a:lnTo>
                    <a:pt x="2991" y="174314"/>
                  </a:lnTo>
                  <a:lnTo>
                    <a:pt x="1328" y="185740"/>
                  </a:lnTo>
                  <a:lnTo>
                    <a:pt x="589" y="197168"/>
                  </a:lnTo>
                  <a:lnTo>
                    <a:pt x="260" y="208598"/>
                  </a:lnTo>
                  <a:lnTo>
                    <a:pt x="13" y="248602"/>
                  </a:lnTo>
                  <a:lnTo>
                    <a:pt x="0" y="271462"/>
                  </a:lnTo>
                  <a:lnTo>
                    <a:pt x="2538" y="282892"/>
                  </a:lnTo>
                  <a:lnTo>
                    <a:pt x="5889" y="294322"/>
                  </a:lnTo>
                  <a:lnTo>
                    <a:pt x="7378" y="305752"/>
                  </a:lnTo>
                  <a:lnTo>
                    <a:pt x="10581" y="314642"/>
                  </a:lnTo>
                  <a:lnTo>
                    <a:pt x="12767" y="318346"/>
                  </a:lnTo>
                  <a:lnTo>
                    <a:pt x="15179" y="321768"/>
                  </a:lnTo>
                  <a:lnTo>
                    <a:pt x="17738" y="325002"/>
                  </a:lnTo>
                  <a:lnTo>
                    <a:pt x="20397" y="328110"/>
                  </a:lnTo>
                  <a:lnTo>
                    <a:pt x="22169" y="331135"/>
                  </a:lnTo>
                  <a:lnTo>
                    <a:pt x="25617" y="339943"/>
                  </a:lnTo>
                  <a:lnTo>
                    <a:pt x="27554" y="342833"/>
                  </a:lnTo>
                  <a:lnTo>
                    <a:pt x="29799" y="345713"/>
                  </a:lnTo>
                  <a:lnTo>
                    <a:pt x="32247" y="348585"/>
                  </a:lnTo>
                  <a:lnTo>
                    <a:pt x="34833" y="351452"/>
                  </a:lnTo>
                  <a:lnTo>
                    <a:pt x="37508" y="354317"/>
                  </a:lnTo>
                  <a:lnTo>
                    <a:pt x="40245" y="356226"/>
                  </a:lnTo>
                  <a:lnTo>
                    <a:pt x="43021" y="357499"/>
                  </a:lnTo>
                  <a:lnTo>
                    <a:pt x="45825" y="358347"/>
                  </a:lnTo>
                  <a:lnTo>
                    <a:pt x="49598" y="359866"/>
                  </a:lnTo>
                  <a:lnTo>
                    <a:pt x="54020" y="361830"/>
                  </a:lnTo>
                  <a:lnTo>
                    <a:pt x="58872" y="364092"/>
                  </a:lnTo>
                  <a:lnTo>
                    <a:pt x="63060" y="365601"/>
                  </a:lnTo>
                  <a:lnTo>
                    <a:pt x="66803" y="366606"/>
                  </a:lnTo>
                  <a:lnTo>
                    <a:pt x="70252" y="367277"/>
                  </a:lnTo>
                  <a:lnTo>
                    <a:pt x="73504" y="368676"/>
                  </a:lnTo>
                  <a:lnTo>
                    <a:pt x="76625" y="370561"/>
                  </a:lnTo>
                  <a:lnTo>
                    <a:pt x="79657" y="372771"/>
                  </a:lnTo>
                  <a:lnTo>
                    <a:pt x="82631" y="374244"/>
                  </a:lnTo>
                  <a:lnTo>
                    <a:pt x="85567" y="375226"/>
                  </a:lnTo>
                  <a:lnTo>
                    <a:pt x="88476" y="375880"/>
                  </a:lnTo>
                  <a:lnTo>
                    <a:pt x="91368" y="376317"/>
                  </a:lnTo>
                  <a:lnTo>
                    <a:pt x="94248" y="376608"/>
                  </a:lnTo>
                  <a:lnTo>
                    <a:pt x="97122" y="376802"/>
                  </a:lnTo>
                  <a:lnTo>
                    <a:pt x="99989" y="376931"/>
                  </a:lnTo>
                  <a:lnTo>
                    <a:pt x="105716" y="377075"/>
                  </a:lnTo>
                  <a:lnTo>
                    <a:pt x="108576" y="376160"/>
                  </a:lnTo>
                  <a:lnTo>
                    <a:pt x="111436" y="374599"/>
                  </a:lnTo>
                  <a:lnTo>
                    <a:pt x="114294" y="372605"/>
                  </a:lnTo>
                  <a:lnTo>
                    <a:pt x="117153" y="371275"/>
                  </a:lnTo>
                  <a:lnTo>
                    <a:pt x="120011" y="370389"/>
                  </a:lnTo>
                  <a:lnTo>
                    <a:pt x="128584" y="3686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98"/>
            <p:cNvSpPr/>
            <p:nvPr/>
          </p:nvSpPr>
          <p:spPr>
            <a:xfrm>
              <a:off x="6929437" y="1928812"/>
              <a:ext cx="77154" cy="222886"/>
            </a:xfrm>
            <a:custGeom>
              <a:avLst/>
              <a:gdLst/>
              <a:ahLst/>
              <a:cxnLst/>
              <a:rect l="0" t="0" r="0" b="0"/>
              <a:pathLst>
                <a:path w="77154" h="222886">
                  <a:moveTo>
                    <a:pt x="0" y="0"/>
                  </a:moveTo>
                  <a:lnTo>
                    <a:pt x="0" y="20151"/>
                  </a:lnTo>
                  <a:lnTo>
                    <a:pt x="953" y="22959"/>
                  </a:lnTo>
                  <a:lnTo>
                    <a:pt x="2540" y="25784"/>
                  </a:lnTo>
                  <a:lnTo>
                    <a:pt x="4551" y="28619"/>
                  </a:lnTo>
                  <a:lnTo>
                    <a:pt x="5892" y="32414"/>
                  </a:lnTo>
                  <a:lnTo>
                    <a:pt x="6785" y="36850"/>
                  </a:lnTo>
                  <a:lnTo>
                    <a:pt x="7381" y="41711"/>
                  </a:lnTo>
                  <a:lnTo>
                    <a:pt x="8731" y="45905"/>
                  </a:lnTo>
                  <a:lnTo>
                    <a:pt x="10583" y="49653"/>
                  </a:lnTo>
                  <a:lnTo>
                    <a:pt x="12771" y="53105"/>
                  </a:lnTo>
                  <a:lnTo>
                    <a:pt x="14229" y="57311"/>
                  </a:lnTo>
                  <a:lnTo>
                    <a:pt x="15201" y="62020"/>
                  </a:lnTo>
                  <a:lnTo>
                    <a:pt x="15849" y="67064"/>
                  </a:lnTo>
                  <a:lnTo>
                    <a:pt x="17233" y="72332"/>
                  </a:lnTo>
                  <a:lnTo>
                    <a:pt x="19109" y="77749"/>
                  </a:lnTo>
                  <a:lnTo>
                    <a:pt x="21311" y="83265"/>
                  </a:lnTo>
                  <a:lnTo>
                    <a:pt x="22780" y="88847"/>
                  </a:lnTo>
                  <a:lnTo>
                    <a:pt x="23760" y="94474"/>
                  </a:lnTo>
                  <a:lnTo>
                    <a:pt x="24412" y="100131"/>
                  </a:lnTo>
                  <a:lnTo>
                    <a:pt x="25800" y="104853"/>
                  </a:lnTo>
                  <a:lnTo>
                    <a:pt x="27677" y="108955"/>
                  </a:lnTo>
                  <a:lnTo>
                    <a:pt x="29882" y="112642"/>
                  </a:lnTo>
                  <a:lnTo>
                    <a:pt x="31351" y="117004"/>
                  </a:lnTo>
                  <a:lnTo>
                    <a:pt x="32331" y="121818"/>
                  </a:lnTo>
                  <a:lnTo>
                    <a:pt x="32984" y="126932"/>
                  </a:lnTo>
                  <a:lnTo>
                    <a:pt x="34372" y="131294"/>
                  </a:lnTo>
                  <a:lnTo>
                    <a:pt x="36250" y="135154"/>
                  </a:lnTo>
                  <a:lnTo>
                    <a:pt x="38454" y="138680"/>
                  </a:lnTo>
                  <a:lnTo>
                    <a:pt x="40877" y="142936"/>
                  </a:lnTo>
                  <a:lnTo>
                    <a:pt x="46107" y="152745"/>
                  </a:lnTo>
                  <a:lnTo>
                    <a:pt x="47883" y="157075"/>
                  </a:lnTo>
                  <a:lnTo>
                    <a:pt x="49067" y="160914"/>
                  </a:lnTo>
                  <a:lnTo>
                    <a:pt x="49857" y="164426"/>
                  </a:lnTo>
                  <a:lnTo>
                    <a:pt x="51335" y="167720"/>
                  </a:lnTo>
                  <a:lnTo>
                    <a:pt x="53273" y="170868"/>
                  </a:lnTo>
                  <a:lnTo>
                    <a:pt x="55518" y="173920"/>
                  </a:lnTo>
                  <a:lnTo>
                    <a:pt x="57014" y="177859"/>
                  </a:lnTo>
                  <a:lnTo>
                    <a:pt x="58013" y="182390"/>
                  </a:lnTo>
                  <a:lnTo>
                    <a:pt x="59614" y="194248"/>
                  </a:lnTo>
                  <a:lnTo>
                    <a:pt x="60698" y="196174"/>
                  </a:lnTo>
                  <a:lnTo>
                    <a:pt x="62372" y="198410"/>
                  </a:lnTo>
                  <a:lnTo>
                    <a:pt x="64442" y="200853"/>
                  </a:lnTo>
                  <a:lnTo>
                    <a:pt x="65822" y="203435"/>
                  </a:lnTo>
                  <a:lnTo>
                    <a:pt x="67354" y="208843"/>
                  </a:lnTo>
                  <a:lnTo>
                    <a:pt x="68715" y="210666"/>
                  </a:lnTo>
                  <a:lnTo>
                    <a:pt x="70575" y="211882"/>
                  </a:lnTo>
                  <a:lnTo>
                    <a:pt x="72768" y="212692"/>
                  </a:lnTo>
                  <a:lnTo>
                    <a:pt x="74230" y="214185"/>
                  </a:lnTo>
                  <a:lnTo>
                    <a:pt x="75204" y="216132"/>
                  </a:lnTo>
                  <a:lnTo>
                    <a:pt x="77153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99"/>
            <p:cNvSpPr/>
            <p:nvPr/>
          </p:nvSpPr>
          <p:spPr>
            <a:xfrm>
              <a:off x="7118032" y="1912891"/>
              <a:ext cx="197169" cy="187006"/>
            </a:xfrm>
            <a:custGeom>
              <a:avLst/>
              <a:gdLst/>
              <a:ahLst/>
              <a:cxnLst/>
              <a:rect l="0" t="0" r="0" b="0"/>
              <a:pathLst>
                <a:path w="197169" h="187006">
                  <a:moveTo>
                    <a:pt x="0" y="41639"/>
                  </a:moveTo>
                  <a:lnTo>
                    <a:pt x="0" y="28620"/>
                  </a:lnTo>
                  <a:lnTo>
                    <a:pt x="953" y="26292"/>
                  </a:lnTo>
                  <a:lnTo>
                    <a:pt x="4551" y="21165"/>
                  </a:lnTo>
                  <a:lnTo>
                    <a:pt x="6844" y="19417"/>
                  </a:lnTo>
                  <a:lnTo>
                    <a:pt x="9325" y="18252"/>
                  </a:lnTo>
                  <a:lnTo>
                    <a:pt x="14622" y="16957"/>
                  </a:lnTo>
                  <a:lnTo>
                    <a:pt x="20151" y="16381"/>
                  </a:lnTo>
                  <a:lnTo>
                    <a:pt x="22959" y="15275"/>
                  </a:lnTo>
                  <a:lnTo>
                    <a:pt x="28620" y="11507"/>
                  </a:lnTo>
                  <a:lnTo>
                    <a:pt x="34310" y="9197"/>
                  </a:lnTo>
                  <a:lnTo>
                    <a:pt x="40014" y="8170"/>
                  </a:lnTo>
                  <a:lnTo>
                    <a:pt x="45724" y="7714"/>
                  </a:lnTo>
                  <a:lnTo>
                    <a:pt x="49532" y="6639"/>
                  </a:lnTo>
                  <a:lnTo>
                    <a:pt x="53977" y="4971"/>
                  </a:lnTo>
                  <a:lnTo>
                    <a:pt x="58845" y="2906"/>
                  </a:lnTo>
                  <a:lnTo>
                    <a:pt x="63042" y="1529"/>
                  </a:lnTo>
                  <a:lnTo>
                    <a:pt x="66793" y="611"/>
                  </a:lnTo>
                  <a:lnTo>
                    <a:pt x="70247" y="0"/>
                  </a:lnTo>
                  <a:lnTo>
                    <a:pt x="73501" y="544"/>
                  </a:lnTo>
                  <a:lnTo>
                    <a:pt x="82632" y="4909"/>
                  </a:lnTo>
                  <a:lnTo>
                    <a:pt x="88478" y="6264"/>
                  </a:lnTo>
                  <a:lnTo>
                    <a:pt x="94251" y="9407"/>
                  </a:lnTo>
                  <a:lnTo>
                    <a:pt x="101168" y="14634"/>
                  </a:lnTo>
                  <a:lnTo>
                    <a:pt x="106916" y="20091"/>
                  </a:lnTo>
                  <a:lnTo>
                    <a:pt x="108425" y="23463"/>
                  </a:lnTo>
                  <a:lnTo>
                    <a:pt x="109431" y="27617"/>
                  </a:lnTo>
                  <a:lnTo>
                    <a:pt x="110101" y="32291"/>
                  </a:lnTo>
                  <a:lnTo>
                    <a:pt x="110548" y="36359"/>
                  </a:lnTo>
                  <a:lnTo>
                    <a:pt x="110846" y="40024"/>
                  </a:lnTo>
                  <a:lnTo>
                    <a:pt x="111045" y="43420"/>
                  </a:lnTo>
                  <a:lnTo>
                    <a:pt x="110225" y="47588"/>
                  </a:lnTo>
                  <a:lnTo>
                    <a:pt x="108726" y="52273"/>
                  </a:lnTo>
                  <a:lnTo>
                    <a:pt x="106774" y="57301"/>
                  </a:lnTo>
                  <a:lnTo>
                    <a:pt x="104520" y="62557"/>
                  </a:lnTo>
                  <a:lnTo>
                    <a:pt x="99477" y="73478"/>
                  </a:lnTo>
                  <a:lnTo>
                    <a:pt x="96798" y="78105"/>
                  </a:lnTo>
                  <a:lnTo>
                    <a:pt x="94059" y="82142"/>
                  </a:lnTo>
                  <a:lnTo>
                    <a:pt x="91281" y="85786"/>
                  </a:lnTo>
                  <a:lnTo>
                    <a:pt x="88476" y="90120"/>
                  </a:lnTo>
                  <a:lnTo>
                    <a:pt x="85654" y="94915"/>
                  </a:lnTo>
                  <a:lnTo>
                    <a:pt x="82820" y="100016"/>
                  </a:lnTo>
                  <a:lnTo>
                    <a:pt x="77131" y="110764"/>
                  </a:lnTo>
                  <a:lnTo>
                    <a:pt x="74281" y="116297"/>
                  </a:lnTo>
                  <a:lnTo>
                    <a:pt x="71429" y="120938"/>
                  </a:lnTo>
                  <a:lnTo>
                    <a:pt x="68575" y="124985"/>
                  </a:lnTo>
                  <a:lnTo>
                    <a:pt x="65719" y="128636"/>
                  </a:lnTo>
                  <a:lnTo>
                    <a:pt x="62863" y="132021"/>
                  </a:lnTo>
                  <a:lnTo>
                    <a:pt x="60006" y="135231"/>
                  </a:lnTo>
                  <a:lnTo>
                    <a:pt x="57149" y="138324"/>
                  </a:lnTo>
                  <a:lnTo>
                    <a:pt x="55244" y="141338"/>
                  </a:lnTo>
                  <a:lnTo>
                    <a:pt x="53975" y="144300"/>
                  </a:lnTo>
                  <a:lnTo>
                    <a:pt x="52564" y="150131"/>
                  </a:lnTo>
                  <a:lnTo>
                    <a:pt x="51937" y="155897"/>
                  </a:lnTo>
                  <a:lnTo>
                    <a:pt x="51658" y="161635"/>
                  </a:lnTo>
                  <a:lnTo>
                    <a:pt x="51584" y="164499"/>
                  </a:lnTo>
                  <a:lnTo>
                    <a:pt x="52486" y="167360"/>
                  </a:lnTo>
                  <a:lnTo>
                    <a:pt x="56030" y="173080"/>
                  </a:lnTo>
                  <a:lnTo>
                    <a:pt x="58309" y="174986"/>
                  </a:lnTo>
                  <a:lnTo>
                    <a:pt x="60780" y="176257"/>
                  </a:lnTo>
                  <a:lnTo>
                    <a:pt x="67039" y="178297"/>
                  </a:lnTo>
                  <a:lnTo>
                    <a:pt x="72674" y="183201"/>
                  </a:lnTo>
                  <a:lnTo>
                    <a:pt x="76072" y="184591"/>
                  </a:lnTo>
                  <a:lnTo>
                    <a:pt x="80242" y="185517"/>
                  </a:lnTo>
                  <a:lnTo>
                    <a:pt x="84928" y="186135"/>
                  </a:lnTo>
                  <a:lnTo>
                    <a:pt x="89004" y="186547"/>
                  </a:lnTo>
                  <a:lnTo>
                    <a:pt x="92673" y="186822"/>
                  </a:lnTo>
                  <a:lnTo>
                    <a:pt x="96072" y="187005"/>
                  </a:lnTo>
                  <a:lnTo>
                    <a:pt x="99291" y="186174"/>
                  </a:lnTo>
                  <a:lnTo>
                    <a:pt x="105407" y="182712"/>
                  </a:lnTo>
                  <a:lnTo>
                    <a:pt x="109324" y="181407"/>
                  </a:lnTo>
                  <a:lnTo>
                    <a:pt x="113840" y="180538"/>
                  </a:lnTo>
                  <a:lnTo>
                    <a:pt x="118756" y="179958"/>
                  </a:lnTo>
                  <a:lnTo>
                    <a:pt x="123938" y="178619"/>
                  </a:lnTo>
                  <a:lnTo>
                    <a:pt x="129298" y="176774"/>
                  </a:lnTo>
                  <a:lnTo>
                    <a:pt x="134776" y="174591"/>
                  </a:lnTo>
                  <a:lnTo>
                    <a:pt x="140333" y="173136"/>
                  </a:lnTo>
                  <a:lnTo>
                    <a:pt x="145943" y="172166"/>
                  </a:lnTo>
                  <a:lnTo>
                    <a:pt x="151588" y="171519"/>
                  </a:lnTo>
                  <a:lnTo>
                    <a:pt x="157256" y="169183"/>
                  </a:lnTo>
                  <a:lnTo>
                    <a:pt x="162940" y="165721"/>
                  </a:lnTo>
                  <a:lnTo>
                    <a:pt x="168634" y="161508"/>
                  </a:lnTo>
                  <a:lnTo>
                    <a:pt x="174335" y="157746"/>
                  </a:lnTo>
                  <a:lnTo>
                    <a:pt x="180041" y="154286"/>
                  </a:lnTo>
                  <a:lnTo>
                    <a:pt x="197168" y="14450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00"/>
            <p:cNvSpPr/>
            <p:nvPr/>
          </p:nvSpPr>
          <p:spPr>
            <a:xfrm>
              <a:off x="7340917" y="1843087"/>
              <a:ext cx="158904" cy="334328"/>
            </a:xfrm>
            <a:custGeom>
              <a:avLst/>
              <a:gdLst/>
              <a:ahLst/>
              <a:cxnLst/>
              <a:rect l="0" t="0" r="0" b="0"/>
              <a:pathLst>
                <a:path w="158904" h="334328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5182" y="6844"/>
                  </a:lnTo>
                  <a:lnTo>
                    <a:pt x="28693" y="20151"/>
                  </a:lnTo>
                  <a:lnTo>
                    <a:pt x="32463" y="22959"/>
                  </a:lnTo>
                  <a:lnTo>
                    <a:pt x="36883" y="25784"/>
                  </a:lnTo>
                  <a:lnTo>
                    <a:pt x="41733" y="28619"/>
                  </a:lnTo>
                  <a:lnTo>
                    <a:pt x="45920" y="31462"/>
                  </a:lnTo>
                  <a:lnTo>
                    <a:pt x="49663" y="34310"/>
                  </a:lnTo>
                  <a:lnTo>
                    <a:pt x="53112" y="37161"/>
                  </a:lnTo>
                  <a:lnTo>
                    <a:pt x="57315" y="40966"/>
                  </a:lnTo>
                  <a:lnTo>
                    <a:pt x="67066" y="50275"/>
                  </a:lnTo>
                  <a:lnTo>
                    <a:pt x="72333" y="54471"/>
                  </a:lnTo>
                  <a:lnTo>
                    <a:pt x="77750" y="58222"/>
                  </a:lnTo>
                  <a:lnTo>
                    <a:pt x="83266" y="61675"/>
                  </a:lnTo>
                  <a:lnTo>
                    <a:pt x="87896" y="65881"/>
                  </a:lnTo>
                  <a:lnTo>
                    <a:pt x="91935" y="70591"/>
                  </a:lnTo>
                  <a:lnTo>
                    <a:pt x="95580" y="75636"/>
                  </a:lnTo>
                  <a:lnTo>
                    <a:pt x="98962" y="80904"/>
                  </a:lnTo>
                  <a:lnTo>
                    <a:pt x="102170" y="86321"/>
                  </a:lnTo>
                  <a:lnTo>
                    <a:pt x="105261" y="91837"/>
                  </a:lnTo>
                  <a:lnTo>
                    <a:pt x="109226" y="97420"/>
                  </a:lnTo>
                  <a:lnTo>
                    <a:pt x="113775" y="103047"/>
                  </a:lnTo>
                  <a:lnTo>
                    <a:pt x="118712" y="108703"/>
                  </a:lnTo>
                  <a:lnTo>
                    <a:pt x="122957" y="114379"/>
                  </a:lnTo>
                  <a:lnTo>
                    <a:pt x="126739" y="120067"/>
                  </a:lnTo>
                  <a:lnTo>
                    <a:pt x="130213" y="125765"/>
                  </a:lnTo>
                  <a:lnTo>
                    <a:pt x="133481" y="131468"/>
                  </a:lnTo>
                  <a:lnTo>
                    <a:pt x="139652" y="142885"/>
                  </a:lnTo>
                  <a:lnTo>
                    <a:pt x="148482" y="160023"/>
                  </a:lnTo>
                  <a:lnTo>
                    <a:pt x="150423" y="166690"/>
                  </a:lnTo>
                  <a:lnTo>
                    <a:pt x="151717" y="173992"/>
                  </a:lnTo>
                  <a:lnTo>
                    <a:pt x="152580" y="181717"/>
                  </a:lnTo>
                  <a:lnTo>
                    <a:pt x="154107" y="188772"/>
                  </a:lnTo>
                  <a:lnTo>
                    <a:pt x="156078" y="195381"/>
                  </a:lnTo>
                  <a:lnTo>
                    <a:pt x="158344" y="201691"/>
                  </a:lnTo>
                  <a:lnTo>
                    <a:pt x="158903" y="207803"/>
                  </a:lnTo>
                  <a:lnTo>
                    <a:pt x="158323" y="213783"/>
                  </a:lnTo>
                  <a:lnTo>
                    <a:pt x="156984" y="219675"/>
                  </a:lnTo>
                  <a:lnTo>
                    <a:pt x="156091" y="225507"/>
                  </a:lnTo>
                  <a:lnTo>
                    <a:pt x="155495" y="231301"/>
                  </a:lnTo>
                  <a:lnTo>
                    <a:pt x="155099" y="237068"/>
                  </a:lnTo>
                  <a:lnTo>
                    <a:pt x="153882" y="242818"/>
                  </a:lnTo>
                  <a:lnTo>
                    <a:pt x="152118" y="248556"/>
                  </a:lnTo>
                  <a:lnTo>
                    <a:pt x="149990" y="254287"/>
                  </a:lnTo>
                  <a:lnTo>
                    <a:pt x="146666" y="260012"/>
                  </a:lnTo>
                  <a:lnTo>
                    <a:pt x="142544" y="265734"/>
                  </a:lnTo>
                  <a:lnTo>
                    <a:pt x="137893" y="271453"/>
                  </a:lnTo>
                  <a:lnTo>
                    <a:pt x="133838" y="277171"/>
                  </a:lnTo>
                  <a:lnTo>
                    <a:pt x="130183" y="282889"/>
                  </a:lnTo>
                  <a:lnTo>
                    <a:pt x="126793" y="288605"/>
                  </a:lnTo>
                  <a:lnTo>
                    <a:pt x="122629" y="293368"/>
                  </a:lnTo>
                  <a:lnTo>
                    <a:pt x="117948" y="297496"/>
                  </a:lnTo>
                  <a:lnTo>
                    <a:pt x="112922" y="301201"/>
                  </a:lnTo>
                  <a:lnTo>
                    <a:pt x="108619" y="304623"/>
                  </a:lnTo>
                  <a:lnTo>
                    <a:pt x="104798" y="307857"/>
                  </a:lnTo>
                  <a:lnTo>
                    <a:pt x="101297" y="310966"/>
                  </a:lnTo>
                  <a:lnTo>
                    <a:pt x="97059" y="313990"/>
                  </a:lnTo>
                  <a:lnTo>
                    <a:pt x="92329" y="316960"/>
                  </a:lnTo>
                  <a:lnTo>
                    <a:pt x="87269" y="319891"/>
                  </a:lnTo>
                  <a:lnTo>
                    <a:pt x="82945" y="321846"/>
                  </a:lnTo>
                  <a:lnTo>
                    <a:pt x="79109" y="323149"/>
                  </a:lnTo>
                  <a:lnTo>
                    <a:pt x="75599" y="324018"/>
                  </a:lnTo>
                  <a:lnTo>
                    <a:pt x="72307" y="325549"/>
                  </a:lnTo>
                  <a:lnTo>
                    <a:pt x="69160" y="327523"/>
                  </a:lnTo>
                  <a:lnTo>
                    <a:pt x="61815" y="332984"/>
                  </a:lnTo>
                  <a:lnTo>
                    <a:pt x="58271" y="333730"/>
                  </a:lnTo>
                  <a:lnTo>
                    <a:pt x="51435" y="33432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01"/>
            <p:cNvSpPr/>
            <p:nvPr/>
          </p:nvSpPr>
          <p:spPr>
            <a:xfrm>
              <a:off x="7632500" y="1809150"/>
              <a:ext cx="145616" cy="402556"/>
            </a:xfrm>
            <a:custGeom>
              <a:avLst/>
              <a:gdLst/>
              <a:ahLst/>
              <a:cxnLst/>
              <a:rect l="0" t="0" r="0" b="0"/>
              <a:pathLst>
                <a:path w="145616" h="402556">
                  <a:moveTo>
                    <a:pt x="94180" y="8220"/>
                  </a:moveTo>
                  <a:lnTo>
                    <a:pt x="94180" y="0"/>
                  </a:lnTo>
                  <a:lnTo>
                    <a:pt x="94180" y="12426"/>
                  </a:lnTo>
                  <a:lnTo>
                    <a:pt x="93227" y="13882"/>
                  </a:lnTo>
                  <a:lnTo>
                    <a:pt x="91640" y="14852"/>
                  </a:lnTo>
                  <a:lnTo>
                    <a:pt x="89628" y="15499"/>
                  </a:lnTo>
                  <a:lnTo>
                    <a:pt x="88288" y="16882"/>
                  </a:lnTo>
                  <a:lnTo>
                    <a:pt x="87394" y="18757"/>
                  </a:lnTo>
                  <a:lnTo>
                    <a:pt x="86799" y="20960"/>
                  </a:lnTo>
                  <a:lnTo>
                    <a:pt x="83597" y="25947"/>
                  </a:lnTo>
                  <a:lnTo>
                    <a:pt x="81410" y="28610"/>
                  </a:lnTo>
                  <a:lnTo>
                    <a:pt x="78999" y="31338"/>
                  </a:lnTo>
                  <a:lnTo>
                    <a:pt x="73780" y="36910"/>
                  </a:lnTo>
                  <a:lnTo>
                    <a:pt x="71055" y="40681"/>
                  </a:lnTo>
                  <a:lnTo>
                    <a:pt x="68286" y="45101"/>
                  </a:lnTo>
                  <a:lnTo>
                    <a:pt x="65487" y="49952"/>
                  </a:lnTo>
                  <a:lnTo>
                    <a:pt x="62669" y="54139"/>
                  </a:lnTo>
                  <a:lnTo>
                    <a:pt x="59837" y="57882"/>
                  </a:lnTo>
                  <a:lnTo>
                    <a:pt x="56997" y="61330"/>
                  </a:lnTo>
                  <a:lnTo>
                    <a:pt x="54151" y="66487"/>
                  </a:lnTo>
                  <a:lnTo>
                    <a:pt x="51302" y="72782"/>
                  </a:lnTo>
                  <a:lnTo>
                    <a:pt x="48449" y="79836"/>
                  </a:lnTo>
                  <a:lnTo>
                    <a:pt x="45595" y="86444"/>
                  </a:lnTo>
                  <a:lnTo>
                    <a:pt x="39884" y="98866"/>
                  </a:lnTo>
                  <a:lnTo>
                    <a:pt x="28457" y="122363"/>
                  </a:lnTo>
                  <a:lnTo>
                    <a:pt x="14170" y="151074"/>
                  </a:lnTo>
                  <a:lnTo>
                    <a:pt x="12265" y="157748"/>
                  </a:lnTo>
                  <a:lnTo>
                    <a:pt x="10995" y="165055"/>
                  </a:lnTo>
                  <a:lnTo>
                    <a:pt x="10149" y="172784"/>
                  </a:lnTo>
                  <a:lnTo>
                    <a:pt x="8632" y="179842"/>
                  </a:lnTo>
                  <a:lnTo>
                    <a:pt x="6667" y="186452"/>
                  </a:lnTo>
                  <a:lnTo>
                    <a:pt x="2898" y="198876"/>
                  </a:lnTo>
                  <a:lnTo>
                    <a:pt x="1223" y="210748"/>
                  </a:lnTo>
                  <a:lnTo>
                    <a:pt x="478" y="222375"/>
                  </a:lnTo>
                  <a:lnTo>
                    <a:pt x="148" y="233892"/>
                  </a:lnTo>
                  <a:lnTo>
                    <a:pt x="0" y="245361"/>
                  </a:lnTo>
                  <a:lnTo>
                    <a:pt x="2475" y="256808"/>
                  </a:lnTo>
                  <a:lnTo>
                    <a:pt x="6749" y="268246"/>
                  </a:lnTo>
                  <a:lnTo>
                    <a:pt x="9223" y="273963"/>
                  </a:lnTo>
                  <a:lnTo>
                    <a:pt x="14511" y="285395"/>
                  </a:lnTo>
                  <a:lnTo>
                    <a:pt x="28502" y="313972"/>
                  </a:lnTo>
                  <a:lnTo>
                    <a:pt x="32298" y="318735"/>
                  </a:lnTo>
                  <a:lnTo>
                    <a:pt x="36732" y="322862"/>
                  </a:lnTo>
                  <a:lnTo>
                    <a:pt x="41593" y="326566"/>
                  </a:lnTo>
                  <a:lnTo>
                    <a:pt x="45787" y="330941"/>
                  </a:lnTo>
                  <a:lnTo>
                    <a:pt x="49535" y="335762"/>
                  </a:lnTo>
                  <a:lnTo>
                    <a:pt x="52987" y="340881"/>
                  </a:lnTo>
                  <a:lnTo>
                    <a:pt x="57193" y="345246"/>
                  </a:lnTo>
                  <a:lnTo>
                    <a:pt x="61902" y="349109"/>
                  </a:lnTo>
                  <a:lnTo>
                    <a:pt x="66946" y="352637"/>
                  </a:lnTo>
                  <a:lnTo>
                    <a:pt x="71261" y="355941"/>
                  </a:lnTo>
                  <a:lnTo>
                    <a:pt x="75091" y="359096"/>
                  </a:lnTo>
                  <a:lnTo>
                    <a:pt x="78595" y="362152"/>
                  </a:lnTo>
                  <a:lnTo>
                    <a:pt x="81885" y="365142"/>
                  </a:lnTo>
                  <a:lnTo>
                    <a:pt x="88081" y="371004"/>
                  </a:lnTo>
                  <a:lnTo>
                    <a:pt x="92019" y="373901"/>
                  </a:lnTo>
                  <a:lnTo>
                    <a:pt x="96549" y="376785"/>
                  </a:lnTo>
                  <a:lnTo>
                    <a:pt x="101474" y="379660"/>
                  </a:lnTo>
                  <a:lnTo>
                    <a:pt x="104757" y="382529"/>
                  </a:lnTo>
                  <a:lnTo>
                    <a:pt x="106946" y="385394"/>
                  </a:lnTo>
                  <a:lnTo>
                    <a:pt x="108405" y="388257"/>
                  </a:lnTo>
                  <a:lnTo>
                    <a:pt x="110331" y="390165"/>
                  </a:lnTo>
                  <a:lnTo>
                    <a:pt x="112567" y="391437"/>
                  </a:lnTo>
                  <a:lnTo>
                    <a:pt x="115010" y="392286"/>
                  </a:lnTo>
                  <a:lnTo>
                    <a:pt x="117592" y="393804"/>
                  </a:lnTo>
                  <a:lnTo>
                    <a:pt x="120265" y="395768"/>
                  </a:lnTo>
                  <a:lnTo>
                    <a:pt x="123001" y="398030"/>
                  </a:lnTo>
                  <a:lnTo>
                    <a:pt x="125776" y="399538"/>
                  </a:lnTo>
                  <a:lnTo>
                    <a:pt x="128579" y="400544"/>
                  </a:lnTo>
                  <a:lnTo>
                    <a:pt x="131399" y="401214"/>
                  </a:lnTo>
                  <a:lnTo>
                    <a:pt x="134233" y="401661"/>
                  </a:lnTo>
                  <a:lnTo>
                    <a:pt x="137074" y="401959"/>
                  </a:lnTo>
                  <a:lnTo>
                    <a:pt x="145606" y="402554"/>
                  </a:lnTo>
                  <a:lnTo>
                    <a:pt x="145615" y="4025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02"/>
            <p:cNvSpPr/>
            <p:nvPr/>
          </p:nvSpPr>
          <p:spPr>
            <a:xfrm>
              <a:off x="7769656" y="1885950"/>
              <a:ext cx="205474" cy="265350"/>
            </a:xfrm>
            <a:custGeom>
              <a:avLst/>
              <a:gdLst/>
              <a:ahLst/>
              <a:cxnLst/>
              <a:rect l="0" t="0" r="0" b="0"/>
              <a:pathLst>
                <a:path w="205474" h="265350">
                  <a:moveTo>
                    <a:pt x="128474" y="0"/>
                  </a:moveTo>
                  <a:lnTo>
                    <a:pt x="137045" y="0"/>
                  </a:lnTo>
                  <a:lnTo>
                    <a:pt x="132495" y="4550"/>
                  </a:lnTo>
                  <a:lnTo>
                    <a:pt x="129250" y="5891"/>
                  </a:lnTo>
                  <a:lnTo>
                    <a:pt x="125182" y="6785"/>
                  </a:lnTo>
                  <a:lnTo>
                    <a:pt x="120563" y="7380"/>
                  </a:lnTo>
                  <a:lnTo>
                    <a:pt x="116533" y="8730"/>
                  </a:lnTo>
                  <a:lnTo>
                    <a:pt x="112893" y="10582"/>
                  </a:lnTo>
                  <a:lnTo>
                    <a:pt x="109514" y="12770"/>
                  </a:lnTo>
                  <a:lnTo>
                    <a:pt x="105357" y="15181"/>
                  </a:lnTo>
                  <a:lnTo>
                    <a:pt x="95657" y="20399"/>
                  </a:lnTo>
                  <a:lnTo>
                    <a:pt x="90403" y="22172"/>
                  </a:lnTo>
                  <a:lnTo>
                    <a:pt x="84997" y="23354"/>
                  </a:lnTo>
                  <a:lnTo>
                    <a:pt x="79486" y="24141"/>
                  </a:lnTo>
                  <a:lnTo>
                    <a:pt x="74860" y="24667"/>
                  </a:lnTo>
                  <a:lnTo>
                    <a:pt x="70824" y="25017"/>
                  </a:lnTo>
                  <a:lnTo>
                    <a:pt x="67181" y="25250"/>
                  </a:lnTo>
                  <a:lnTo>
                    <a:pt x="63799" y="26358"/>
                  </a:lnTo>
                  <a:lnTo>
                    <a:pt x="57502" y="30129"/>
                  </a:lnTo>
                  <a:lnTo>
                    <a:pt x="51528" y="32441"/>
                  </a:lnTo>
                  <a:lnTo>
                    <a:pt x="48602" y="33057"/>
                  </a:lnTo>
                  <a:lnTo>
                    <a:pt x="44746" y="33468"/>
                  </a:lnTo>
                  <a:lnTo>
                    <a:pt x="40270" y="33742"/>
                  </a:lnTo>
                  <a:lnTo>
                    <a:pt x="25679" y="34287"/>
                  </a:lnTo>
                  <a:lnTo>
                    <a:pt x="25610" y="41670"/>
                  </a:lnTo>
                  <a:lnTo>
                    <a:pt x="25603" y="84571"/>
                  </a:lnTo>
                  <a:lnTo>
                    <a:pt x="24651" y="88765"/>
                  </a:lnTo>
                  <a:lnTo>
                    <a:pt x="21052" y="95966"/>
                  </a:lnTo>
                  <a:lnTo>
                    <a:pt x="19712" y="100172"/>
                  </a:lnTo>
                  <a:lnTo>
                    <a:pt x="18818" y="104881"/>
                  </a:lnTo>
                  <a:lnTo>
                    <a:pt x="18223" y="109926"/>
                  </a:lnTo>
                  <a:lnTo>
                    <a:pt x="16873" y="114241"/>
                  </a:lnTo>
                  <a:lnTo>
                    <a:pt x="12834" y="121576"/>
                  </a:lnTo>
                  <a:lnTo>
                    <a:pt x="10403" y="128011"/>
                  </a:lnTo>
                  <a:lnTo>
                    <a:pt x="9755" y="131060"/>
                  </a:lnTo>
                  <a:lnTo>
                    <a:pt x="6495" y="136989"/>
                  </a:lnTo>
                  <a:lnTo>
                    <a:pt x="4292" y="139903"/>
                  </a:lnTo>
                  <a:lnTo>
                    <a:pt x="1844" y="145681"/>
                  </a:lnTo>
                  <a:lnTo>
                    <a:pt x="273" y="152601"/>
                  </a:lnTo>
                  <a:lnTo>
                    <a:pt x="0" y="158351"/>
                  </a:lnTo>
                  <a:lnTo>
                    <a:pt x="915" y="159860"/>
                  </a:lnTo>
                  <a:lnTo>
                    <a:pt x="2477" y="160865"/>
                  </a:lnTo>
                  <a:lnTo>
                    <a:pt x="4471" y="161536"/>
                  </a:lnTo>
                  <a:lnTo>
                    <a:pt x="5801" y="161030"/>
                  </a:lnTo>
                  <a:lnTo>
                    <a:pt x="6687" y="159741"/>
                  </a:lnTo>
                  <a:lnTo>
                    <a:pt x="7277" y="157929"/>
                  </a:lnTo>
                  <a:lnTo>
                    <a:pt x="8623" y="156721"/>
                  </a:lnTo>
                  <a:lnTo>
                    <a:pt x="10473" y="155915"/>
                  </a:lnTo>
                  <a:lnTo>
                    <a:pt x="12659" y="155378"/>
                  </a:lnTo>
                  <a:lnTo>
                    <a:pt x="14116" y="154068"/>
                  </a:lnTo>
                  <a:lnTo>
                    <a:pt x="15088" y="152242"/>
                  </a:lnTo>
                  <a:lnTo>
                    <a:pt x="15736" y="150072"/>
                  </a:lnTo>
                  <a:lnTo>
                    <a:pt x="18072" y="148625"/>
                  </a:lnTo>
                  <a:lnTo>
                    <a:pt x="21535" y="147661"/>
                  </a:lnTo>
                  <a:lnTo>
                    <a:pt x="25748" y="147018"/>
                  </a:lnTo>
                  <a:lnTo>
                    <a:pt x="30463" y="145637"/>
                  </a:lnTo>
                  <a:lnTo>
                    <a:pt x="35510" y="143764"/>
                  </a:lnTo>
                  <a:lnTo>
                    <a:pt x="40781" y="141562"/>
                  </a:lnTo>
                  <a:lnTo>
                    <a:pt x="47152" y="139142"/>
                  </a:lnTo>
                  <a:lnTo>
                    <a:pt x="61851" y="133913"/>
                  </a:lnTo>
                  <a:lnTo>
                    <a:pt x="68819" y="131185"/>
                  </a:lnTo>
                  <a:lnTo>
                    <a:pt x="75369" y="128414"/>
                  </a:lnTo>
                  <a:lnTo>
                    <a:pt x="81640" y="125614"/>
                  </a:lnTo>
                  <a:lnTo>
                    <a:pt x="88679" y="123748"/>
                  </a:lnTo>
                  <a:lnTo>
                    <a:pt x="96229" y="122503"/>
                  </a:lnTo>
                  <a:lnTo>
                    <a:pt x="104119" y="121674"/>
                  </a:lnTo>
                  <a:lnTo>
                    <a:pt x="111286" y="120168"/>
                  </a:lnTo>
                  <a:lnTo>
                    <a:pt x="117967" y="118212"/>
                  </a:lnTo>
                  <a:lnTo>
                    <a:pt x="124327" y="115955"/>
                  </a:lnTo>
                  <a:lnTo>
                    <a:pt x="131425" y="114451"/>
                  </a:lnTo>
                  <a:lnTo>
                    <a:pt x="139013" y="113448"/>
                  </a:lnTo>
                  <a:lnTo>
                    <a:pt x="146930" y="112779"/>
                  </a:lnTo>
                  <a:lnTo>
                    <a:pt x="154113" y="113286"/>
                  </a:lnTo>
                  <a:lnTo>
                    <a:pt x="160807" y="114576"/>
                  </a:lnTo>
                  <a:lnTo>
                    <a:pt x="167175" y="116389"/>
                  </a:lnTo>
                  <a:lnTo>
                    <a:pt x="172371" y="118550"/>
                  </a:lnTo>
                  <a:lnTo>
                    <a:pt x="176789" y="120943"/>
                  </a:lnTo>
                  <a:lnTo>
                    <a:pt x="180686" y="123491"/>
                  </a:lnTo>
                  <a:lnTo>
                    <a:pt x="184236" y="126142"/>
                  </a:lnTo>
                  <a:lnTo>
                    <a:pt x="187557" y="128862"/>
                  </a:lnTo>
                  <a:lnTo>
                    <a:pt x="193785" y="134424"/>
                  </a:lnTo>
                  <a:lnTo>
                    <a:pt x="199729" y="140071"/>
                  </a:lnTo>
                  <a:lnTo>
                    <a:pt x="201694" y="142911"/>
                  </a:lnTo>
                  <a:lnTo>
                    <a:pt x="203879" y="148606"/>
                  </a:lnTo>
                  <a:lnTo>
                    <a:pt x="204850" y="156852"/>
                  </a:lnTo>
                  <a:lnTo>
                    <a:pt x="205108" y="161718"/>
                  </a:lnTo>
                  <a:lnTo>
                    <a:pt x="205395" y="172204"/>
                  </a:lnTo>
                  <a:lnTo>
                    <a:pt x="205473" y="177668"/>
                  </a:lnTo>
                  <a:lnTo>
                    <a:pt x="204571" y="182262"/>
                  </a:lnTo>
                  <a:lnTo>
                    <a:pt x="201030" y="189908"/>
                  </a:lnTo>
                  <a:lnTo>
                    <a:pt x="193681" y="204118"/>
                  </a:lnTo>
                  <a:lnTo>
                    <a:pt x="190042" y="209421"/>
                  </a:lnTo>
                  <a:lnTo>
                    <a:pt x="185712" y="214861"/>
                  </a:lnTo>
                  <a:lnTo>
                    <a:pt x="180920" y="220393"/>
                  </a:lnTo>
                  <a:lnTo>
                    <a:pt x="175820" y="225034"/>
                  </a:lnTo>
                  <a:lnTo>
                    <a:pt x="170515" y="229080"/>
                  </a:lnTo>
                  <a:lnTo>
                    <a:pt x="165074" y="232730"/>
                  </a:lnTo>
                  <a:lnTo>
                    <a:pt x="159542" y="236116"/>
                  </a:lnTo>
                  <a:lnTo>
                    <a:pt x="153948" y="239325"/>
                  </a:lnTo>
                  <a:lnTo>
                    <a:pt x="148314" y="242417"/>
                  </a:lnTo>
                  <a:lnTo>
                    <a:pt x="143606" y="245432"/>
                  </a:lnTo>
                  <a:lnTo>
                    <a:pt x="139514" y="248393"/>
                  </a:lnTo>
                  <a:lnTo>
                    <a:pt x="135835" y="251320"/>
                  </a:lnTo>
                  <a:lnTo>
                    <a:pt x="131476" y="253272"/>
                  </a:lnTo>
                  <a:lnTo>
                    <a:pt x="126665" y="254573"/>
                  </a:lnTo>
                  <a:lnTo>
                    <a:pt x="121553" y="255440"/>
                  </a:lnTo>
                  <a:lnTo>
                    <a:pt x="117192" y="256971"/>
                  </a:lnTo>
                  <a:lnTo>
                    <a:pt x="113332" y="258944"/>
                  </a:lnTo>
                  <a:lnTo>
                    <a:pt x="109807" y="261211"/>
                  </a:lnTo>
                  <a:lnTo>
                    <a:pt x="105551" y="262723"/>
                  </a:lnTo>
                  <a:lnTo>
                    <a:pt x="100810" y="263731"/>
                  </a:lnTo>
                  <a:lnTo>
                    <a:pt x="88613" y="265349"/>
                  </a:lnTo>
                  <a:lnTo>
                    <a:pt x="86660" y="264529"/>
                  </a:lnTo>
                  <a:lnTo>
                    <a:pt x="80313" y="259777"/>
                  </a:lnTo>
                  <a:lnTo>
                    <a:pt x="77038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03"/>
            <p:cNvSpPr/>
            <p:nvPr/>
          </p:nvSpPr>
          <p:spPr>
            <a:xfrm>
              <a:off x="8001000" y="1800225"/>
              <a:ext cx="236012" cy="360046"/>
            </a:xfrm>
            <a:custGeom>
              <a:avLst/>
              <a:gdLst/>
              <a:ahLst/>
              <a:cxnLst/>
              <a:rect l="0" t="0" r="0" b="0"/>
              <a:pathLst>
                <a:path w="236012" h="360046">
                  <a:moveTo>
                    <a:pt x="0" y="0"/>
                  </a:moveTo>
                  <a:lnTo>
                    <a:pt x="7381" y="0"/>
                  </a:lnTo>
                  <a:lnTo>
                    <a:pt x="12770" y="4550"/>
                  </a:lnTo>
                  <a:lnTo>
                    <a:pt x="16133" y="5891"/>
                  </a:lnTo>
                  <a:lnTo>
                    <a:pt x="20280" y="6785"/>
                  </a:lnTo>
                  <a:lnTo>
                    <a:pt x="24950" y="7380"/>
                  </a:lnTo>
                  <a:lnTo>
                    <a:pt x="29016" y="8730"/>
                  </a:lnTo>
                  <a:lnTo>
                    <a:pt x="36072" y="12770"/>
                  </a:lnTo>
                  <a:lnTo>
                    <a:pt x="40240" y="15181"/>
                  </a:lnTo>
                  <a:lnTo>
                    <a:pt x="49953" y="20399"/>
                  </a:lnTo>
                  <a:lnTo>
                    <a:pt x="56161" y="23124"/>
                  </a:lnTo>
                  <a:lnTo>
                    <a:pt x="63159" y="25893"/>
                  </a:lnTo>
                  <a:lnTo>
                    <a:pt x="70680" y="28692"/>
                  </a:lnTo>
                  <a:lnTo>
                    <a:pt x="77600" y="32463"/>
                  </a:lnTo>
                  <a:lnTo>
                    <a:pt x="84118" y="36882"/>
                  </a:lnTo>
                  <a:lnTo>
                    <a:pt x="90368" y="41733"/>
                  </a:lnTo>
                  <a:lnTo>
                    <a:pt x="97394" y="45919"/>
                  </a:lnTo>
                  <a:lnTo>
                    <a:pt x="104934" y="49663"/>
                  </a:lnTo>
                  <a:lnTo>
                    <a:pt x="112818" y="53111"/>
                  </a:lnTo>
                  <a:lnTo>
                    <a:pt x="120932" y="57315"/>
                  </a:lnTo>
                  <a:lnTo>
                    <a:pt x="129199" y="62022"/>
                  </a:lnTo>
                  <a:lnTo>
                    <a:pt x="137568" y="67065"/>
                  </a:lnTo>
                  <a:lnTo>
                    <a:pt x="145052" y="72333"/>
                  </a:lnTo>
                  <a:lnTo>
                    <a:pt x="151946" y="77749"/>
                  </a:lnTo>
                  <a:lnTo>
                    <a:pt x="158447" y="83265"/>
                  </a:lnTo>
                  <a:lnTo>
                    <a:pt x="164686" y="88847"/>
                  </a:lnTo>
                  <a:lnTo>
                    <a:pt x="176699" y="100130"/>
                  </a:lnTo>
                  <a:lnTo>
                    <a:pt x="198722" y="121743"/>
                  </a:lnTo>
                  <a:lnTo>
                    <a:pt x="204871" y="128787"/>
                  </a:lnTo>
                  <a:lnTo>
                    <a:pt x="209923" y="135388"/>
                  </a:lnTo>
                  <a:lnTo>
                    <a:pt x="214244" y="141693"/>
                  </a:lnTo>
                  <a:lnTo>
                    <a:pt x="218076" y="148755"/>
                  </a:lnTo>
                  <a:lnTo>
                    <a:pt x="221585" y="156320"/>
                  </a:lnTo>
                  <a:lnTo>
                    <a:pt x="224875" y="164220"/>
                  </a:lnTo>
                  <a:lnTo>
                    <a:pt x="227069" y="171393"/>
                  </a:lnTo>
                  <a:lnTo>
                    <a:pt x="228532" y="178079"/>
                  </a:lnTo>
                  <a:lnTo>
                    <a:pt x="229506" y="184442"/>
                  </a:lnTo>
                  <a:lnTo>
                    <a:pt x="231109" y="190588"/>
                  </a:lnTo>
                  <a:lnTo>
                    <a:pt x="233130" y="196591"/>
                  </a:lnTo>
                  <a:lnTo>
                    <a:pt x="235430" y="202498"/>
                  </a:lnTo>
                  <a:lnTo>
                    <a:pt x="236011" y="209294"/>
                  </a:lnTo>
                  <a:lnTo>
                    <a:pt x="235445" y="216682"/>
                  </a:lnTo>
                  <a:lnTo>
                    <a:pt x="234116" y="224464"/>
                  </a:lnTo>
                  <a:lnTo>
                    <a:pt x="233229" y="231558"/>
                  </a:lnTo>
                  <a:lnTo>
                    <a:pt x="232639" y="238192"/>
                  </a:lnTo>
                  <a:lnTo>
                    <a:pt x="232245" y="244519"/>
                  </a:lnTo>
                  <a:lnTo>
                    <a:pt x="231030" y="250643"/>
                  </a:lnTo>
                  <a:lnTo>
                    <a:pt x="229268" y="256630"/>
                  </a:lnTo>
                  <a:lnTo>
                    <a:pt x="227139" y="262526"/>
                  </a:lnTo>
                  <a:lnTo>
                    <a:pt x="224770" y="268363"/>
                  </a:lnTo>
                  <a:lnTo>
                    <a:pt x="222236" y="274158"/>
                  </a:lnTo>
                  <a:lnTo>
                    <a:pt x="219595" y="279927"/>
                  </a:lnTo>
                  <a:lnTo>
                    <a:pt x="215929" y="284725"/>
                  </a:lnTo>
                  <a:lnTo>
                    <a:pt x="211580" y="288877"/>
                  </a:lnTo>
                  <a:lnTo>
                    <a:pt x="206775" y="292597"/>
                  </a:lnTo>
                  <a:lnTo>
                    <a:pt x="202620" y="296982"/>
                  </a:lnTo>
                  <a:lnTo>
                    <a:pt x="195464" y="306934"/>
                  </a:lnTo>
                  <a:lnTo>
                    <a:pt x="191269" y="311303"/>
                  </a:lnTo>
                  <a:lnTo>
                    <a:pt x="186567" y="315167"/>
                  </a:lnTo>
                  <a:lnTo>
                    <a:pt x="181528" y="318697"/>
                  </a:lnTo>
                  <a:lnTo>
                    <a:pt x="176264" y="322002"/>
                  </a:lnTo>
                  <a:lnTo>
                    <a:pt x="170849" y="325158"/>
                  </a:lnTo>
                  <a:lnTo>
                    <a:pt x="165334" y="328214"/>
                  </a:lnTo>
                  <a:lnTo>
                    <a:pt x="154127" y="334150"/>
                  </a:lnTo>
                  <a:lnTo>
                    <a:pt x="148472" y="337067"/>
                  </a:lnTo>
                  <a:lnTo>
                    <a:pt x="143748" y="339963"/>
                  </a:lnTo>
                  <a:lnTo>
                    <a:pt x="139647" y="342847"/>
                  </a:lnTo>
                  <a:lnTo>
                    <a:pt x="135960" y="345722"/>
                  </a:lnTo>
                  <a:lnTo>
                    <a:pt x="131598" y="347639"/>
                  </a:lnTo>
                  <a:lnTo>
                    <a:pt x="126784" y="348917"/>
                  </a:lnTo>
                  <a:lnTo>
                    <a:pt x="121670" y="349768"/>
                  </a:lnTo>
                  <a:lnTo>
                    <a:pt x="117309" y="351289"/>
                  </a:lnTo>
                  <a:lnTo>
                    <a:pt x="113448" y="353255"/>
                  </a:lnTo>
                  <a:lnTo>
                    <a:pt x="106619" y="357027"/>
                  </a:lnTo>
                  <a:lnTo>
                    <a:pt x="100408" y="358703"/>
                  </a:lnTo>
                  <a:lnTo>
                    <a:pt x="94551" y="359780"/>
                  </a:lnTo>
                  <a:lnTo>
                    <a:pt x="87751" y="359992"/>
                  </a:lnTo>
                  <a:lnTo>
                    <a:pt x="87076" y="360010"/>
                  </a:lnTo>
                  <a:lnTo>
                    <a:pt x="94297" y="3600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04"/>
            <p:cNvSpPr/>
            <p:nvPr/>
          </p:nvSpPr>
          <p:spPr>
            <a:xfrm>
              <a:off x="4469517" y="2374582"/>
              <a:ext cx="291079" cy="145733"/>
            </a:xfrm>
            <a:custGeom>
              <a:avLst/>
              <a:gdLst/>
              <a:ahLst/>
              <a:cxnLst/>
              <a:rect l="0" t="0" r="0" b="0"/>
              <a:pathLst>
                <a:path w="291079" h="145733">
                  <a:moveTo>
                    <a:pt x="59620" y="0"/>
                  </a:moveTo>
                  <a:lnTo>
                    <a:pt x="59620" y="36351"/>
                  </a:lnTo>
                  <a:lnTo>
                    <a:pt x="58668" y="39474"/>
                  </a:lnTo>
                  <a:lnTo>
                    <a:pt x="57080" y="42508"/>
                  </a:lnTo>
                  <a:lnTo>
                    <a:pt x="55070" y="45484"/>
                  </a:lnTo>
                  <a:lnTo>
                    <a:pt x="52776" y="49373"/>
                  </a:lnTo>
                  <a:lnTo>
                    <a:pt x="50295" y="53870"/>
                  </a:lnTo>
                  <a:lnTo>
                    <a:pt x="47689" y="58773"/>
                  </a:lnTo>
                  <a:lnTo>
                    <a:pt x="45951" y="62995"/>
                  </a:lnTo>
                  <a:lnTo>
                    <a:pt x="44792" y="66762"/>
                  </a:lnTo>
                  <a:lnTo>
                    <a:pt x="44019" y="70225"/>
                  </a:lnTo>
                  <a:lnTo>
                    <a:pt x="42552" y="74439"/>
                  </a:lnTo>
                  <a:lnTo>
                    <a:pt x="40622" y="79154"/>
                  </a:lnTo>
                  <a:lnTo>
                    <a:pt x="38382" y="84202"/>
                  </a:lnTo>
                  <a:lnTo>
                    <a:pt x="35936" y="88520"/>
                  </a:lnTo>
                  <a:lnTo>
                    <a:pt x="33354" y="92351"/>
                  </a:lnTo>
                  <a:lnTo>
                    <a:pt x="30679" y="95857"/>
                  </a:lnTo>
                  <a:lnTo>
                    <a:pt x="27944" y="100100"/>
                  </a:lnTo>
                  <a:lnTo>
                    <a:pt x="25167" y="104833"/>
                  </a:lnTo>
                  <a:lnTo>
                    <a:pt x="22364" y="109894"/>
                  </a:lnTo>
                  <a:lnTo>
                    <a:pt x="20495" y="114220"/>
                  </a:lnTo>
                  <a:lnTo>
                    <a:pt x="19249" y="118057"/>
                  </a:lnTo>
                  <a:lnTo>
                    <a:pt x="18419" y="121567"/>
                  </a:lnTo>
                  <a:lnTo>
                    <a:pt x="16913" y="124860"/>
                  </a:lnTo>
                  <a:lnTo>
                    <a:pt x="14956" y="128007"/>
                  </a:lnTo>
                  <a:lnTo>
                    <a:pt x="9523" y="135352"/>
                  </a:lnTo>
                  <a:lnTo>
                    <a:pt x="6240" y="138897"/>
                  </a:lnTo>
                  <a:lnTo>
                    <a:pt x="0" y="145332"/>
                  </a:lnTo>
                  <a:lnTo>
                    <a:pt x="6533" y="145654"/>
                  </a:lnTo>
                  <a:lnTo>
                    <a:pt x="25404" y="145729"/>
                  </a:lnTo>
                  <a:lnTo>
                    <a:pt x="29190" y="144778"/>
                  </a:lnTo>
                  <a:lnTo>
                    <a:pt x="35936" y="141181"/>
                  </a:lnTo>
                  <a:lnTo>
                    <a:pt x="44648" y="138947"/>
                  </a:lnTo>
                  <a:lnTo>
                    <a:pt x="49640" y="138352"/>
                  </a:lnTo>
                  <a:lnTo>
                    <a:pt x="55823" y="137002"/>
                  </a:lnTo>
                  <a:lnTo>
                    <a:pt x="62804" y="135150"/>
                  </a:lnTo>
                  <a:lnTo>
                    <a:pt x="70315" y="132962"/>
                  </a:lnTo>
                  <a:lnTo>
                    <a:pt x="78180" y="131504"/>
                  </a:lnTo>
                  <a:lnTo>
                    <a:pt x="86281" y="130532"/>
                  </a:lnTo>
                  <a:lnTo>
                    <a:pt x="94539" y="129884"/>
                  </a:lnTo>
                  <a:lnTo>
                    <a:pt x="102902" y="128499"/>
                  </a:lnTo>
                  <a:lnTo>
                    <a:pt x="111335" y="126624"/>
                  </a:lnTo>
                  <a:lnTo>
                    <a:pt x="119814" y="124421"/>
                  </a:lnTo>
                  <a:lnTo>
                    <a:pt x="128324" y="122952"/>
                  </a:lnTo>
                  <a:lnTo>
                    <a:pt x="136855" y="121973"/>
                  </a:lnTo>
                  <a:lnTo>
                    <a:pt x="145400" y="121321"/>
                  </a:lnTo>
                  <a:lnTo>
                    <a:pt x="153954" y="120885"/>
                  </a:lnTo>
                  <a:lnTo>
                    <a:pt x="171079" y="120402"/>
                  </a:lnTo>
                  <a:lnTo>
                    <a:pt x="192234" y="120130"/>
                  </a:lnTo>
                  <a:lnTo>
                    <a:pt x="199464" y="121044"/>
                  </a:lnTo>
                  <a:lnTo>
                    <a:pt x="207142" y="122606"/>
                  </a:lnTo>
                  <a:lnTo>
                    <a:pt x="215118" y="124600"/>
                  </a:lnTo>
                  <a:lnTo>
                    <a:pt x="221388" y="125929"/>
                  </a:lnTo>
                  <a:lnTo>
                    <a:pt x="226521" y="126815"/>
                  </a:lnTo>
                  <a:lnTo>
                    <a:pt x="230895" y="127406"/>
                  </a:lnTo>
                  <a:lnTo>
                    <a:pt x="235716" y="127800"/>
                  </a:lnTo>
                  <a:lnTo>
                    <a:pt x="240835" y="128062"/>
                  </a:lnTo>
                  <a:lnTo>
                    <a:pt x="246152" y="128238"/>
                  </a:lnTo>
                  <a:lnTo>
                    <a:pt x="250650" y="129307"/>
                  </a:lnTo>
                  <a:lnTo>
                    <a:pt x="261531" y="134410"/>
                  </a:lnTo>
                  <a:lnTo>
                    <a:pt x="267786" y="135938"/>
                  </a:lnTo>
                  <a:lnTo>
                    <a:pt x="276662" y="136798"/>
                  </a:lnTo>
                  <a:lnTo>
                    <a:pt x="280774" y="137053"/>
                  </a:lnTo>
                  <a:lnTo>
                    <a:pt x="284276" y="139652"/>
                  </a:lnTo>
                  <a:lnTo>
                    <a:pt x="291078" y="14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05"/>
            <p:cNvSpPr/>
            <p:nvPr/>
          </p:nvSpPr>
          <p:spPr>
            <a:xfrm>
              <a:off x="4683451" y="2357437"/>
              <a:ext cx="42854" cy="291466"/>
            </a:xfrm>
            <a:custGeom>
              <a:avLst/>
              <a:gdLst/>
              <a:ahLst/>
              <a:cxnLst/>
              <a:rect l="0" t="0" r="0" b="0"/>
              <a:pathLst>
                <a:path w="42854" h="291466">
                  <a:moveTo>
                    <a:pt x="8564" y="0"/>
                  </a:moveTo>
                  <a:lnTo>
                    <a:pt x="22" y="0"/>
                  </a:lnTo>
                  <a:lnTo>
                    <a:pt x="0" y="4551"/>
                  </a:lnTo>
                  <a:lnTo>
                    <a:pt x="949" y="7797"/>
                  </a:lnTo>
                  <a:lnTo>
                    <a:pt x="2535" y="11865"/>
                  </a:lnTo>
                  <a:lnTo>
                    <a:pt x="4545" y="16483"/>
                  </a:lnTo>
                  <a:lnTo>
                    <a:pt x="5884" y="21466"/>
                  </a:lnTo>
                  <a:lnTo>
                    <a:pt x="6777" y="26693"/>
                  </a:lnTo>
                  <a:lnTo>
                    <a:pt x="7373" y="32083"/>
                  </a:lnTo>
                  <a:lnTo>
                    <a:pt x="7770" y="37581"/>
                  </a:lnTo>
                  <a:lnTo>
                    <a:pt x="8035" y="43152"/>
                  </a:lnTo>
                  <a:lnTo>
                    <a:pt x="8328" y="54421"/>
                  </a:lnTo>
                  <a:lnTo>
                    <a:pt x="8533" y="87436"/>
                  </a:lnTo>
                  <a:lnTo>
                    <a:pt x="9495" y="95438"/>
                  </a:lnTo>
                  <a:lnTo>
                    <a:pt x="11089" y="103630"/>
                  </a:lnTo>
                  <a:lnTo>
                    <a:pt x="13105" y="111949"/>
                  </a:lnTo>
                  <a:lnTo>
                    <a:pt x="14449" y="119400"/>
                  </a:lnTo>
                  <a:lnTo>
                    <a:pt x="15345" y="126273"/>
                  </a:lnTo>
                  <a:lnTo>
                    <a:pt x="15941" y="132760"/>
                  </a:lnTo>
                  <a:lnTo>
                    <a:pt x="16340" y="139941"/>
                  </a:lnTo>
                  <a:lnTo>
                    <a:pt x="16782" y="155541"/>
                  </a:lnTo>
                  <a:lnTo>
                    <a:pt x="17132" y="231249"/>
                  </a:lnTo>
                  <a:lnTo>
                    <a:pt x="17133" y="237034"/>
                  </a:lnTo>
                  <a:lnTo>
                    <a:pt x="18087" y="241842"/>
                  </a:lnTo>
                  <a:lnTo>
                    <a:pt x="19675" y="246001"/>
                  </a:lnTo>
                  <a:lnTo>
                    <a:pt x="21686" y="249726"/>
                  </a:lnTo>
                  <a:lnTo>
                    <a:pt x="23027" y="253161"/>
                  </a:lnTo>
                  <a:lnTo>
                    <a:pt x="23920" y="256404"/>
                  </a:lnTo>
                  <a:lnTo>
                    <a:pt x="24517" y="259519"/>
                  </a:lnTo>
                  <a:lnTo>
                    <a:pt x="25866" y="262548"/>
                  </a:lnTo>
                  <a:lnTo>
                    <a:pt x="27719" y="265519"/>
                  </a:lnTo>
                  <a:lnTo>
                    <a:pt x="29906" y="268453"/>
                  </a:lnTo>
                  <a:lnTo>
                    <a:pt x="31365" y="271361"/>
                  </a:lnTo>
                  <a:lnTo>
                    <a:pt x="32337" y="274253"/>
                  </a:lnTo>
                  <a:lnTo>
                    <a:pt x="33897" y="281186"/>
                  </a:lnTo>
                  <a:lnTo>
                    <a:pt x="34978" y="282707"/>
                  </a:lnTo>
                  <a:lnTo>
                    <a:pt x="36650" y="284674"/>
                  </a:lnTo>
                  <a:lnTo>
                    <a:pt x="42853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06"/>
            <p:cNvSpPr/>
            <p:nvPr/>
          </p:nvSpPr>
          <p:spPr>
            <a:xfrm>
              <a:off x="4872037" y="2417445"/>
              <a:ext cx="265748" cy="180023"/>
            </a:xfrm>
            <a:custGeom>
              <a:avLst/>
              <a:gdLst/>
              <a:ahLst/>
              <a:cxnLst/>
              <a:rect l="0" t="0" r="0" b="0"/>
              <a:pathLst>
                <a:path w="265748" h="180023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9325" y="10582"/>
                  </a:lnTo>
                  <a:lnTo>
                    <a:pt x="15574" y="15181"/>
                  </a:lnTo>
                  <a:lnTo>
                    <a:pt x="19908" y="17740"/>
                  </a:lnTo>
                  <a:lnTo>
                    <a:pt x="24702" y="20399"/>
                  </a:lnTo>
                  <a:lnTo>
                    <a:pt x="32569" y="25894"/>
                  </a:lnTo>
                  <a:lnTo>
                    <a:pt x="40193" y="31510"/>
                  </a:lnTo>
                  <a:lnTo>
                    <a:pt x="44893" y="34342"/>
                  </a:lnTo>
                  <a:lnTo>
                    <a:pt x="49931" y="37182"/>
                  </a:lnTo>
                  <a:lnTo>
                    <a:pt x="60609" y="42877"/>
                  </a:lnTo>
                  <a:lnTo>
                    <a:pt x="82986" y="54295"/>
                  </a:lnTo>
                  <a:lnTo>
                    <a:pt x="88662" y="58104"/>
                  </a:lnTo>
                  <a:lnTo>
                    <a:pt x="94350" y="62548"/>
                  </a:lnTo>
                  <a:lnTo>
                    <a:pt x="100048" y="67416"/>
                  </a:lnTo>
                  <a:lnTo>
                    <a:pt x="105751" y="71614"/>
                  </a:lnTo>
                  <a:lnTo>
                    <a:pt x="111458" y="75365"/>
                  </a:lnTo>
                  <a:lnTo>
                    <a:pt x="117168" y="78818"/>
                  </a:lnTo>
                  <a:lnTo>
                    <a:pt x="122880" y="83026"/>
                  </a:lnTo>
                  <a:lnTo>
                    <a:pt x="128592" y="87735"/>
                  </a:lnTo>
                  <a:lnTo>
                    <a:pt x="134306" y="92780"/>
                  </a:lnTo>
                  <a:lnTo>
                    <a:pt x="140972" y="97096"/>
                  </a:lnTo>
                  <a:lnTo>
                    <a:pt x="148274" y="100925"/>
                  </a:lnTo>
                  <a:lnTo>
                    <a:pt x="155999" y="104431"/>
                  </a:lnTo>
                  <a:lnTo>
                    <a:pt x="163054" y="108673"/>
                  </a:lnTo>
                  <a:lnTo>
                    <a:pt x="169663" y="113406"/>
                  </a:lnTo>
                  <a:lnTo>
                    <a:pt x="175974" y="118466"/>
                  </a:lnTo>
                  <a:lnTo>
                    <a:pt x="182086" y="122792"/>
                  </a:lnTo>
                  <a:lnTo>
                    <a:pt x="188066" y="126629"/>
                  </a:lnTo>
                  <a:lnTo>
                    <a:pt x="193957" y="130139"/>
                  </a:lnTo>
                  <a:lnTo>
                    <a:pt x="198837" y="133432"/>
                  </a:lnTo>
                  <a:lnTo>
                    <a:pt x="203043" y="136580"/>
                  </a:lnTo>
                  <a:lnTo>
                    <a:pt x="206800" y="139630"/>
                  </a:lnTo>
                  <a:lnTo>
                    <a:pt x="211209" y="142617"/>
                  </a:lnTo>
                  <a:lnTo>
                    <a:pt x="216054" y="145560"/>
                  </a:lnTo>
                  <a:lnTo>
                    <a:pt x="221188" y="148475"/>
                  </a:lnTo>
                  <a:lnTo>
                    <a:pt x="225564" y="151371"/>
                  </a:lnTo>
                  <a:lnTo>
                    <a:pt x="229434" y="154254"/>
                  </a:lnTo>
                  <a:lnTo>
                    <a:pt x="232965" y="157128"/>
                  </a:lnTo>
                  <a:lnTo>
                    <a:pt x="239430" y="160322"/>
                  </a:lnTo>
                  <a:lnTo>
                    <a:pt x="242488" y="161174"/>
                  </a:lnTo>
                  <a:lnTo>
                    <a:pt x="248425" y="164660"/>
                  </a:lnTo>
                  <a:lnTo>
                    <a:pt x="255447" y="170109"/>
                  </a:lnTo>
                  <a:lnTo>
                    <a:pt x="258947" y="173394"/>
                  </a:lnTo>
                  <a:lnTo>
                    <a:pt x="265747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07"/>
            <p:cNvSpPr/>
            <p:nvPr/>
          </p:nvSpPr>
          <p:spPr>
            <a:xfrm>
              <a:off x="4872037" y="2400300"/>
              <a:ext cx="214314" cy="205740"/>
            </a:xfrm>
            <a:custGeom>
              <a:avLst/>
              <a:gdLst/>
              <a:ahLst/>
              <a:cxnLst/>
              <a:rect l="0" t="0" r="0" b="0"/>
              <a:pathLst>
                <a:path w="214314" h="205740">
                  <a:moveTo>
                    <a:pt x="214313" y="0"/>
                  </a:moveTo>
                  <a:lnTo>
                    <a:pt x="206932" y="0"/>
                  </a:lnTo>
                  <a:lnTo>
                    <a:pt x="206534" y="952"/>
                  </a:lnTo>
                  <a:lnTo>
                    <a:pt x="206093" y="4551"/>
                  </a:lnTo>
                  <a:lnTo>
                    <a:pt x="205023" y="5891"/>
                  </a:lnTo>
                  <a:lnTo>
                    <a:pt x="203357" y="6785"/>
                  </a:lnTo>
                  <a:lnTo>
                    <a:pt x="201294" y="7380"/>
                  </a:lnTo>
                  <a:lnTo>
                    <a:pt x="198966" y="9683"/>
                  </a:lnTo>
                  <a:lnTo>
                    <a:pt x="196462" y="13123"/>
                  </a:lnTo>
                  <a:lnTo>
                    <a:pt x="193839" y="17321"/>
                  </a:lnTo>
                  <a:lnTo>
                    <a:pt x="190186" y="21072"/>
                  </a:lnTo>
                  <a:lnTo>
                    <a:pt x="185846" y="24525"/>
                  </a:lnTo>
                  <a:lnTo>
                    <a:pt x="181047" y="27780"/>
                  </a:lnTo>
                  <a:lnTo>
                    <a:pt x="175944" y="31855"/>
                  </a:lnTo>
                  <a:lnTo>
                    <a:pt x="170635" y="36476"/>
                  </a:lnTo>
                  <a:lnTo>
                    <a:pt x="165192" y="41462"/>
                  </a:lnTo>
                  <a:lnTo>
                    <a:pt x="158706" y="46692"/>
                  </a:lnTo>
                  <a:lnTo>
                    <a:pt x="151524" y="52083"/>
                  </a:lnTo>
                  <a:lnTo>
                    <a:pt x="143878" y="57581"/>
                  </a:lnTo>
                  <a:lnTo>
                    <a:pt x="136877" y="64105"/>
                  </a:lnTo>
                  <a:lnTo>
                    <a:pt x="130304" y="71312"/>
                  </a:lnTo>
                  <a:lnTo>
                    <a:pt x="124016" y="78973"/>
                  </a:lnTo>
                  <a:lnTo>
                    <a:pt x="117920" y="85986"/>
                  </a:lnTo>
                  <a:lnTo>
                    <a:pt x="111951" y="92567"/>
                  </a:lnTo>
                  <a:lnTo>
                    <a:pt x="99286" y="105910"/>
                  </a:lnTo>
                  <a:lnTo>
                    <a:pt x="64086" y="141582"/>
                  </a:lnTo>
                  <a:lnTo>
                    <a:pt x="58917" y="147728"/>
                  </a:lnTo>
                  <a:lnTo>
                    <a:pt x="54518" y="153730"/>
                  </a:lnTo>
                  <a:lnTo>
                    <a:pt x="50633" y="159636"/>
                  </a:lnTo>
                  <a:lnTo>
                    <a:pt x="46138" y="165479"/>
                  </a:lnTo>
                  <a:lnTo>
                    <a:pt x="41236" y="171279"/>
                  </a:lnTo>
                  <a:lnTo>
                    <a:pt x="31662" y="181852"/>
                  </a:lnTo>
                  <a:lnTo>
                    <a:pt x="24232" y="189725"/>
                  </a:lnTo>
                  <a:lnTo>
                    <a:pt x="10387" y="203895"/>
                  </a:lnTo>
                  <a:lnTo>
                    <a:pt x="8829" y="204510"/>
                  </a:lnTo>
                  <a:lnTo>
                    <a:pt x="3039" y="205375"/>
                  </a:lnTo>
                  <a:lnTo>
                    <a:pt x="0" y="2057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08"/>
            <p:cNvSpPr/>
            <p:nvPr/>
          </p:nvSpPr>
          <p:spPr>
            <a:xfrm>
              <a:off x="5386387" y="2366010"/>
              <a:ext cx="85726" cy="214313"/>
            </a:xfrm>
            <a:custGeom>
              <a:avLst/>
              <a:gdLst/>
              <a:ahLst/>
              <a:cxnLst/>
              <a:rect l="0" t="0" r="0" b="0"/>
              <a:pathLst>
                <a:path w="85726" h="214313">
                  <a:moveTo>
                    <a:pt x="0" y="0"/>
                  </a:moveTo>
                  <a:lnTo>
                    <a:pt x="0" y="11931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3911"/>
                  </a:lnTo>
                  <a:lnTo>
                    <a:pt x="6785" y="28323"/>
                  </a:lnTo>
                  <a:lnTo>
                    <a:pt x="7381" y="33170"/>
                  </a:lnTo>
                  <a:lnTo>
                    <a:pt x="8730" y="38305"/>
                  </a:lnTo>
                  <a:lnTo>
                    <a:pt x="10583" y="43634"/>
                  </a:lnTo>
                  <a:lnTo>
                    <a:pt x="12770" y="49092"/>
                  </a:lnTo>
                  <a:lnTo>
                    <a:pt x="15181" y="53683"/>
                  </a:lnTo>
                  <a:lnTo>
                    <a:pt x="17741" y="57696"/>
                  </a:lnTo>
                  <a:lnTo>
                    <a:pt x="20400" y="61324"/>
                  </a:lnTo>
                  <a:lnTo>
                    <a:pt x="22172" y="65647"/>
                  </a:lnTo>
                  <a:lnTo>
                    <a:pt x="23354" y="70435"/>
                  </a:lnTo>
                  <a:lnTo>
                    <a:pt x="24142" y="75531"/>
                  </a:lnTo>
                  <a:lnTo>
                    <a:pt x="25620" y="81786"/>
                  </a:lnTo>
                  <a:lnTo>
                    <a:pt x="27557" y="88814"/>
                  </a:lnTo>
                  <a:lnTo>
                    <a:pt x="29802" y="96357"/>
                  </a:lnTo>
                  <a:lnTo>
                    <a:pt x="32250" y="103290"/>
                  </a:lnTo>
                  <a:lnTo>
                    <a:pt x="34835" y="109818"/>
                  </a:lnTo>
                  <a:lnTo>
                    <a:pt x="37511" y="116074"/>
                  </a:lnTo>
                  <a:lnTo>
                    <a:pt x="39295" y="122150"/>
                  </a:lnTo>
                  <a:lnTo>
                    <a:pt x="40484" y="128106"/>
                  </a:lnTo>
                  <a:lnTo>
                    <a:pt x="41277" y="133981"/>
                  </a:lnTo>
                  <a:lnTo>
                    <a:pt x="42758" y="138851"/>
                  </a:lnTo>
                  <a:lnTo>
                    <a:pt x="44698" y="143050"/>
                  </a:lnTo>
                  <a:lnTo>
                    <a:pt x="46944" y="146801"/>
                  </a:lnTo>
                  <a:lnTo>
                    <a:pt x="49393" y="151207"/>
                  </a:lnTo>
                  <a:lnTo>
                    <a:pt x="54655" y="161183"/>
                  </a:lnTo>
                  <a:lnTo>
                    <a:pt x="56439" y="165558"/>
                  </a:lnTo>
                  <a:lnTo>
                    <a:pt x="57629" y="169427"/>
                  </a:lnTo>
                  <a:lnTo>
                    <a:pt x="58422" y="172959"/>
                  </a:lnTo>
                  <a:lnTo>
                    <a:pt x="59903" y="176266"/>
                  </a:lnTo>
                  <a:lnTo>
                    <a:pt x="61843" y="179423"/>
                  </a:lnTo>
                  <a:lnTo>
                    <a:pt x="64089" y="182480"/>
                  </a:lnTo>
                  <a:lnTo>
                    <a:pt x="66584" y="188417"/>
                  </a:lnTo>
                  <a:lnTo>
                    <a:pt x="67249" y="191334"/>
                  </a:lnTo>
                  <a:lnTo>
                    <a:pt x="68645" y="194231"/>
                  </a:lnTo>
                  <a:lnTo>
                    <a:pt x="70529" y="197114"/>
                  </a:lnTo>
                  <a:lnTo>
                    <a:pt x="72737" y="199990"/>
                  </a:lnTo>
                  <a:lnTo>
                    <a:pt x="75190" y="205724"/>
                  </a:lnTo>
                  <a:lnTo>
                    <a:pt x="75844" y="208587"/>
                  </a:lnTo>
                  <a:lnTo>
                    <a:pt x="77232" y="210495"/>
                  </a:lnTo>
                  <a:lnTo>
                    <a:pt x="79111" y="211767"/>
                  </a:lnTo>
                  <a:lnTo>
                    <a:pt x="85725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09"/>
            <p:cNvSpPr/>
            <p:nvPr/>
          </p:nvSpPr>
          <p:spPr>
            <a:xfrm>
              <a:off x="5352097" y="2486025"/>
              <a:ext cx="248604" cy="8571"/>
            </a:xfrm>
            <a:custGeom>
              <a:avLst/>
              <a:gdLst/>
              <a:ahLst/>
              <a:cxnLst/>
              <a:rect l="0" t="0" r="0" b="0"/>
              <a:pathLst>
                <a:path w="248604" h="8571">
                  <a:moveTo>
                    <a:pt x="0" y="0"/>
                  </a:moveTo>
                  <a:lnTo>
                    <a:pt x="33170" y="0"/>
                  </a:lnTo>
                  <a:lnTo>
                    <a:pt x="38306" y="952"/>
                  </a:lnTo>
                  <a:lnTo>
                    <a:pt x="43635" y="2539"/>
                  </a:lnTo>
                  <a:lnTo>
                    <a:pt x="49093" y="4551"/>
                  </a:lnTo>
                  <a:lnTo>
                    <a:pt x="54636" y="5891"/>
                  </a:lnTo>
                  <a:lnTo>
                    <a:pt x="60236" y="6785"/>
                  </a:lnTo>
                  <a:lnTo>
                    <a:pt x="65875" y="7380"/>
                  </a:lnTo>
                  <a:lnTo>
                    <a:pt x="72492" y="7778"/>
                  </a:lnTo>
                  <a:lnTo>
                    <a:pt x="87463" y="8219"/>
                  </a:lnTo>
                  <a:lnTo>
                    <a:pt x="158372" y="8563"/>
                  </a:lnTo>
                  <a:lnTo>
                    <a:pt x="181228" y="8570"/>
                  </a:lnTo>
                  <a:lnTo>
                    <a:pt x="189399" y="7618"/>
                  </a:lnTo>
                  <a:lnTo>
                    <a:pt x="197703" y="6031"/>
                  </a:lnTo>
                  <a:lnTo>
                    <a:pt x="206097" y="4021"/>
                  </a:lnTo>
                  <a:lnTo>
                    <a:pt x="213598" y="2680"/>
                  </a:lnTo>
                  <a:lnTo>
                    <a:pt x="220504" y="1787"/>
                  </a:lnTo>
                  <a:lnTo>
                    <a:pt x="227013" y="1191"/>
                  </a:lnTo>
                  <a:lnTo>
                    <a:pt x="232304" y="794"/>
                  </a:lnTo>
                  <a:lnTo>
                    <a:pt x="236785" y="529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10"/>
            <p:cNvSpPr/>
            <p:nvPr/>
          </p:nvSpPr>
          <p:spPr>
            <a:xfrm>
              <a:off x="5720715" y="2366010"/>
              <a:ext cx="102870" cy="188596"/>
            </a:xfrm>
            <a:custGeom>
              <a:avLst/>
              <a:gdLst/>
              <a:ahLst/>
              <a:cxnLst/>
              <a:rect l="0" t="0" r="0" b="0"/>
              <a:pathLst>
                <a:path w="102870" h="188596">
                  <a:moveTo>
                    <a:pt x="0" y="0"/>
                  </a:moveTo>
                  <a:lnTo>
                    <a:pt x="8219" y="0"/>
                  </a:lnTo>
                  <a:lnTo>
                    <a:pt x="10955" y="2540"/>
                  </a:lnTo>
                  <a:lnTo>
                    <a:pt x="28969" y="20399"/>
                  </a:lnTo>
                  <a:lnTo>
                    <a:pt x="31695" y="24077"/>
                  </a:lnTo>
                  <a:lnTo>
                    <a:pt x="34465" y="28434"/>
                  </a:lnTo>
                  <a:lnTo>
                    <a:pt x="37264" y="33243"/>
                  </a:lnTo>
                  <a:lnTo>
                    <a:pt x="39130" y="38355"/>
                  </a:lnTo>
                  <a:lnTo>
                    <a:pt x="40374" y="43667"/>
                  </a:lnTo>
                  <a:lnTo>
                    <a:pt x="41203" y="49114"/>
                  </a:lnTo>
                  <a:lnTo>
                    <a:pt x="42709" y="53697"/>
                  </a:lnTo>
                  <a:lnTo>
                    <a:pt x="44665" y="57706"/>
                  </a:lnTo>
                  <a:lnTo>
                    <a:pt x="46921" y="61330"/>
                  </a:lnTo>
                  <a:lnTo>
                    <a:pt x="49378" y="65652"/>
                  </a:lnTo>
                  <a:lnTo>
                    <a:pt x="54648" y="75533"/>
                  </a:lnTo>
                  <a:lnTo>
                    <a:pt x="56435" y="80835"/>
                  </a:lnTo>
                  <a:lnTo>
                    <a:pt x="57625" y="86275"/>
                  </a:lnTo>
                  <a:lnTo>
                    <a:pt x="58419" y="91807"/>
                  </a:lnTo>
                  <a:lnTo>
                    <a:pt x="58948" y="97399"/>
                  </a:lnTo>
                  <a:lnTo>
                    <a:pt x="59301" y="103033"/>
                  </a:lnTo>
                  <a:lnTo>
                    <a:pt x="59537" y="108693"/>
                  </a:lnTo>
                  <a:lnTo>
                    <a:pt x="60646" y="114372"/>
                  </a:lnTo>
                  <a:lnTo>
                    <a:pt x="62338" y="120063"/>
                  </a:lnTo>
                  <a:lnTo>
                    <a:pt x="64419" y="125762"/>
                  </a:lnTo>
                  <a:lnTo>
                    <a:pt x="66758" y="130513"/>
                  </a:lnTo>
                  <a:lnTo>
                    <a:pt x="69270" y="134634"/>
                  </a:lnTo>
                  <a:lnTo>
                    <a:pt x="71897" y="138333"/>
                  </a:lnTo>
                  <a:lnTo>
                    <a:pt x="73649" y="141752"/>
                  </a:lnTo>
                  <a:lnTo>
                    <a:pt x="74817" y="144984"/>
                  </a:lnTo>
                  <a:lnTo>
                    <a:pt x="75595" y="148091"/>
                  </a:lnTo>
                  <a:lnTo>
                    <a:pt x="77067" y="151115"/>
                  </a:lnTo>
                  <a:lnTo>
                    <a:pt x="79000" y="154083"/>
                  </a:lnTo>
                  <a:lnTo>
                    <a:pt x="81242" y="157014"/>
                  </a:lnTo>
                  <a:lnTo>
                    <a:pt x="83732" y="162811"/>
                  </a:lnTo>
                  <a:lnTo>
                    <a:pt x="84839" y="168563"/>
                  </a:lnTo>
                  <a:lnTo>
                    <a:pt x="85331" y="174294"/>
                  </a:lnTo>
                  <a:lnTo>
                    <a:pt x="86415" y="177156"/>
                  </a:lnTo>
                  <a:lnTo>
                    <a:pt x="88090" y="180016"/>
                  </a:lnTo>
                  <a:lnTo>
                    <a:pt x="93934" y="188093"/>
                  </a:lnTo>
                  <a:lnTo>
                    <a:pt x="96676" y="188371"/>
                  </a:lnTo>
                  <a:lnTo>
                    <a:pt x="102869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11"/>
            <p:cNvSpPr/>
            <p:nvPr/>
          </p:nvSpPr>
          <p:spPr>
            <a:xfrm>
              <a:off x="5900852" y="2357437"/>
              <a:ext cx="179759" cy="257176"/>
            </a:xfrm>
            <a:custGeom>
              <a:avLst/>
              <a:gdLst/>
              <a:ahLst/>
              <a:cxnLst/>
              <a:rect l="0" t="0" r="0" b="0"/>
              <a:pathLst>
                <a:path w="179759" h="257176">
                  <a:moveTo>
                    <a:pt x="34175" y="0"/>
                  </a:moveTo>
                  <a:lnTo>
                    <a:pt x="26794" y="7381"/>
                  </a:lnTo>
                  <a:lnTo>
                    <a:pt x="26132" y="10583"/>
                  </a:lnTo>
                  <a:lnTo>
                    <a:pt x="25956" y="12770"/>
                  </a:lnTo>
                  <a:lnTo>
                    <a:pt x="24886" y="15181"/>
                  </a:lnTo>
                  <a:lnTo>
                    <a:pt x="21156" y="20400"/>
                  </a:lnTo>
                  <a:lnTo>
                    <a:pt x="19781" y="24077"/>
                  </a:lnTo>
                  <a:lnTo>
                    <a:pt x="18864" y="28434"/>
                  </a:lnTo>
                  <a:lnTo>
                    <a:pt x="18253" y="33244"/>
                  </a:lnTo>
                  <a:lnTo>
                    <a:pt x="16892" y="38355"/>
                  </a:lnTo>
                  <a:lnTo>
                    <a:pt x="15033" y="43667"/>
                  </a:lnTo>
                  <a:lnTo>
                    <a:pt x="12842" y="49114"/>
                  </a:lnTo>
                  <a:lnTo>
                    <a:pt x="11380" y="54650"/>
                  </a:lnTo>
                  <a:lnTo>
                    <a:pt x="10406" y="60246"/>
                  </a:lnTo>
                  <a:lnTo>
                    <a:pt x="9756" y="65881"/>
                  </a:lnTo>
                  <a:lnTo>
                    <a:pt x="8371" y="71544"/>
                  </a:lnTo>
                  <a:lnTo>
                    <a:pt x="6495" y="77223"/>
                  </a:lnTo>
                  <a:lnTo>
                    <a:pt x="4292" y="82915"/>
                  </a:lnTo>
                  <a:lnTo>
                    <a:pt x="2823" y="89567"/>
                  </a:lnTo>
                  <a:lnTo>
                    <a:pt x="1843" y="96858"/>
                  </a:lnTo>
                  <a:lnTo>
                    <a:pt x="1191" y="104577"/>
                  </a:lnTo>
                  <a:lnTo>
                    <a:pt x="755" y="111628"/>
                  </a:lnTo>
                  <a:lnTo>
                    <a:pt x="272" y="124543"/>
                  </a:lnTo>
                  <a:lnTo>
                    <a:pt x="0" y="142523"/>
                  </a:lnTo>
                  <a:lnTo>
                    <a:pt x="914" y="148355"/>
                  </a:lnTo>
                  <a:lnTo>
                    <a:pt x="2476" y="154149"/>
                  </a:lnTo>
                  <a:lnTo>
                    <a:pt x="4470" y="159916"/>
                  </a:lnTo>
                  <a:lnTo>
                    <a:pt x="6752" y="164713"/>
                  </a:lnTo>
                  <a:lnTo>
                    <a:pt x="11827" y="172583"/>
                  </a:lnTo>
                  <a:lnTo>
                    <a:pt x="13562" y="176968"/>
                  </a:lnTo>
                  <a:lnTo>
                    <a:pt x="14718" y="181796"/>
                  </a:lnTo>
                  <a:lnTo>
                    <a:pt x="15489" y="186920"/>
                  </a:lnTo>
                  <a:lnTo>
                    <a:pt x="17908" y="191288"/>
                  </a:lnTo>
                  <a:lnTo>
                    <a:pt x="21425" y="195153"/>
                  </a:lnTo>
                  <a:lnTo>
                    <a:pt x="25675" y="198682"/>
                  </a:lnTo>
                  <a:lnTo>
                    <a:pt x="29461" y="201987"/>
                  </a:lnTo>
                  <a:lnTo>
                    <a:pt x="32938" y="205143"/>
                  </a:lnTo>
                  <a:lnTo>
                    <a:pt x="36208" y="208200"/>
                  </a:lnTo>
                  <a:lnTo>
                    <a:pt x="38387" y="211190"/>
                  </a:lnTo>
                  <a:lnTo>
                    <a:pt x="40810" y="217052"/>
                  </a:lnTo>
                  <a:lnTo>
                    <a:pt x="43361" y="219949"/>
                  </a:lnTo>
                  <a:lnTo>
                    <a:pt x="46966" y="222833"/>
                  </a:lnTo>
                  <a:lnTo>
                    <a:pt x="51275" y="225708"/>
                  </a:lnTo>
                  <a:lnTo>
                    <a:pt x="55100" y="227624"/>
                  </a:lnTo>
                  <a:lnTo>
                    <a:pt x="58603" y="228902"/>
                  </a:lnTo>
                  <a:lnTo>
                    <a:pt x="61890" y="229754"/>
                  </a:lnTo>
                  <a:lnTo>
                    <a:pt x="65986" y="231274"/>
                  </a:lnTo>
                  <a:lnTo>
                    <a:pt x="70623" y="233240"/>
                  </a:lnTo>
                  <a:lnTo>
                    <a:pt x="75618" y="235504"/>
                  </a:lnTo>
                  <a:lnTo>
                    <a:pt x="79901" y="236060"/>
                  </a:lnTo>
                  <a:lnTo>
                    <a:pt x="83710" y="235478"/>
                  </a:lnTo>
                  <a:lnTo>
                    <a:pt x="87201" y="234138"/>
                  </a:lnTo>
                  <a:lnTo>
                    <a:pt x="91433" y="233245"/>
                  </a:lnTo>
                  <a:lnTo>
                    <a:pt x="96160" y="232649"/>
                  </a:lnTo>
                  <a:lnTo>
                    <a:pt x="101216" y="232252"/>
                  </a:lnTo>
                  <a:lnTo>
                    <a:pt x="105539" y="231987"/>
                  </a:lnTo>
                  <a:lnTo>
                    <a:pt x="112882" y="231693"/>
                  </a:lnTo>
                  <a:lnTo>
                    <a:pt x="116174" y="230662"/>
                  </a:lnTo>
                  <a:lnTo>
                    <a:pt x="119321" y="229022"/>
                  </a:lnTo>
                  <a:lnTo>
                    <a:pt x="122372" y="226976"/>
                  </a:lnTo>
                  <a:lnTo>
                    <a:pt x="126310" y="224660"/>
                  </a:lnTo>
                  <a:lnTo>
                    <a:pt x="130841" y="222164"/>
                  </a:lnTo>
                  <a:lnTo>
                    <a:pt x="135767" y="219547"/>
                  </a:lnTo>
                  <a:lnTo>
                    <a:pt x="140003" y="216849"/>
                  </a:lnTo>
                  <a:lnTo>
                    <a:pt x="143779" y="214099"/>
                  </a:lnTo>
                  <a:lnTo>
                    <a:pt x="147250" y="211313"/>
                  </a:lnTo>
                  <a:lnTo>
                    <a:pt x="150515" y="207550"/>
                  </a:lnTo>
                  <a:lnTo>
                    <a:pt x="153645" y="203137"/>
                  </a:lnTo>
                  <a:lnTo>
                    <a:pt x="156685" y="198290"/>
                  </a:lnTo>
                  <a:lnTo>
                    <a:pt x="159663" y="194106"/>
                  </a:lnTo>
                  <a:lnTo>
                    <a:pt x="162601" y="190364"/>
                  </a:lnTo>
                  <a:lnTo>
                    <a:pt x="165512" y="186917"/>
                  </a:lnTo>
                  <a:lnTo>
                    <a:pt x="168406" y="183666"/>
                  </a:lnTo>
                  <a:lnTo>
                    <a:pt x="174160" y="177515"/>
                  </a:lnTo>
                  <a:lnTo>
                    <a:pt x="176077" y="173588"/>
                  </a:lnTo>
                  <a:lnTo>
                    <a:pt x="177354" y="169065"/>
                  </a:lnTo>
                  <a:lnTo>
                    <a:pt x="178205" y="164145"/>
                  </a:lnTo>
                  <a:lnTo>
                    <a:pt x="179151" y="156138"/>
                  </a:lnTo>
                  <a:lnTo>
                    <a:pt x="179571" y="149405"/>
                  </a:lnTo>
                  <a:lnTo>
                    <a:pt x="179758" y="143237"/>
                  </a:lnTo>
                  <a:lnTo>
                    <a:pt x="178855" y="140259"/>
                  </a:lnTo>
                  <a:lnTo>
                    <a:pt x="175313" y="134410"/>
                  </a:lnTo>
                  <a:lnTo>
                    <a:pt x="173035" y="132469"/>
                  </a:lnTo>
                  <a:lnTo>
                    <a:pt x="170563" y="131175"/>
                  </a:lnTo>
                  <a:lnTo>
                    <a:pt x="165277" y="129738"/>
                  </a:lnTo>
                  <a:lnTo>
                    <a:pt x="159752" y="129099"/>
                  </a:lnTo>
                  <a:lnTo>
                    <a:pt x="155994" y="128928"/>
                  </a:lnTo>
                  <a:lnTo>
                    <a:pt x="146737" y="128739"/>
                  </a:lnTo>
                  <a:lnTo>
                    <a:pt x="142553" y="129641"/>
                  </a:lnTo>
                  <a:lnTo>
                    <a:pt x="138813" y="131195"/>
                  </a:lnTo>
                  <a:lnTo>
                    <a:pt x="135366" y="133183"/>
                  </a:lnTo>
                  <a:lnTo>
                    <a:pt x="126456" y="137933"/>
                  </a:lnTo>
                  <a:lnTo>
                    <a:pt x="105215" y="148743"/>
                  </a:lnTo>
                  <a:lnTo>
                    <a:pt x="100585" y="151549"/>
                  </a:lnTo>
                  <a:lnTo>
                    <a:pt x="96546" y="154373"/>
                  </a:lnTo>
                  <a:lnTo>
                    <a:pt x="92901" y="157208"/>
                  </a:lnTo>
                  <a:lnTo>
                    <a:pt x="89518" y="161003"/>
                  </a:lnTo>
                  <a:lnTo>
                    <a:pt x="86310" y="165438"/>
                  </a:lnTo>
                  <a:lnTo>
                    <a:pt x="83219" y="170299"/>
                  </a:lnTo>
                  <a:lnTo>
                    <a:pt x="80206" y="175445"/>
                  </a:lnTo>
                  <a:lnTo>
                    <a:pt x="77245" y="180781"/>
                  </a:lnTo>
                  <a:lnTo>
                    <a:pt x="74318" y="186243"/>
                  </a:lnTo>
                  <a:lnTo>
                    <a:pt x="71415" y="190837"/>
                  </a:lnTo>
                  <a:lnTo>
                    <a:pt x="68527" y="194852"/>
                  </a:lnTo>
                  <a:lnTo>
                    <a:pt x="65648" y="198482"/>
                  </a:lnTo>
                  <a:lnTo>
                    <a:pt x="63730" y="202806"/>
                  </a:lnTo>
                  <a:lnTo>
                    <a:pt x="62451" y="207594"/>
                  </a:lnTo>
                  <a:lnTo>
                    <a:pt x="61598" y="212691"/>
                  </a:lnTo>
                  <a:lnTo>
                    <a:pt x="60077" y="217042"/>
                  </a:lnTo>
                  <a:lnTo>
                    <a:pt x="55847" y="224416"/>
                  </a:lnTo>
                  <a:lnTo>
                    <a:pt x="53332" y="230868"/>
                  </a:lnTo>
                  <a:lnTo>
                    <a:pt x="52662" y="233922"/>
                  </a:lnTo>
                  <a:lnTo>
                    <a:pt x="53167" y="236911"/>
                  </a:lnTo>
                  <a:lnTo>
                    <a:pt x="56268" y="242771"/>
                  </a:lnTo>
                  <a:lnTo>
                    <a:pt x="58282" y="248551"/>
                  </a:lnTo>
                  <a:lnTo>
                    <a:pt x="58819" y="251426"/>
                  </a:lnTo>
                  <a:lnTo>
                    <a:pt x="60129" y="253342"/>
                  </a:lnTo>
                  <a:lnTo>
                    <a:pt x="61956" y="254620"/>
                  </a:lnTo>
                  <a:lnTo>
                    <a:pt x="68465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12"/>
            <p:cNvSpPr/>
            <p:nvPr/>
          </p:nvSpPr>
          <p:spPr>
            <a:xfrm>
              <a:off x="6252209" y="2434589"/>
              <a:ext cx="248604" cy="34292"/>
            </a:xfrm>
            <a:custGeom>
              <a:avLst/>
              <a:gdLst/>
              <a:ahLst/>
              <a:cxnLst/>
              <a:rect l="0" t="0" r="0" b="0"/>
              <a:pathLst>
                <a:path w="248604" h="34292">
                  <a:moveTo>
                    <a:pt x="0" y="34291"/>
                  </a:moveTo>
                  <a:lnTo>
                    <a:pt x="7382" y="34291"/>
                  </a:lnTo>
                  <a:lnTo>
                    <a:pt x="9684" y="33338"/>
                  </a:lnTo>
                  <a:lnTo>
                    <a:pt x="13124" y="31750"/>
                  </a:lnTo>
                  <a:lnTo>
                    <a:pt x="17322" y="29740"/>
                  </a:lnTo>
                  <a:lnTo>
                    <a:pt x="22026" y="28399"/>
                  </a:lnTo>
                  <a:lnTo>
                    <a:pt x="27067" y="27505"/>
                  </a:lnTo>
                  <a:lnTo>
                    <a:pt x="32332" y="26910"/>
                  </a:lnTo>
                  <a:lnTo>
                    <a:pt x="37747" y="25560"/>
                  </a:lnTo>
                  <a:lnTo>
                    <a:pt x="43263" y="23708"/>
                  </a:lnTo>
                  <a:lnTo>
                    <a:pt x="48845" y="21520"/>
                  </a:lnTo>
                  <a:lnTo>
                    <a:pt x="54471" y="20062"/>
                  </a:lnTo>
                  <a:lnTo>
                    <a:pt x="60126" y="19090"/>
                  </a:lnTo>
                  <a:lnTo>
                    <a:pt x="65802" y="18442"/>
                  </a:lnTo>
                  <a:lnTo>
                    <a:pt x="72444" y="18010"/>
                  </a:lnTo>
                  <a:lnTo>
                    <a:pt x="79728" y="17722"/>
                  </a:lnTo>
                  <a:lnTo>
                    <a:pt x="87442" y="17530"/>
                  </a:lnTo>
                  <a:lnTo>
                    <a:pt x="96395" y="16449"/>
                  </a:lnTo>
                  <a:lnTo>
                    <a:pt x="106174" y="14776"/>
                  </a:lnTo>
                  <a:lnTo>
                    <a:pt x="116503" y="12708"/>
                  </a:lnTo>
                  <a:lnTo>
                    <a:pt x="126246" y="11330"/>
                  </a:lnTo>
                  <a:lnTo>
                    <a:pt x="135599" y="10411"/>
                  </a:lnTo>
                  <a:lnTo>
                    <a:pt x="144692" y="9799"/>
                  </a:lnTo>
                  <a:lnTo>
                    <a:pt x="154564" y="8438"/>
                  </a:lnTo>
                  <a:lnTo>
                    <a:pt x="164956" y="6578"/>
                  </a:lnTo>
                  <a:lnTo>
                    <a:pt x="175693" y="4385"/>
                  </a:lnTo>
                  <a:lnTo>
                    <a:pt x="184757" y="2924"/>
                  </a:lnTo>
                  <a:lnTo>
                    <a:pt x="192704" y="1949"/>
                  </a:lnTo>
                  <a:lnTo>
                    <a:pt x="199907" y="1300"/>
                  </a:lnTo>
                  <a:lnTo>
                    <a:pt x="207567" y="867"/>
                  </a:lnTo>
                  <a:lnTo>
                    <a:pt x="223697" y="385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113"/>
            <p:cNvSpPr/>
            <p:nvPr/>
          </p:nvSpPr>
          <p:spPr>
            <a:xfrm>
              <a:off x="6389370" y="2451735"/>
              <a:ext cx="154306" cy="34291"/>
            </a:xfrm>
            <a:custGeom>
              <a:avLst/>
              <a:gdLst/>
              <a:ahLst/>
              <a:cxnLst/>
              <a:rect l="0" t="0" r="0" b="0"/>
              <a:pathLst>
                <a:path w="154306" h="34291">
                  <a:moveTo>
                    <a:pt x="0" y="34290"/>
                  </a:moveTo>
                  <a:lnTo>
                    <a:pt x="4550" y="34290"/>
                  </a:lnTo>
                  <a:lnTo>
                    <a:pt x="7796" y="33337"/>
                  </a:lnTo>
                  <a:lnTo>
                    <a:pt x="11865" y="31750"/>
                  </a:lnTo>
                  <a:lnTo>
                    <a:pt x="16482" y="29739"/>
                  </a:lnTo>
                  <a:lnTo>
                    <a:pt x="21465" y="28398"/>
                  </a:lnTo>
                  <a:lnTo>
                    <a:pt x="26693" y="27504"/>
                  </a:lnTo>
                  <a:lnTo>
                    <a:pt x="32083" y="26909"/>
                  </a:lnTo>
                  <a:lnTo>
                    <a:pt x="38533" y="25559"/>
                  </a:lnTo>
                  <a:lnTo>
                    <a:pt x="45691" y="23707"/>
                  </a:lnTo>
                  <a:lnTo>
                    <a:pt x="53321" y="21519"/>
                  </a:lnTo>
                  <a:lnTo>
                    <a:pt x="69418" y="16549"/>
                  </a:lnTo>
                  <a:lnTo>
                    <a:pt x="103036" y="5597"/>
                  </a:lnTo>
                  <a:lnTo>
                    <a:pt x="110600" y="3731"/>
                  </a:lnTo>
                  <a:lnTo>
                    <a:pt x="117548" y="2487"/>
                  </a:lnTo>
                  <a:lnTo>
                    <a:pt x="124085" y="1658"/>
                  </a:lnTo>
                  <a:lnTo>
                    <a:pt x="130348" y="1105"/>
                  </a:lnTo>
                  <a:lnTo>
                    <a:pt x="136429" y="73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114"/>
            <p:cNvSpPr/>
            <p:nvPr/>
          </p:nvSpPr>
          <p:spPr>
            <a:xfrm>
              <a:off x="6818038" y="2374582"/>
              <a:ext cx="230912" cy="300039"/>
            </a:xfrm>
            <a:custGeom>
              <a:avLst/>
              <a:gdLst/>
              <a:ahLst/>
              <a:cxnLst/>
              <a:rect l="0" t="0" r="0" b="0"/>
              <a:pathLst>
                <a:path w="230912" h="300039">
                  <a:moveTo>
                    <a:pt x="111399" y="0"/>
                  </a:moveTo>
                  <a:lnTo>
                    <a:pt x="111399" y="4551"/>
                  </a:lnTo>
                  <a:lnTo>
                    <a:pt x="110447" y="5892"/>
                  </a:lnTo>
                  <a:lnTo>
                    <a:pt x="108860" y="6785"/>
                  </a:lnTo>
                  <a:lnTo>
                    <a:pt x="104555" y="7778"/>
                  </a:lnTo>
                  <a:lnTo>
                    <a:pt x="99467" y="8220"/>
                  </a:lnTo>
                  <a:lnTo>
                    <a:pt x="96777" y="9290"/>
                  </a:lnTo>
                  <a:lnTo>
                    <a:pt x="91248" y="13019"/>
                  </a:lnTo>
                  <a:lnTo>
                    <a:pt x="85615" y="17851"/>
                  </a:lnTo>
                  <a:lnTo>
                    <a:pt x="79937" y="23174"/>
                  </a:lnTo>
                  <a:lnTo>
                    <a:pt x="65675" y="37189"/>
                  </a:lnTo>
                  <a:lnTo>
                    <a:pt x="41153" y="61677"/>
                  </a:lnTo>
                  <a:lnTo>
                    <a:pt x="34776" y="70592"/>
                  </a:lnTo>
                  <a:lnTo>
                    <a:pt x="31742" y="75637"/>
                  </a:lnTo>
                  <a:lnTo>
                    <a:pt x="29719" y="80904"/>
                  </a:lnTo>
                  <a:lnTo>
                    <a:pt x="28371" y="86321"/>
                  </a:lnTo>
                  <a:lnTo>
                    <a:pt x="27472" y="91838"/>
                  </a:lnTo>
                  <a:lnTo>
                    <a:pt x="23933" y="100507"/>
                  </a:lnTo>
                  <a:lnTo>
                    <a:pt x="19185" y="108487"/>
                  </a:lnTo>
                  <a:lnTo>
                    <a:pt x="13900" y="118384"/>
                  </a:lnTo>
                  <a:lnTo>
                    <a:pt x="5570" y="134666"/>
                  </a:lnTo>
                  <a:lnTo>
                    <a:pt x="3699" y="140260"/>
                  </a:lnTo>
                  <a:lnTo>
                    <a:pt x="2451" y="145894"/>
                  </a:lnTo>
                  <a:lnTo>
                    <a:pt x="1620" y="151555"/>
                  </a:lnTo>
                  <a:lnTo>
                    <a:pt x="1065" y="157234"/>
                  </a:lnTo>
                  <a:lnTo>
                    <a:pt x="696" y="162925"/>
                  </a:lnTo>
                  <a:lnTo>
                    <a:pt x="449" y="168624"/>
                  </a:lnTo>
                  <a:lnTo>
                    <a:pt x="176" y="180037"/>
                  </a:lnTo>
                  <a:lnTo>
                    <a:pt x="0" y="198335"/>
                  </a:lnTo>
                  <a:lnTo>
                    <a:pt x="2516" y="207529"/>
                  </a:lnTo>
                  <a:lnTo>
                    <a:pt x="4520" y="212648"/>
                  </a:lnTo>
                  <a:lnTo>
                    <a:pt x="5857" y="217965"/>
                  </a:lnTo>
                  <a:lnTo>
                    <a:pt x="6747" y="223415"/>
                  </a:lnTo>
                  <a:lnTo>
                    <a:pt x="7341" y="228953"/>
                  </a:lnTo>
                  <a:lnTo>
                    <a:pt x="8690" y="234550"/>
                  </a:lnTo>
                  <a:lnTo>
                    <a:pt x="10542" y="240187"/>
                  </a:lnTo>
                  <a:lnTo>
                    <a:pt x="12728" y="245850"/>
                  </a:lnTo>
                  <a:lnTo>
                    <a:pt x="17698" y="254682"/>
                  </a:lnTo>
                  <a:lnTo>
                    <a:pt x="23081" y="261782"/>
                  </a:lnTo>
                  <a:lnTo>
                    <a:pt x="28650" y="268113"/>
                  </a:lnTo>
                  <a:lnTo>
                    <a:pt x="32420" y="271134"/>
                  </a:lnTo>
                  <a:lnTo>
                    <a:pt x="36839" y="274101"/>
                  </a:lnTo>
                  <a:lnTo>
                    <a:pt x="41690" y="277032"/>
                  </a:lnTo>
                  <a:lnTo>
                    <a:pt x="45876" y="279938"/>
                  </a:lnTo>
                  <a:lnTo>
                    <a:pt x="53068" y="285707"/>
                  </a:lnTo>
                  <a:lnTo>
                    <a:pt x="57271" y="287626"/>
                  </a:lnTo>
                  <a:lnTo>
                    <a:pt x="61979" y="288906"/>
                  </a:lnTo>
                  <a:lnTo>
                    <a:pt x="67023" y="289759"/>
                  </a:lnTo>
                  <a:lnTo>
                    <a:pt x="71337" y="290328"/>
                  </a:lnTo>
                  <a:lnTo>
                    <a:pt x="75166" y="290707"/>
                  </a:lnTo>
                  <a:lnTo>
                    <a:pt x="78672" y="290960"/>
                  </a:lnTo>
                  <a:lnTo>
                    <a:pt x="82913" y="291128"/>
                  </a:lnTo>
                  <a:lnTo>
                    <a:pt x="92706" y="291315"/>
                  </a:lnTo>
                  <a:lnTo>
                    <a:pt x="125802" y="291452"/>
                  </a:lnTo>
                  <a:lnTo>
                    <a:pt x="131478" y="290504"/>
                  </a:lnTo>
                  <a:lnTo>
                    <a:pt x="137168" y="288919"/>
                  </a:lnTo>
                  <a:lnTo>
                    <a:pt x="142866" y="286910"/>
                  </a:lnTo>
                  <a:lnTo>
                    <a:pt x="148570" y="284619"/>
                  </a:lnTo>
                  <a:lnTo>
                    <a:pt x="154277" y="282138"/>
                  </a:lnTo>
                  <a:lnTo>
                    <a:pt x="165698" y="276842"/>
                  </a:lnTo>
                  <a:lnTo>
                    <a:pt x="177124" y="271314"/>
                  </a:lnTo>
                  <a:lnTo>
                    <a:pt x="181886" y="268506"/>
                  </a:lnTo>
                  <a:lnTo>
                    <a:pt x="186013" y="265681"/>
                  </a:lnTo>
                  <a:lnTo>
                    <a:pt x="189717" y="262846"/>
                  </a:lnTo>
                  <a:lnTo>
                    <a:pt x="196372" y="254615"/>
                  </a:lnTo>
                  <a:lnTo>
                    <a:pt x="202505" y="245560"/>
                  </a:lnTo>
                  <a:lnTo>
                    <a:pt x="208405" y="238360"/>
                  </a:lnTo>
                  <a:lnTo>
                    <a:pt x="214203" y="231986"/>
                  </a:lnTo>
                  <a:lnTo>
                    <a:pt x="219955" y="225025"/>
                  </a:lnTo>
                  <a:lnTo>
                    <a:pt x="222822" y="220502"/>
                  </a:lnTo>
                  <a:lnTo>
                    <a:pt x="227596" y="211348"/>
                  </a:lnTo>
                  <a:lnTo>
                    <a:pt x="229717" y="204105"/>
                  </a:lnTo>
                  <a:lnTo>
                    <a:pt x="230911" y="199223"/>
                  </a:lnTo>
                  <a:lnTo>
                    <a:pt x="230127" y="197585"/>
                  </a:lnTo>
                  <a:lnTo>
                    <a:pt x="224471" y="190730"/>
                  </a:lnTo>
                  <a:lnTo>
                    <a:pt x="219438" y="185416"/>
                  </a:lnTo>
                  <a:lnTo>
                    <a:pt x="216762" y="183618"/>
                  </a:lnTo>
                  <a:lnTo>
                    <a:pt x="211249" y="181621"/>
                  </a:lnTo>
                  <a:lnTo>
                    <a:pt x="205625" y="180733"/>
                  </a:lnTo>
                  <a:lnTo>
                    <a:pt x="198998" y="180338"/>
                  </a:lnTo>
                  <a:lnTo>
                    <a:pt x="189702" y="180163"/>
                  </a:lnTo>
                  <a:lnTo>
                    <a:pt x="173758" y="180064"/>
                  </a:lnTo>
                  <a:lnTo>
                    <a:pt x="168212" y="181003"/>
                  </a:lnTo>
                  <a:lnTo>
                    <a:pt x="162609" y="182581"/>
                  </a:lnTo>
                  <a:lnTo>
                    <a:pt x="156969" y="184586"/>
                  </a:lnTo>
                  <a:lnTo>
                    <a:pt x="152256" y="186875"/>
                  </a:lnTo>
                  <a:lnTo>
                    <a:pt x="148163" y="189353"/>
                  </a:lnTo>
                  <a:lnTo>
                    <a:pt x="144481" y="191958"/>
                  </a:lnTo>
                  <a:lnTo>
                    <a:pt x="140121" y="194647"/>
                  </a:lnTo>
                  <a:lnTo>
                    <a:pt x="135309" y="197392"/>
                  </a:lnTo>
                  <a:lnTo>
                    <a:pt x="130197" y="200175"/>
                  </a:lnTo>
                  <a:lnTo>
                    <a:pt x="125836" y="202982"/>
                  </a:lnTo>
                  <a:lnTo>
                    <a:pt x="121976" y="205807"/>
                  </a:lnTo>
                  <a:lnTo>
                    <a:pt x="118451" y="208642"/>
                  </a:lnTo>
                  <a:lnTo>
                    <a:pt x="114195" y="211484"/>
                  </a:lnTo>
                  <a:lnTo>
                    <a:pt x="109453" y="214332"/>
                  </a:lnTo>
                  <a:lnTo>
                    <a:pt x="104387" y="217183"/>
                  </a:lnTo>
                  <a:lnTo>
                    <a:pt x="100056" y="220036"/>
                  </a:lnTo>
                  <a:lnTo>
                    <a:pt x="96218" y="222891"/>
                  </a:lnTo>
                  <a:lnTo>
                    <a:pt x="92706" y="225747"/>
                  </a:lnTo>
                  <a:lnTo>
                    <a:pt x="86263" y="233999"/>
                  </a:lnTo>
                  <a:lnTo>
                    <a:pt x="81178" y="243065"/>
                  </a:lnTo>
                  <a:lnTo>
                    <a:pt x="78917" y="250269"/>
                  </a:lnTo>
                  <a:lnTo>
                    <a:pt x="77913" y="256645"/>
                  </a:lnTo>
                  <a:lnTo>
                    <a:pt x="77347" y="265591"/>
                  </a:lnTo>
                  <a:lnTo>
                    <a:pt x="77179" y="274273"/>
                  </a:lnTo>
                  <a:lnTo>
                    <a:pt x="77123" y="281190"/>
                  </a:lnTo>
                  <a:lnTo>
                    <a:pt x="79655" y="284676"/>
                  </a:lnTo>
                  <a:lnTo>
                    <a:pt x="81664" y="286939"/>
                  </a:lnTo>
                  <a:lnTo>
                    <a:pt x="83956" y="288448"/>
                  </a:lnTo>
                  <a:lnTo>
                    <a:pt x="89042" y="290124"/>
                  </a:lnTo>
                  <a:lnTo>
                    <a:pt x="94478" y="293409"/>
                  </a:lnTo>
                  <a:lnTo>
                    <a:pt x="101178" y="298728"/>
                  </a:lnTo>
                  <a:lnTo>
                    <a:pt x="104634" y="299456"/>
                  </a:lnTo>
                  <a:lnTo>
                    <a:pt x="111399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115"/>
            <p:cNvSpPr/>
            <p:nvPr/>
          </p:nvSpPr>
          <p:spPr>
            <a:xfrm>
              <a:off x="7126606" y="2434634"/>
              <a:ext cx="282494" cy="214234"/>
            </a:xfrm>
            <a:custGeom>
              <a:avLst/>
              <a:gdLst/>
              <a:ahLst/>
              <a:cxnLst/>
              <a:rect l="0" t="0" r="0" b="0"/>
              <a:pathLst>
                <a:path w="282494" h="214234">
                  <a:moveTo>
                    <a:pt x="60006" y="8528"/>
                  </a:moveTo>
                  <a:lnTo>
                    <a:pt x="44157" y="8528"/>
                  </a:lnTo>
                  <a:lnTo>
                    <a:pt x="38695" y="13079"/>
                  </a:lnTo>
                  <a:lnTo>
                    <a:pt x="37226" y="15372"/>
                  </a:lnTo>
                  <a:lnTo>
                    <a:pt x="35594" y="20460"/>
                  </a:lnTo>
                  <a:lnTo>
                    <a:pt x="33253" y="23150"/>
                  </a:lnTo>
                  <a:lnTo>
                    <a:pt x="25574" y="28679"/>
                  </a:lnTo>
                  <a:lnTo>
                    <a:pt x="22763" y="31487"/>
                  </a:lnTo>
                  <a:lnTo>
                    <a:pt x="20891" y="34312"/>
                  </a:lnTo>
                  <a:lnTo>
                    <a:pt x="17856" y="40942"/>
                  </a:lnTo>
                  <a:lnTo>
                    <a:pt x="13333" y="50239"/>
                  </a:lnTo>
                  <a:lnTo>
                    <a:pt x="10794" y="54433"/>
                  </a:lnTo>
                  <a:lnTo>
                    <a:pt x="8148" y="58182"/>
                  </a:lnTo>
                  <a:lnTo>
                    <a:pt x="5432" y="61633"/>
                  </a:lnTo>
                  <a:lnTo>
                    <a:pt x="2413" y="68008"/>
                  </a:lnTo>
                  <a:lnTo>
                    <a:pt x="1609" y="71041"/>
                  </a:lnTo>
                  <a:lnTo>
                    <a:pt x="1072" y="74969"/>
                  </a:lnTo>
                  <a:lnTo>
                    <a:pt x="714" y="79491"/>
                  </a:lnTo>
                  <a:lnTo>
                    <a:pt x="317" y="88645"/>
                  </a:lnTo>
                  <a:lnTo>
                    <a:pt x="140" y="95888"/>
                  </a:lnTo>
                  <a:lnTo>
                    <a:pt x="0" y="147240"/>
                  </a:lnTo>
                  <a:lnTo>
                    <a:pt x="951" y="150533"/>
                  </a:lnTo>
                  <a:lnTo>
                    <a:pt x="4550" y="156731"/>
                  </a:lnTo>
                  <a:lnTo>
                    <a:pt x="6843" y="160670"/>
                  </a:lnTo>
                  <a:lnTo>
                    <a:pt x="9324" y="165201"/>
                  </a:lnTo>
                  <a:lnTo>
                    <a:pt x="11930" y="170127"/>
                  </a:lnTo>
                  <a:lnTo>
                    <a:pt x="13669" y="174363"/>
                  </a:lnTo>
                  <a:lnTo>
                    <a:pt x="14827" y="178140"/>
                  </a:lnTo>
                  <a:lnTo>
                    <a:pt x="15599" y="181610"/>
                  </a:lnTo>
                  <a:lnTo>
                    <a:pt x="18019" y="184876"/>
                  </a:lnTo>
                  <a:lnTo>
                    <a:pt x="25787" y="191045"/>
                  </a:lnTo>
                  <a:lnTo>
                    <a:pt x="33050" y="196962"/>
                  </a:lnTo>
                  <a:lnTo>
                    <a:pt x="36321" y="199873"/>
                  </a:lnTo>
                  <a:lnTo>
                    <a:pt x="39453" y="201814"/>
                  </a:lnTo>
                  <a:lnTo>
                    <a:pt x="45474" y="203971"/>
                  </a:lnTo>
                  <a:lnTo>
                    <a:pt x="51325" y="207469"/>
                  </a:lnTo>
                  <a:lnTo>
                    <a:pt x="54219" y="209735"/>
                  </a:lnTo>
                  <a:lnTo>
                    <a:pt x="58053" y="211246"/>
                  </a:lnTo>
                  <a:lnTo>
                    <a:pt x="62514" y="212254"/>
                  </a:lnTo>
                  <a:lnTo>
                    <a:pt x="67393" y="212925"/>
                  </a:lnTo>
                  <a:lnTo>
                    <a:pt x="72551" y="213373"/>
                  </a:lnTo>
                  <a:lnTo>
                    <a:pt x="77894" y="213671"/>
                  </a:lnTo>
                  <a:lnTo>
                    <a:pt x="87959" y="214003"/>
                  </a:lnTo>
                  <a:lnTo>
                    <a:pt x="95607" y="214150"/>
                  </a:lnTo>
                  <a:lnTo>
                    <a:pt x="114369" y="214233"/>
                  </a:lnTo>
                  <a:lnTo>
                    <a:pt x="121013" y="213292"/>
                  </a:lnTo>
                  <a:lnTo>
                    <a:pt x="127348" y="211713"/>
                  </a:lnTo>
                  <a:lnTo>
                    <a:pt x="133475" y="209707"/>
                  </a:lnTo>
                  <a:lnTo>
                    <a:pt x="138513" y="208370"/>
                  </a:lnTo>
                  <a:lnTo>
                    <a:pt x="146651" y="206884"/>
                  </a:lnTo>
                  <a:lnTo>
                    <a:pt x="152059" y="205535"/>
                  </a:lnTo>
                  <a:lnTo>
                    <a:pt x="158522" y="203684"/>
                  </a:lnTo>
                  <a:lnTo>
                    <a:pt x="165689" y="201497"/>
                  </a:lnTo>
                  <a:lnTo>
                    <a:pt x="172371" y="199087"/>
                  </a:lnTo>
                  <a:lnTo>
                    <a:pt x="178731" y="196527"/>
                  </a:lnTo>
                  <a:lnTo>
                    <a:pt x="184876" y="193868"/>
                  </a:lnTo>
                  <a:lnTo>
                    <a:pt x="196784" y="188374"/>
                  </a:lnTo>
                  <a:lnTo>
                    <a:pt x="219951" y="177086"/>
                  </a:lnTo>
                  <a:lnTo>
                    <a:pt x="224739" y="174240"/>
                  </a:lnTo>
                  <a:lnTo>
                    <a:pt x="232598" y="168538"/>
                  </a:lnTo>
                  <a:lnTo>
                    <a:pt x="239266" y="162829"/>
                  </a:lnTo>
                  <a:lnTo>
                    <a:pt x="242378" y="159973"/>
                  </a:lnTo>
                  <a:lnTo>
                    <a:pt x="245405" y="156164"/>
                  </a:lnTo>
                  <a:lnTo>
                    <a:pt x="248375" y="151719"/>
                  </a:lnTo>
                  <a:lnTo>
                    <a:pt x="251308" y="146851"/>
                  </a:lnTo>
                  <a:lnTo>
                    <a:pt x="254216" y="142654"/>
                  </a:lnTo>
                  <a:lnTo>
                    <a:pt x="257106" y="138903"/>
                  </a:lnTo>
                  <a:lnTo>
                    <a:pt x="259986" y="135449"/>
                  </a:lnTo>
                  <a:lnTo>
                    <a:pt x="265726" y="129073"/>
                  </a:lnTo>
                  <a:lnTo>
                    <a:pt x="268591" y="126039"/>
                  </a:lnTo>
                  <a:lnTo>
                    <a:pt x="270500" y="122111"/>
                  </a:lnTo>
                  <a:lnTo>
                    <a:pt x="271773" y="117587"/>
                  </a:lnTo>
                  <a:lnTo>
                    <a:pt x="272621" y="112667"/>
                  </a:lnTo>
                  <a:lnTo>
                    <a:pt x="274139" y="108434"/>
                  </a:lnTo>
                  <a:lnTo>
                    <a:pt x="276104" y="104660"/>
                  </a:lnTo>
                  <a:lnTo>
                    <a:pt x="278367" y="101191"/>
                  </a:lnTo>
                  <a:lnTo>
                    <a:pt x="279875" y="96973"/>
                  </a:lnTo>
                  <a:lnTo>
                    <a:pt x="280880" y="92256"/>
                  </a:lnTo>
                  <a:lnTo>
                    <a:pt x="281551" y="87207"/>
                  </a:lnTo>
                  <a:lnTo>
                    <a:pt x="281997" y="82888"/>
                  </a:lnTo>
                  <a:lnTo>
                    <a:pt x="282295" y="79056"/>
                  </a:lnTo>
                  <a:lnTo>
                    <a:pt x="282493" y="75550"/>
                  </a:lnTo>
                  <a:lnTo>
                    <a:pt x="281674" y="72259"/>
                  </a:lnTo>
                  <a:lnTo>
                    <a:pt x="278222" y="66063"/>
                  </a:lnTo>
                  <a:lnTo>
                    <a:pt x="275969" y="62125"/>
                  </a:lnTo>
                  <a:lnTo>
                    <a:pt x="270925" y="52669"/>
                  </a:lnTo>
                  <a:lnTo>
                    <a:pt x="267293" y="48433"/>
                  </a:lnTo>
                  <a:lnTo>
                    <a:pt x="262968" y="44656"/>
                  </a:lnTo>
                  <a:lnTo>
                    <a:pt x="258178" y="41186"/>
                  </a:lnTo>
                  <a:lnTo>
                    <a:pt x="253081" y="37920"/>
                  </a:lnTo>
                  <a:lnTo>
                    <a:pt x="247778" y="34790"/>
                  </a:lnTo>
                  <a:lnTo>
                    <a:pt x="242338" y="31751"/>
                  </a:lnTo>
                  <a:lnTo>
                    <a:pt x="233753" y="25835"/>
                  </a:lnTo>
                  <a:lnTo>
                    <a:pt x="225809" y="20030"/>
                  </a:lnTo>
                  <a:lnTo>
                    <a:pt x="221024" y="17148"/>
                  </a:lnTo>
                  <a:lnTo>
                    <a:pt x="215929" y="14275"/>
                  </a:lnTo>
                  <a:lnTo>
                    <a:pt x="205188" y="8542"/>
                  </a:lnTo>
                  <a:lnTo>
                    <a:pt x="199656" y="5680"/>
                  </a:lnTo>
                  <a:lnTo>
                    <a:pt x="194064" y="3772"/>
                  </a:lnTo>
                  <a:lnTo>
                    <a:pt x="188430" y="2500"/>
                  </a:lnTo>
                  <a:lnTo>
                    <a:pt x="182770" y="1652"/>
                  </a:lnTo>
                  <a:lnTo>
                    <a:pt x="176138" y="1086"/>
                  </a:lnTo>
                  <a:lnTo>
                    <a:pt x="168861" y="709"/>
                  </a:lnTo>
                  <a:lnTo>
                    <a:pt x="150045" y="179"/>
                  </a:lnTo>
                  <a:lnTo>
                    <a:pt x="130602" y="0"/>
                  </a:lnTo>
                  <a:lnTo>
                    <a:pt x="125168" y="938"/>
                  </a:lnTo>
                  <a:lnTo>
                    <a:pt x="119640" y="2515"/>
                  </a:lnTo>
                  <a:lnTo>
                    <a:pt x="114049" y="4519"/>
                  </a:lnTo>
                  <a:lnTo>
                    <a:pt x="108417" y="5856"/>
                  </a:lnTo>
                  <a:lnTo>
                    <a:pt x="102758" y="6747"/>
                  </a:lnTo>
                  <a:lnTo>
                    <a:pt x="85724" y="85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116"/>
            <p:cNvSpPr/>
            <p:nvPr/>
          </p:nvSpPr>
          <p:spPr>
            <a:xfrm>
              <a:off x="5583554" y="2837497"/>
              <a:ext cx="180024" cy="34291"/>
            </a:xfrm>
            <a:custGeom>
              <a:avLst/>
              <a:gdLst/>
              <a:ahLst/>
              <a:cxnLst/>
              <a:rect l="0" t="0" r="0" b="0"/>
              <a:pathLst>
                <a:path w="180024" h="34291">
                  <a:moveTo>
                    <a:pt x="0" y="34290"/>
                  </a:moveTo>
                  <a:lnTo>
                    <a:pt x="7382" y="26909"/>
                  </a:lnTo>
                  <a:lnTo>
                    <a:pt x="10584" y="26247"/>
                  </a:lnTo>
                  <a:lnTo>
                    <a:pt x="12771" y="26071"/>
                  </a:lnTo>
                  <a:lnTo>
                    <a:pt x="15182" y="25000"/>
                  </a:lnTo>
                  <a:lnTo>
                    <a:pt x="17742" y="23334"/>
                  </a:lnTo>
                  <a:lnTo>
                    <a:pt x="20400" y="21271"/>
                  </a:lnTo>
                  <a:lnTo>
                    <a:pt x="23125" y="19896"/>
                  </a:lnTo>
                  <a:lnTo>
                    <a:pt x="25895" y="18979"/>
                  </a:lnTo>
                  <a:lnTo>
                    <a:pt x="28694" y="18368"/>
                  </a:lnTo>
                  <a:lnTo>
                    <a:pt x="32464" y="17960"/>
                  </a:lnTo>
                  <a:lnTo>
                    <a:pt x="36883" y="17688"/>
                  </a:lnTo>
                  <a:lnTo>
                    <a:pt x="46873" y="17387"/>
                  </a:lnTo>
                  <a:lnTo>
                    <a:pt x="57663" y="17253"/>
                  </a:lnTo>
                  <a:lnTo>
                    <a:pt x="63207" y="16264"/>
                  </a:lnTo>
                  <a:lnTo>
                    <a:pt x="68808" y="14653"/>
                  </a:lnTo>
                  <a:lnTo>
                    <a:pt x="74447" y="12626"/>
                  </a:lnTo>
                  <a:lnTo>
                    <a:pt x="81064" y="11275"/>
                  </a:lnTo>
                  <a:lnTo>
                    <a:pt x="88333" y="10374"/>
                  </a:lnTo>
                  <a:lnTo>
                    <a:pt x="96037" y="9774"/>
                  </a:lnTo>
                  <a:lnTo>
                    <a:pt x="103077" y="9373"/>
                  </a:lnTo>
                  <a:lnTo>
                    <a:pt x="115980" y="8928"/>
                  </a:lnTo>
                  <a:lnTo>
                    <a:pt x="139786" y="8643"/>
                  </a:lnTo>
                  <a:lnTo>
                    <a:pt x="151345" y="8604"/>
                  </a:lnTo>
                  <a:lnTo>
                    <a:pt x="156142" y="7641"/>
                  </a:lnTo>
                  <a:lnTo>
                    <a:pt x="160292" y="6046"/>
                  </a:lnTo>
                  <a:lnTo>
                    <a:pt x="164012" y="4031"/>
                  </a:lnTo>
                  <a:lnTo>
                    <a:pt x="167444" y="2687"/>
                  </a:lnTo>
                  <a:lnTo>
                    <a:pt x="170685" y="179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117"/>
            <p:cNvSpPr/>
            <p:nvPr/>
          </p:nvSpPr>
          <p:spPr>
            <a:xfrm>
              <a:off x="5823584" y="2760345"/>
              <a:ext cx="51437" cy="188595"/>
            </a:xfrm>
            <a:custGeom>
              <a:avLst/>
              <a:gdLst/>
              <a:ahLst/>
              <a:cxnLst/>
              <a:rect l="0" t="0" r="0" b="0"/>
              <a:pathLst>
                <a:path w="51437" h="188595">
                  <a:moveTo>
                    <a:pt x="0" y="0"/>
                  </a:moveTo>
                  <a:lnTo>
                    <a:pt x="4552" y="4550"/>
                  </a:lnTo>
                  <a:lnTo>
                    <a:pt x="5892" y="6844"/>
                  </a:lnTo>
                  <a:lnTo>
                    <a:pt x="7382" y="11931"/>
                  </a:lnTo>
                  <a:lnTo>
                    <a:pt x="8044" y="17368"/>
                  </a:lnTo>
                  <a:lnTo>
                    <a:pt x="8337" y="22959"/>
                  </a:lnTo>
                  <a:lnTo>
                    <a:pt x="8468" y="28619"/>
                  </a:lnTo>
                  <a:lnTo>
                    <a:pt x="9456" y="32414"/>
                  </a:lnTo>
                  <a:lnTo>
                    <a:pt x="11067" y="36849"/>
                  </a:lnTo>
                  <a:lnTo>
                    <a:pt x="13093" y="41711"/>
                  </a:lnTo>
                  <a:lnTo>
                    <a:pt x="14444" y="46857"/>
                  </a:lnTo>
                  <a:lnTo>
                    <a:pt x="15344" y="52193"/>
                  </a:lnTo>
                  <a:lnTo>
                    <a:pt x="15945" y="57655"/>
                  </a:lnTo>
                  <a:lnTo>
                    <a:pt x="17298" y="62249"/>
                  </a:lnTo>
                  <a:lnTo>
                    <a:pt x="19152" y="66264"/>
                  </a:lnTo>
                  <a:lnTo>
                    <a:pt x="21341" y="69894"/>
                  </a:lnTo>
                  <a:lnTo>
                    <a:pt x="22800" y="74218"/>
                  </a:lnTo>
                  <a:lnTo>
                    <a:pt x="23773" y="79006"/>
                  </a:lnTo>
                  <a:lnTo>
                    <a:pt x="24421" y="84103"/>
                  </a:lnTo>
                  <a:lnTo>
                    <a:pt x="24853" y="89406"/>
                  </a:lnTo>
                  <a:lnTo>
                    <a:pt x="25141" y="94847"/>
                  </a:lnTo>
                  <a:lnTo>
                    <a:pt x="25462" y="105971"/>
                  </a:lnTo>
                  <a:lnTo>
                    <a:pt x="25684" y="134334"/>
                  </a:lnTo>
                  <a:lnTo>
                    <a:pt x="26648" y="139086"/>
                  </a:lnTo>
                  <a:lnTo>
                    <a:pt x="28243" y="143207"/>
                  </a:lnTo>
                  <a:lnTo>
                    <a:pt x="30259" y="146906"/>
                  </a:lnTo>
                  <a:lnTo>
                    <a:pt x="31603" y="150325"/>
                  </a:lnTo>
                  <a:lnTo>
                    <a:pt x="32499" y="153556"/>
                  </a:lnTo>
                  <a:lnTo>
                    <a:pt x="33096" y="156663"/>
                  </a:lnTo>
                  <a:lnTo>
                    <a:pt x="33494" y="159687"/>
                  </a:lnTo>
                  <a:lnTo>
                    <a:pt x="33760" y="162656"/>
                  </a:lnTo>
                  <a:lnTo>
                    <a:pt x="33936" y="165587"/>
                  </a:lnTo>
                  <a:lnTo>
                    <a:pt x="35007" y="168494"/>
                  </a:lnTo>
                  <a:lnTo>
                    <a:pt x="36673" y="171384"/>
                  </a:lnTo>
                  <a:lnTo>
                    <a:pt x="38736" y="174263"/>
                  </a:lnTo>
                  <a:lnTo>
                    <a:pt x="40112" y="177135"/>
                  </a:lnTo>
                  <a:lnTo>
                    <a:pt x="41641" y="182867"/>
                  </a:lnTo>
                  <a:lnTo>
                    <a:pt x="43000" y="184776"/>
                  </a:lnTo>
                  <a:lnTo>
                    <a:pt x="44860" y="186049"/>
                  </a:lnTo>
                  <a:lnTo>
                    <a:pt x="51436" y="18859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118"/>
            <p:cNvSpPr/>
            <p:nvPr/>
          </p:nvSpPr>
          <p:spPr>
            <a:xfrm>
              <a:off x="5952172" y="2769022"/>
              <a:ext cx="170076" cy="171346"/>
            </a:xfrm>
            <a:custGeom>
              <a:avLst/>
              <a:gdLst/>
              <a:ahLst/>
              <a:cxnLst/>
              <a:rect l="0" t="0" r="0" b="0"/>
              <a:pathLst>
                <a:path w="170076" h="171346">
                  <a:moveTo>
                    <a:pt x="0" y="8467"/>
                  </a:moveTo>
                  <a:lnTo>
                    <a:pt x="0" y="0"/>
                  </a:lnTo>
                  <a:lnTo>
                    <a:pt x="0" y="78257"/>
                  </a:lnTo>
                  <a:lnTo>
                    <a:pt x="953" y="82616"/>
                  </a:lnTo>
                  <a:lnTo>
                    <a:pt x="2540" y="87428"/>
                  </a:lnTo>
                  <a:lnTo>
                    <a:pt x="4551" y="92540"/>
                  </a:lnTo>
                  <a:lnTo>
                    <a:pt x="6844" y="96901"/>
                  </a:lnTo>
                  <a:lnTo>
                    <a:pt x="9325" y="100761"/>
                  </a:lnTo>
                  <a:lnTo>
                    <a:pt x="11932" y="104286"/>
                  </a:lnTo>
                  <a:lnTo>
                    <a:pt x="14622" y="107589"/>
                  </a:lnTo>
                  <a:lnTo>
                    <a:pt x="17368" y="110744"/>
                  </a:lnTo>
                  <a:lnTo>
                    <a:pt x="20151" y="113799"/>
                  </a:lnTo>
                  <a:lnTo>
                    <a:pt x="25784" y="119734"/>
                  </a:lnTo>
                  <a:lnTo>
                    <a:pt x="28619" y="122650"/>
                  </a:lnTo>
                  <a:lnTo>
                    <a:pt x="31462" y="126499"/>
                  </a:lnTo>
                  <a:lnTo>
                    <a:pt x="34310" y="130970"/>
                  </a:lnTo>
                  <a:lnTo>
                    <a:pt x="37160" y="135856"/>
                  </a:lnTo>
                  <a:lnTo>
                    <a:pt x="40014" y="139113"/>
                  </a:lnTo>
                  <a:lnTo>
                    <a:pt x="42868" y="141285"/>
                  </a:lnTo>
                  <a:lnTo>
                    <a:pt x="58844" y="149320"/>
                  </a:lnTo>
                  <a:lnTo>
                    <a:pt x="63042" y="150947"/>
                  </a:lnTo>
                  <a:lnTo>
                    <a:pt x="66793" y="152031"/>
                  </a:lnTo>
                  <a:lnTo>
                    <a:pt x="70246" y="152754"/>
                  </a:lnTo>
                  <a:lnTo>
                    <a:pt x="74453" y="153236"/>
                  </a:lnTo>
                  <a:lnTo>
                    <a:pt x="79163" y="153557"/>
                  </a:lnTo>
                  <a:lnTo>
                    <a:pt x="84208" y="153772"/>
                  </a:lnTo>
                  <a:lnTo>
                    <a:pt x="94893" y="154010"/>
                  </a:lnTo>
                  <a:lnTo>
                    <a:pt x="117275" y="154162"/>
                  </a:lnTo>
                  <a:lnTo>
                    <a:pt x="121999" y="153222"/>
                  </a:lnTo>
                  <a:lnTo>
                    <a:pt x="126100" y="151643"/>
                  </a:lnTo>
                  <a:lnTo>
                    <a:pt x="129787" y="149638"/>
                  </a:lnTo>
                  <a:lnTo>
                    <a:pt x="144077" y="142265"/>
                  </a:lnTo>
                  <a:lnTo>
                    <a:pt x="148439" y="139576"/>
                  </a:lnTo>
                  <a:lnTo>
                    <a:pt x="152299" y="136831"/>
                  </a:lnTo>
                  <a:lnTo>
                    <a:pt x="155826" y="134048"/>
                  </a:lnTo>
                  <a:lnTo>
                    <a:pt x="158176" y="131240"/>
                  </a:lnTo>
                  <a:lnTo>
                    <a:pt x="159743" y="128416"/>
                  </a:lnTo>
                  <a:lnTo>
                    <a:pt x="160788" y="125581"/>
                  </a:lnTo>
                  <a:lnTo>
                    <a:pt x="162437" y="122738"/>
                  </a:lnTo>
                  <a:lnTo>
                    <a:pt x="164489" y="119891"/>
                  </a:lnTo>
                  <a:lnTo>
                    <a:pt x="166809" y="117039"/>
                  </a:lnTo>
                  <a:lnTo>
                    <a:pt x="168356" y="114186"/>
                  </a:lnTo>
                  <a:lnTo>
                    <a:pt x="169388" y="111332"/>
                  </a:lnTo>
                  <a:lnTo>
                    <a:pt x="170075" y="108476"/>
                  </a:lnTo>
                  <a:lnTo>
                    <a:pt x="169581" y="106573"/>
                  </a:lnTo>
                  <a:lnTo>
                    <a:pt x="168299" y="105303"/>
                  </a:lnTo>
                  <a:lnTo>
                    <a:pt x="166492" y="104457"/>
                  </a:lnTo>
                  <a:lnTo>
                    <a:pt x="165287" y="102941"/>
                  </a:lnTo>
                  <a:lnTo>
                    <a:pt x="164484" y="100977"/>
                  </a:lnTo>
                  <a:lnTo>
                    <a:pt x="163948" y="98716"/>
                  </a:lnTo>
                  <a:lnTo>
                    <a:pt x="162639" y="97208"/>
                  </a:lnTo>
                  <a:lnTo>
                    <a:pt x="160813" y="96203"/>
                  </a:lnTo>
                  <a:lnTo>
                    <a:pt x="156245" y="95086"/>
                  </a:lnTo>
                  <a:lnTo>
                    <a:pt x="151040" y="94590"/>
                  </a:lnTo>
                  <a:lnTo>
                    <a:pt x="147366" y="95410"/>
                  </a:lnTo>
                  <a:lnTo>
                    <a:pt x="143011" y="96909"/>
                  </a:lnTo>
                  <a:lnTo>
                    <a:pt x="138203" y="98861"/>
                  </a:lnTo>
                  <a:lnTo>
                    <a:pt x="133093" y="100162"/>
                  </a:lnTo>
                  <a:lnTo>
                    <a:pt x="127781" y="101030"/>
                  </a:lnTo>
                  <a:lnTo>
                    <a:pt x="122335" y="101608"/>
                  </a:lnTo>
                  <a:lnTo>
                    <a:pt x="116799" y="102946"/>
                  </a:lnTo>
                  <a:lnTo>
                    <a:pt x="111204" y="104791"/>
                  </a:lnTo>
                  <a:lnTo>
                    <a:pt x="105568" y="106973"/>
                  </a:lnTo>
                  <a:lnTo>
                    <a:pt x="100859" y="109380"/>
                  </a:lnTo>
                  <a:lnTo>
                    <a:pt x="96766" y="111938"/>
                  </a:lnTo>
                  <a:lnTo>
                    <a:pt x="93086" y="114595"/>
                  </a:lnTo>
                  <a:lnTo>
                    <a:pt x="88727" y="117319"/>
                  </a:lnTo>
                  <a:lnTo>
                    <a:pt x="83917" y="120088"/>
                  </a:lnTo>
                  <a:lnTo>
                    <a:pt x="78804" y="122886"/>
                  </a:lnTo>
                  <a:lnTo>
                    <a:pt x="74444" y="126657"/>
                  </a:lnTo>
                  <a:lnTo>
                    <a:pt x="70584" y="131075"/>
                  </a:lnTo>
                  <a:lnTo>
                    <a:pt x="67059" y="135926"/>
                  </a:lnTo>
                  <a:lnTo>
                    <a:pt x="63756" y="140112"/>
                  </a:lnTo>
                  <a:lnTo>
                    <a:pt x="60601" y="143856"/>
                  </a:lnTo>
                  <a:lnTo>
                    <a:pt x="53246" y="152157"/>
                  </a:lnTo>
                  <a:lnTo>
                    <a:pt x="52642" y="153790"/>
                  </a:lnTo>
                  <a:lnTo>
                    <a:pt x="51971" y="158146"/>
                  </a:lnTo>
                  <a:lnTo>
                    <a:pt x="52745" y="160640"/>
                  </a:lnTo>
                  <a:lnTo>
                    <a:pt x="56145" y="165952"/>
                  </a:lnTo>
                  <a:lnTo>
                    <a:pt x="60007" y="1713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119"/>
            <p:cNvSpPr/>
            <p:nvPr/>
          </p:nvSpPr>
          <p:spPr>
            <a:xfrm>
              <a:off x="6715125" y="2871787"/>
              <a:ext cx="180023" cy="25719"/>
            </a:xfrm>
            <a:custGeom>
              <a:avLst/>
              <a:gdLst/>
              <a:ahLst/>
              <a:cxnLst/>
              <a:rect l="0" t="0" r="0" b="0"/>
              <a:pathLst>
                <a:path w="180023" h="25719">
                  <a:moveTo>
                    <a:pt x="0" y="25718"/>
                  </a:moveTo>
                  <a:lnTo>
                    <a:pt x="4550" y="21167"/>
                  </a:lnTo>
                  <a:lnTo>
                    <a:pt x="6843" y="19826"/>
                  </a:lnTo>
                  <a:lnTo>
                    <a:pt x="9325" y="18932"/>
                  </a:lnTo>
                  <a:lnTo>
                    <a:pt x="11931" y="18337"/>
                  </a:lnTo>
                  <a:lnTo>
                    <a:pt x="15574" y="17940"/>
                  </a:lnTo>
                  <a:lnTo>
                    <a:pt x="19908" y="17675"/>
                  </a:lnTo>
                  <a:lnTo>
                    <a:pt x="24701" y="17498"/>
                  </a:lnTo>
                  <a:lnTo>
                    <a:pt x="29803" y="16428"/>
                  </a:lnTo>
                  <a:lnTo>
                    <a:pt x="35108" y="14762"/>
                  </a:lnTo>
                  <a:lnTo>
                    <a:pt x="40551" y="12699"/>
                  </a:lnTo>
                  <a:lnTo>
                    <a:pt x="46084" y="11323"/>
                  </a:lnTo>
                  <a:lnTo>
                    <a:pt x="51677" y="10407"/>
                  </a:lnTo>
                  <a:lnTo>
                    <a:pt x="57312" y="9795"/>
                  </a:lnTo>
                  <a:lnTo>
                    <a:pt x="62972" y="9388"/>
                  </a:lnTo>
                  <a:lnTo>
                    <a:pt x="68652" y="9116"/>
                  </a:lnTo>
                  <a:lnTo>
                    <a:pt x="74343" y="8935"/>
                  </a:lnTo>
                  <a:lnTo>
                    <a:pt x="80994" y="7862"/>
                  </a:lnTo>
                  <a:lnTo>
                    <a:pt x="88286" y="6194"/>
                  </a:lnTo>
                  <a:lnTo>
                    <a:pt x="96004" y="4129"/>
                  </a:lnTo>
                  <a:lnTo>
                    <a:pt x="104008" y="2753"/>
                  </a:lnTo>
                  <a:lnTo>
                    <a:pt x="112201" y="1835"/>
                  </a:lnTo>
                  <a:lnTo>
                    <a:pt x="120521" y="1224"/>
                  </a:lnTo>
                  <a:lnTo>
                    <a:pt x="127972" y="816"/>
                  </a:lnTo>
                  <a:lnTo>
                    <a:pt x="141331" y="363"/>
                  </a:lnTo>
                  <a:lnTo>
                    <a:pt x="168706" y="48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120"/>
            <p:cNvSpPr/>
            <p:nvPr/>
          </p:nvSpPr>
          <p:spPr>
            <a:xfrm>
              <a:off x="7040880" y="2786062"/>
              <a:ext cx="25718" cy="205741"/>
            </a:xfrm>
            <a:custGeom>
              <a:avLst/>
              <a:gdLst/>
              <a:ahLst/>
              <a:cxnLst/>
              <a:rect l="0" t="0" r="0" b="0"/>
              <a:pathLst>
                <a:path w="25718" h="205741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043" y="9325"/>
                  </a:lnTo>
                  <a:lnTo>
                    <a:pt x="8219" y="11932"/>
                  </a:lnTo>
                  <a:lnTo>
                    <a:pt x="9289" y="15575"/>
                  </a:lnTo>
                  <a:lnTo>
                    <a:pt x="10955" y="19908"/>
                  </a:lnTo>
                  <a:lnTo>
                    <a:pt x="13018" y="24702"/>
                  </a:lnTo>
                  <a:lnTo>
                    <a:pt x="13441" y="28851"/>
                  </a:lnTo>
                  <a:lnTo>
                    <a:pt x="12771" y="32569"/>
                  </a:lnTo>
                  <a:lnTo>
                    <a:pt x="11371" y="36000"/>
                  </a:lnTo>
                  <a:lnTo>
                    <a:pt x="10439" y="40193"/>
                  </a:lnTo>
                  <a:lnTo>
                    <a:pt x="9816" y="44893"/>
                  </a:lnTo>
                  <a:lnTo>
                    <a:pt x="9402" y="49931"/>
                  </a:lnTo>
                  <a:lnTo>
                    <a:pt x="9125" y="55195"/>
                  </a:lnTo>
                  <a:lnTo>
                    <a:pt x="8819" y="66123"/>
                  </a:lnTo>
                  <a:lnTo>
                    <a:pt x="7784" y="72658"/>
                  </a:lnTo>
                  <a:lnTo>
                    <a:pt x="6141" y="79871"/>
                  </a:lnTo>
                  <a:lnTo>
                    <a:pt x="4094" y="87537"/>
                  </a:lnTo>
                  <a:lnTo>
                    <a:pt x="2729" y="94553"/>
                  </a:lnTo>
                  <a:lnTo>
                    <a:pt x="1819" y="101135"/>
                  </a:lnTo>
                  <a:lnTo>
                    <a:pt x="1214" y="107429"/>
                  </a:lnTo>
                  <a:lnTo>
                    <a:pt x="808" y="113529"/>
                  </a:lnTo>
                  <a:lnTo>
                    <a:pt x="539" y="119501"/>
                  </a:lnTo>
                  <a:lnTo>
                    <a:pt x="239" y="131217"/>
                  </a:lnTo>
                  <a:lnTo>
                    <a:pt x="106" y="142773"/>
                  </a:lnTo>
                  <a:lnTo>
                    <a:pt x="1023" y="147570"/>
                  </a:lnTo>
                  <a:lnTo>
                    <a:pt x="2586" y="151720"/>
                  </a:lnTo>
                  <a:lnTo>
                    <a:pt x="4582" y="155439"/>
                  </a:lnTo>
                  <a:lnTo>
                    <a:pt x="5912" y="159824"/>
                  </a:lnTo>
                  <a:lnTo>
                    <a:pt x="6799" y="164652"/>
                  </a:lnTo>
                  <a:lnTo>
                    <a:pt x="7390" y="169775"/>
                  </a:lnTo>
                  <a:lnTo>
                    <a:pt x="7784" y="174144"/>
                  </a:lnTo>
                  <a:lnTo>
                    <a:pt x="8047" y="178008"/>
                  </a:lnTo>
                  <a:lnTo>
                    <a:pt x="8222" y="181537"/>
                  </a:lnTo>
                  <a:lnTo>
                    <a:pt x="9291" y="184842"/>
                  </a:lnTo>
                  <a:lnTo>
                    <a:pt x="10957" y="187998"/>
                  </a:lnTo>
                  <a:lnTo>
                    <a:pt x="15922" y="195356"/>
                  </a:lnTo>
                  <a:lnTo>
                    <a:pt x="17282" y="196912"/>
                  </a:lnTo>
                  <a:lnTo>
                    <a:pt x="19141" y="198903"/>
                  </a:lnTo>
                  <a:lnTo>
                    <a:pt x="25717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21"/>
            <p:cNvSpPr/>
            <p:nvPr/>
          </p:nvSpPr>
          <p:spPr>
            <a:xfrm>
              <a:off x="7212434" y="2786062"/>
              <a:ext cx="179760" cy="167482"/>
            </a:xfrm>
            <a:custGeom>
              <a:avLst/>
              <a:gdLst/>
              <a:ahLst/>
              <a:cxnLst/>
              <a:rect l="0" t="0" r="0" b="0"/>
              <a:pathLst>
                <a:path w="179760" h="167482">
                  <a:moveTo>
                    <a:pt x="8468" y="0"/>
                  </a:moveTo>
                  <a:lnTo>
                    <a:pt x="1087" y="0"/>
                  </a:lnTo>
                  <a:lnTo>
                    <a:pt x="690" y="953"/>
                  </a:lnTo>
                  <a:lnTo>
                    <a:pt x="131" y="5892"/>
                  </a:lnTo>
                  <a:lnTo>
                    <a:pt x="0" y="7381"/>
                  </a:lnTo>
                  <a:lnTo>
                    <a:pt x="2482" y="10583"/>
                  </a:lnTo>
                  <a:lnTo>
                    <a:pt x="4478" y="12770"/>
                  </a:lnTo>
                  <a:lnTo>
                    <a:pt x="5808" y="15181"/>
                  </a:lnTo>
                  <a:lnTo>
                    <a:pt x="7285" y="20400"/>
                  </a:lnTo>
                  <a:lnTo>
                    <a:pt x="7680" y="24077"/>
                  </a:lnTo>
                  <a:lnTo>
                    <a:pt x="7943" y="28434"/>
                  </a:lnTo>
                  <a:lnTo>
                    <a:pt x="8235" y="38355"/>
                  </a:lnTo>
                  <a:lnTo>
                    <a:pt x="8460" y="75534"/>
                  </a:lnTo>
                  <a:lnTo>
                    <a:pt x="9415" y="80836"/>
                  </a:lnTo>
                  <a:lnTo>
                    <a:pt x="11004" y="86276"/>
                  </a:lnTo>
                  <a:lnTo>
                    <a:pt x="13017" y="91807"/>
                  </a:lnTo>
                  <a:lnTo>
                    <a:pt x="14358" y="97400"/>
                  </a:lnTo>
                  <a:lnTo>
                    <a:pt x="15252" y="103033"/>
                  </a:lnTo>
                  <a:lnTo>
                    <a:pt x="15848" y="108694"/>
                  </a:lnTo>
                  <a:lnTo>
                    <a:pt x="16246" y="113420"/>
                  </a:lnTo>
                  <a:lnTo>
                    <a:pt x="16510" y="117523"/>
                  </a:lnTo>
                  <a:lnTo>
                    <a:pt x="16687" y="121211"/>
                  </a:lnTo>
                  <a:lnTo>
                    <a:pt x="17758" y="124623"/>
                  </a:lnTo>
                  <a:lnTo>
                    <a:pt x="19424" y="127849"/>
                  </a:lnTo>
                  <a:lnTo>
                    <a:pt x="21487" y="130953"/>
                  </a:lnTo>
                  <a:lnTo>
                    <a:pt x="23815" y="133974"/>
                  </a:lnTo>
                  <a:lnTo>
                    <a:pt x="26319" y="136941"/>
                  </a:lnTo>
                  <a:lnTo>
                    <a:pt x="28941" y="139872"/>
                  </a:lnTo>
                  <a:lnTo>
                    <a:pt x="34394" y="145668"/>
                  </a:lnTo>
                  <a:lnTo>
                    <a:pt x="45657" y="157150"/>
                  </a:lnTo>
                  <a:lnTo>
                    <a:pt x="48501" y="159059"/>
                  </a:lnTo>
                  <a:lnTo>
                    <a:pt x="51349" y="160332"/>
                  </a:lnTo>
                  <a:lnTo>
                    <a:pt x="54200" y="161180"/>
                  </a:lnTo>
                  <a:lnTo>
                    <a:pt x="58006" y="162699"/>
                  </a:lnTo>
                  <a:lnTo>
                    <a:pt x="62449" y="164663"/>
                  </a:lnTo>
                  <a:lnTo>
                    <a:pt x="67316" y="166925"/>
                  </a:lnTo>
                  <a:lnTo>
                    <a:pt x="72464" y="167481"/>
                  </a:lnTo>
                  <a:lnTo>
                    <a:pt x="77803" y="166899"/>
                  </a:lnTo>
                  <a:lnTo>
                    <a:pt x="83266" y="165558"/>
                  </a:lnTo>
                  <a:lnTo>
                    <a:pt x="87861" y="164665"/>
                  </a:lnTo>
                  <a:lnTo>
                    <a:pt x="91877" y="164069"/>
                  </a:lnTo>
                  <a:lnTo>
                    <a:pt x="95506" y="163672"/>
                  </a:lnTo>
                  <a:lnTo>
                    <a:pt x="99832" y="162455"/>
                  </a:lnTo>
                  <a:lnTo>
                    <a:pt x="104620" y="160691"/>
                  </a:lnTo>
                  <a:lnTo>
                    <a:pt x="109716" y="158562"/>
                  </a:lnTo>
                  <a:lnTo>
                    <a:pt x="115020" y="156191"/>
                  </a:lnTo>
                  <a:lnTo>
                    <a:pt x="125992" y="151016"/>
                  </a:lnTo>
                  <a:lnTo>
                    <a:pt x="130633" y="148302"/>
                  </a:lnTo>
                  <a:lnTo>
                    <a:pt x="134678" y="145541"/>
                  </a:lnTo>
                  <a:lnTo>
                    <a:pt x="138328" y="142747"/>
                  </a:lnTo>
                  <a:lnTo>
                    <a:pt x="142667" y="139932"/>
                  </a:lnTo>
                  <a:lnTo>
                    <a:pt x="147464" y="137103"/>
                  </a:lnTo>
                  <a:lnTo>
                    <a:pt x="152567" y="134265"/>
                  </a:lnTo>
                  <a:lnTo>
                    <a:pt x="156922" y="131420"/>
                  </a:lnTo>
                  <a:lnTo>
                    <a:pt x="160777" y="128571"/>
                  </a:lnTo>
                  <a:lnTo>
                    <a:pt x="164300" y="125719"/>
                  </a:lnTo>
                  <a:lnTo>
                    <a:pt x="167601" y="122865"/>
                  </a:lnTo>
                  <a:lnTo>
                    <a:pt x="170754" y="120010"/>
                  </a:lnTo>
                  <a:lnTo>
                    <a:pt x="173809" y="117154"/>
                  </a:lnTo>
                  <a:lnTo>
                    <a:pt x="175846" y="114298"/>
                  </a:lnTo>
                  <a:lnTo>
                    <a:pt x="177203" y="111441"/>
                  </a:lnTo>
                  <a:lnTo>
                    <a:pt x="178108" y="108584"/>
                  </a:lnTo>
                  <a:lnTo>
                    <a:pt x="178711" y="105727"/>
                  </a:lnTo>
                  <a:lnTo>
                    <a:pt x="179114" y="102870"/>
                  </a:lnTo>
                  <a:lnTo>
                    <a:pt x="179382" y="100012"/>
                  </a:lnTo>
                  <a:lnTo>
                    <a:pt x="179561" y="97155"/>
                  </a:lnTo>
                  <a:lnTo>
                    <a:pt x="179759" y="91440"/>
                  </a:lnTo>
                  <a:lnTo>
                    <a:pt x="178859" y="89535"/>
                  </a:lnTo>
                  <a:lnTo>
                    <a:pt x="177307" y="88265"/>
                  </a:lnTo>
                  <a:lnTo>
                    <a:pt x="175321" y="87418"/>
                  </a:lnTo>
                  <a:lnTo>
                    <a:pt x="170572" y="86478"/>
                  </a:lnTo>
                  <a:lnTo>
                    <a:pt x="167973" y="86227"/>
                  </a:lnTo>
                  <a:lnTo>
                    <a:pt x="164335" y="86060"/>
                  </a:lnTo>
                  <a:lnTo>
                    <a:pt x="155212" y="85874"/>
                  </a:lnTo>
                  <a:lnTo>
                    <a:pt x="151065" y="86777"/>
                  </a:lnTo>
                  <a:lnTo>
                    <a:pt x="147348" y="88331"/>
                  </a:lnTo>
                  <a:lnTo>
                    <a:pt x="143917" y="90320"/>
                  </a:lnTo>
                  <a:lnTo>
                    <a:pt x="135026" y="95070"/>
                  </a:lnTo>
                  <a:lnTo>
                    <a:pt x="129987" y="97670"/>
                  </a:lnTo>
                  <a:lnTo>
                    <a:pt x="124723" y="101308"/>
                  </a:lnTo>
                  <a:lnTo>
                    <a:pt x="119309" y="105639"/>
                  </a:lnTo>
                  <a:lnTo>
                    <a:pt x="113794" y="110431"/>
                  </a:lnTo>
                  <a:lnTo>
                    <a:pt x="108213" y="114578"/>
                  </a:lnTo>
                  <a:lnTo>
                    <a:pt x="102587" y="118295"/>
                  </a:lnTo>
                  <a:lnTo>
                    <a:pt x="96932" y="121726"/>
                  </a:lnTo>
                  <a:lnTo>
                    <a:pt x="92209" y="124966"/>
                  </a:lnTo>
                  <a:lnTo>
                    <a:pt x="88108" y="128078"/>
                  </a:lnTo>
                  <a:lnTo>
                    <a:pt x="84422" y="131105"/>
                  </a:lnTo>
                  <a:lnTo>
                    <a:pt x="81011" y="134076"/>
                  </a:lnTo>
                  <a:lnTo>
                    <a:pt x="77786" y="137009"/>
                  </a:lnTo>
                  <a:lnTo>
                    <a:pt x="71660" y="142808"/>
                  </a:lnTo>
                  <a:lnTo>
                    <a:pt x="59903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22"/>
            <p:cNvSpPr/>
            <p:nvPr/>
          </p:nvSpPr>
          <p:spPr>
            <a:xfrm>
              <a:off x="6406524" y="3291840"/>
              <a:ext cx="240021" cy="111328"/>
            </a:xfrm>
            <a:custGeom>
              <a:avLst/>
              <a:gdLst/>
              <a:ahLst/>
              <a:cxnLst/>
              <a:rect l="0" t="0" r="0" b="0"/>
              <a:pathLst>
                <a:path w="240021" h="111328">
                  <a:moveTo>
                    <a:pt x="8563" y="0"/>
                  </a:moveTo>
                  <a:lnTo>
                    <a:pt x="8563" y="28618"/>
                  </a:lnTo>
                  <a:lnTo>
                    <a:pt x="7611" y="32414"/>
                  </a:lnTo>
                  <a:lnTo>
                    <a:pt x="6023" y="36849"/>
                  </a:lnTo>
                  <a:lnTo>
                    <a:pt x="4013" y="41711"/>
                  </a:lnTo>
                  <a:lnTo>
                    <a:pt x="2671" y="45905"/>
                  </a:lnTo>
                  <a:lnTo>
                    <a:pt x="1778" y="49653"/>
                  </a:lnTo>
                  <a:lnTo>
                    <a:pt x="1182" y="53105"/>
                  </a:lnTo>
                  <a:lnTo>
                    <a:pt x="785" y="57310"/>
                  </a:lnTo>
                  <a:lnTo>
                    <a:pt x="520" y="62020"/>
                  </a:lnTo>
                  <a:lnTo>
                    <a:pt x="226" y="71379"/>
                  </a:lnTo>
                  <a:lnTo>
                    <a:pt x="37" y="85149"/>
                  </a:lnTo>
                  <a:lnTo>
                    <a:pt x="0" y="92490"/>
                  </a:lnTo>
                  <a:lnTo>
                    <a:pt x="949" y="94045"/>
                  </a:lnTo>
                  <a:lnTo>
                    <a:pt x="2535" y="96034"/>
                  </a:lnTo>
                  <a:lnTo>
                    <a:pt x="7373" y="101519"/>
                  </a:lnTo>
                  <a:lnTo>
                    <a:pt x="8034" y="104810"/>
                  </a:lnTo>
                  <a:lnTo>
                    <a:pt x="8210" y="107020"/>
                  </a:lnTo>
                  <a:lnTo>
                    <a:pt x="9280" y="108494"/>
                  </a:lnTo>
                  <a:lnTo>
                    <a:pt x="10946" y="109477"/>
                  </a:lnTo>
                  <a:lnTo>
                    <a:pt x="15337" y="110568"/>
                  </a:lnTo>
                  <a:lnTo>
                    <a:pt x="20464" y="111054"/>
                  </a:lnTo>
                  <a:lnTo>
                    <a:pt x="25917" y="111270"/>
                  </a:lnTo>
                  <a:lnTo>
                    <a:pt x="28705" y="111327"/>
                  </a:lnTo>
                  <a:lnTo>
                    <a:pt x="32469" y="110413"/>
                  </a:lnTo>
                  <a:lnTo>
                    <a:pt x="36883" y="108851"/>
                  </a:lnTo>
                  <a:lnTo>
                    <a:pt x="41730" y="106857"/>
                  </a:lnTo>
                  <a:lnTo>
                    <a:pt x="45914" y="105528"/>
                  </a:lnTo>
                  <a:lnTo>
                    <a:pt x="53104" y="104051"/>
                  </a:lnTo>
                  <a:lnTo>
                    <a:pt x="57307" y="102705"/>
                  </a:lnTo>
                  <a:lnTo>
                    <a:pt x="62014" y="100855"/>
                  </a:lnTo>
                  <a:lnTo>
                    <a:pt x="67057" y="98669"/>
                  </a:lnTo>
                  <a:lnTo>
                    <a:pt x="73276" y="97212"/>
                  </a:lnTo>
                  <a:lnTo>
                    <a:pt x="80280" y="96240"/>
                  </a:lnTo>
                  <a:lnTo>
                    <a:pt x="87807" y="95593"/>
                  </a:lnTo>
                  <a:lnTo>
                    <a:pt x="94730" y="95161"/>
                  </a:lnTo>
                  <a:lnTo>
                    <a:pt x="107502" y="94681"/>
                  </a:lnTo>
                  <a:lnTo>
                    <a:pt x="137115" y="94373"/>
                  </a:lnTo>
                  <a:lnTo>
                    <a:pt x="207390" y="94298"/>
                  </a:lnTo>
                  <a:lnTo>
                    <a:pt x="213505" y="95250"/>
                  </a:lnTo>
                  <a:lnTo>
                    <a:pt x="218533" y="96838"/>
                  </a:lnTo>
                  <a:lnTo>
                    <a:pt x="222838" y="98848"/>
                  </a:lnTo>
                  <a:lnTo>
                    <a:pt x="230161" y="101083"/>
                  </a:lnTo>
                  <a:lnTo>
                    <a:pt x="240020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123"/>
            <p:cNvSpPr/>
            <p:nvPr/>
          </p:nvSpPr>
          <p:spPr>
            <a:xfrm>
              <a:off x="6560819" y="3248977"/>
              <a:ext cx="25719" cy="325756"/>
            </a:xfrm>
            <a:custGeom>
              <a:avLst/>
              <a:gdLst/>
              <a:ahLst/>
              <a:cxnLst/>
              <a:rect l="0" t="0" r="0" b="0"/>
              <a:pathLst>
                <a:path w="25719" h="325756">
                  <a:moveTo>
                    <a:pt x="0" y="0"/>
                  </a:moveTo>
                  <a:lnTo>
                    <a:pt x="4552" y="4551"/>
                  </a:lnTo>
                  <a:lnTo>
                    <a:pt x="5892" y="6844"/>
                  </a:lnTo>
                  <a:lnTo>
                    <a:pt x="6786" y="9325"/>
                  </a:lnTo>
                  <a:lnTo>
                    <a:pt x="7382" y="11932"/>
                  </a:lnTo>
                  <a:lnTo>
                    <a:pt x="8044" y="19908"/>
                  </a:lnTo>
                  <a:lnTo>
                    <a:pt x="8220" y="24702"/>
                  </a:lnTo>
                  <a:lnTo>
                    <a:pt x="9290" y="29803"/>
                  </a:lnTo>
                  <a:lnTo>
                    <a:pt x="10956" y="35109"/>
                  </a:lnTo>
                  <a:lnTo>
                    <a:pt x="13020" y="40551"/>
                  </a:lnTo>
                  <a:lnTo>
                    <a:pt x="14395" y="46084"/>
                  </a:lnTo>
                  <a:lnTo>
                    <a:pt x="15312" y="51678"/>
                  </a:lnTo>
                  <a:lnTo>
                    <a:pt x="15923" y="57312"/>
                  </a:lnTo>
                  <a:lnTo>
                    <a:pt x="16330" y="64878"/>
                  </a:lnTo>
                  <a:lnTo>
                    <a:pt x="16784" y="83445"/>
                  </a:lnTo>
                  <a:lnTo>
                    <a:pt x="17146" y="319534"/>
                  </a:lnTo>
                  <a:lnTo>
                    <a:pt x="18098" y="321608"/>
                  </a:lnTo>
                  <a:lnTo>
                    <a:pt x="19686" y="322990"/>
                  </a:lnTo>
                  <a:lnTo>
                    <a:pt x="25718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24"/>
            <p:cNvSpPr/>
            <p:nvPr/>
          </p:nvSpPr>
          <p:spPr>
            <a:xfrm>
              <a:off x="6706552" y="3377565"/>
              <a:ext cx="171451" cy="197168"/>
            </a:xfrm>
            <a:custGeom>
              <a:avLst/>
              <a:gdLst/>
              <a:ahLst/>
              <a:cxnLst/>
              <a:rect l="0" t="0" r="0" b="0"/>
              <a:pathLst>
                <a:path w="171451" h="197168">
                  <a:moveTo>
                    <a:pt x="0" y="0"/>
                  </a:moveTo>
                  <a:lnTo>
                    <a:pt x="12771" y="0"/>
                  </a:lnTo>
                  <a:lnTo>
                    <a:pt x="15181" y="952"/>
                  </a:lnTo>
                  <a:lnTo>
                    <a:pt x="20400" y="4551"/>
                  </a:lnTo>
                  <a:lnTo>
                    <a:pt x="23125" y="6843"/>
                  </a:lnTo>
                  <a:lnTo>
                    <a:pt x="25895" y="9325"/>
                  </a:lnTo>
                  <a:lnTo>
                    <a:pt x="28693" y="11931"/>
                  </a:lnTo>
                  <a:lnTo>
                    <a:pt x="31511" y="15574"/>
                  </a:lnTo>
                  <a:lnTo>
                    <a:pt x="34342" y="19908"/>
                  </a:lnTo>
                  <a:lnTo>
                    <a:pt x="37182" y="24702"/>
                  </a:lnTo>
                  <a:lnTo>
                    <a:pt x="40981" y="28850"/>
                  </a:lnTo>
                  <a:lnTo>
                    <a:pt x="45418" y="32569"/>
                  </a:lnTo>
                  <a:lnTo>
                    <a:pt x="50282" y="35999"/>
                  </a:lnTo>
                  <a:lnTo>
                    <a:pt x="54476" y="40192"/>
                  </a:lnTo>
                  <a:lnTo>
                    <a:pt x="58225" y="44892"/>
                  </a:lnTo>
                  <a:lnTo>
                    <a:pt x="61676" y="49931"/>
                  </a:lnTo>
                  <a:lnTo>
                    <a:pt x="65883" y="55194"/>
                  </a:lnTo>
                  <a:lnTo>
                    <a:pt x="70592" y="60608"/>
                  </a:lnTo>
                  <a:lnTo>
                    <a:pt x="75636" y="66123"/>
                  </a:lnTo>
                  <a:lnTo>
                    <a:pt x="79952" y="71705"/>
                  </a:lnTo>
                  <a:lnTo>
                    <a:pt x="83781" y="77331"/>
                  </a:lnTo>
                  <a:lnTo>
                    <a:pt x="87287" y="82986"/>
                  </a:lnTo>
                  <a:lnTo>
                    <a:pt x="90576" y="88661"/>
                  </a:lnTo>
                  <a:lnTo>
                    <a:pt x="96771" y="100047"/>
                  </a:lnTo>
                  <a:lnTo>
                    <a:pt x="108509" y="122879"/>
                  </a:lnTo>
                  <a:lnTo>
                    <a:pt x="122862" y="151448"/>
                  </a:lnTo>
                  <a:lnTo>
                    <a:pt x="126676" y="156210"/>
                  </a:lnTo>
                  <a:lnTo>
                    <a:pt x="131123" y="160338"/>
                  </a:lnTo>
                  <a:lnTo>
                    <a:pt x="135993" y="164042"/>
                  </a:lnTo>
                  <a:lnTo>
                    <a:pt x="140192" y="167463"/>
                  </a:lnTo>
                  <a:lnTo>
                    <a:pt x="143944" y="170697"/>
                  </a:lnTo>
                  <a:lnTo>
                    <a:pt x="147397" y="173805"/>
                  </a:lnTo>
                  <a:lnTo>
                    <a:pt x="153775" y="179799"/>
                  </a:lnTo>
                  <a:lnTo>
                    <a:pt x="164618" y="190362"/>
                  </a:lnTo>
                  <a:lnTo>
                    <a:pt x="171450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125"/>
            <p:cNvSpPr/>
            <p:nvPr/>
          </p:nvSpPr>
          <p:spPr>
            <a:xfrm>
              <a:off x="6689407" y="3386137"/>
              <a:ext cx="162878" cy="145734"/>
            </a:xfrm>
            <a:custGeom>
              <a:avLst/>
              <a:gdLst/>
              <a:ahLst/>
              <a:cxnLst/>
              <a:rect l="0" t="0" r="0" b="0"/>
              <a:pathLst>
                <a:path w="162878" h="145734">
                  <a:moveTo>
                    <a:pt x="162877" y="0"/>
                  </a:moveTo>
                  <a:lnTo>
                    <a:pt x="154658" y="0"/>
                  </a:lnTo>
                  <a:lnTo>
                    <a:pt x="149859" y="4551"/>
                  </a:lnTo>
                  <a:lnTo>
                    <a:pt x="118308" y="36000"/>
                  </a:lnTo>
                  <a:lnTo>
                    <a:pt x="113162" y="40193"/>
                  </a:lnTo>
                  <a:lnTo>
                    <a:pt x="106874" y="44893"/>
                  </a:lnTo>
                  <a:lnTo>
                    <a:pt x="99825" y="49931"/>
                  </a:lnTo>
                  <a:lnTo>
                    <a:pt x="93220" y="55195"/>
                  </a:lnTo>
                  <a:lnTo>
                    <a:pt x="86911" y="60609"/>
                  </a:lnTo>
                  <a:lnTo>
                    <a:pt x="80801" y="66123"/>
                  </a:lnTo>
                  <a:lnTo>
                    <a:pt x="68932" y="77331"/>
                  </a:lnTo>
                  <a:lnTo>
                    <a:pt x="63099" y="82986"/>
                  </a:lnTo>
                  <a:lnTo>
                    <a:pt x="58259" y="88662"/>
                  </a:lnTo>
                  <a:lnTo>
                    <a:pt x="54079" y="94350"/>
                  </a:lnTo>
                  <a:lnTo>
                    <a:pt x="50341" y="100048"/>
                  </a:lnTo>
                  <a:lnTo>
                    <a:pt x="45943" y="104799"/>
                  </a:lnTo>
                  <a:lnTo>
                    <a:pt x="41106" y="108918"/>
                  </a:lnTo>
                  <a:lnTo>
                    <a:pt x="35977" y="112617"/>
                  </a:lnTo>
                  <a:lnTo>
                    <a:pt x="31604" y="116036"/>
                  </a:lnTo>
                  <a:lnTo>
                    <a:pt x="27738" y="119267"/>
                  </a:lnTo>
                  <a:lnTo>
                    <a:pt x="24207" y="122374"/>
                  </a:lnTo>
                  <a:lnTo>
                    <a:pt x="17744" y="128366"/>
                  </a:lnTo>
                  <a:lnTo>
                    <a:pt x="8828" y="136954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126"/>
            <p:cNvSpPr/>
            <p:nvPr/>
          </p:nvSpPr>
          <p:spPr>
            <a:xfrm>
              <a:off x="6998017" y="3360420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11931" y="17145"/>
                  </a:lnTo>
                  <a:lnTo>
                    <a:pt x="14622" y="16192"/>
                  </a:lnTo>
                  <a:lnTo>
                    <a:pt x="17368" y="14605"/>
                  </a:lnTo>
                  <a:lnTo>
                    <a:pt x="20152" y="12594"/>
                  </a:lnTo>
                  <a:lnTo>
                    <a:pt x="23912" y="11253"/>
                  </a:lnTo>
                  <a:lnTo>
                    <a:pt x="28323" y="10359"/>
                  </a:lnTo>
                  <a:lnTo>
                    <a:pt x="33170" y="9764"/>
                  </a:lnTo>
                  <a:lnTo>
                    <a:pt x="38306" y="9366"/>
                  </a:lnTo>
                  <a:lnTo>
                    <a:pt x="43635" y="9102"/>
                  </a:lnTo>
                  <a:lnTo>
                    <a:pt x="57697" y="8729"/>
                  </a:lnTo>
                  <a:lnTo>
                    <a:pt x="61324" y="8677"/>
                  </a:lnTo>
                  <a:lnTo>
                    <a:pt x="65648" y="7689"/>
                  </a:lnTo>
                  <a:lnTo>
                    <a:pt x="70436" y="6079"/>
                  </a:lnTo>
                  <a:lnTo>
                    <a:pt x="75531" y="4052"/>
                  </a:lnTo>
                  <a:lnTo>
                    <a:pt x="80834" y="2701"/>
                  </a:lnTo>
                  <a:lnTo>
                    <a:pt x="86275" y="1801"/>
                  </a:lnTo>
                  <a:lnTo>
                    <a:pt x="91806" y="1200"/>
                  </a:lnTo>
                  <a:lnTo>
                    <a:pt x="97399" y="800"/>
                  </a:lnTo>
                  <a:lnTo>
                    <a:pt x="103034" y="533"/>
                  </a:lnTo>
                  <a:lnTo>
                    <a:pt x="114372" y="23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127"/>
            <p:cNvSpPr/>
            <p:nvPr/>
          </p:nvSpPr>
          <p:spPr>
            <a:xfrm>
              <a:off x="7023839" y="3430200"/>
              <a:ext cx="205637" cy="15946"/>
            </a:xfrm>
            <a:custGeom>
              <a:avLst/>
              <a:gdLst/>
              <a:ahLst/>
              <a:cxnLst/>
              <a:rect l="0" t="0" r="0" b="0"/>
              <a:pathLst>
                <a:path w="205637" h="15946">
                  <a:moveTo>
                    <a:pt x="8468" y="15945"/>
                  </a:moveTo>
                  <a:lnTo>
                    <a:pt x="0" y="15945"/>
                  </a:lnTo>
                  <a:lnTo>
                    <a:pt x="41359" y="15945"/>
                  </a:lnTo>
                  <a:lnTo>
                    <a:pt x="47540" y="14992"/>
                  </a:lnTo>
                  <a:lnTo>
                    <a:pt x="54518" y="13404"/>
                  </a:lnTo>
                  <a:lnTo>
                    <a:pt x="62028" y="11394"/>
                  </a:lnTo>
                  <a:lnTo>
                    <a:pt x="68940" y="10053"/>
                  </a:lnTo>
                  <a:lnTo>
                    <a:pt x="75453" y="9159"/>
                  </a:lnTo>
                  <a:lnTo>
                    <a:pt x="81700" y="8564"/>
                  </a:lnTo>
                  <a:lnTo>
                    <a:pt x="88722" y="8167"/>
                  </a:lnTo>
                  <a:lnTo>
                    <a:pt x="104144" y="7725"/>
                  </a:lnTo>
                  <a:lnTo>
                    <a:pt x="128891" y="7477"/>
                  </a:lnTo>
                  <a:lnTo>
                    <a:pt x="136375" y="6489"/>
                  </a:lnTo>
                  <a:lnTo>
                    <a:pt x="143270" y="4879"/>
                  </a:lnTo>
                  <a:lnTo>
                    <a:pt x="149771" y="2852"/>
                  </a:lnTo>
                  <a:lnTo>
                    <a:pt x="156010" y="1501"/>
                  </a:lnTo>
                  <a:lnTo>
                    <a:pt x="162075" y="601"/>
                  </a:lnTo>
                  <a:lnTo>
                    <a:pt x="168022" y="0"/>
                  </a:lnTo>
                  <a:lnTo>
                    <a:pt x="173892" y="552"/>
                  </a:lnTo>
                  <a:lnTo>
                    <a:pt x="179712" y="1873"/>
                  </a:lnTo>
                  <a:lnTo>
                    <a:pt x="185496" y="3706"/>
                  </a:lnTo>
                  <a:lnTo>
                    <a:pt x="190304" y="4928"/>
                  </a:lnTo>
                  <a:lnTo>
                    <a:pt x="194462" y="5743"/>
                  </a:lnTo>
                  <a:lnTo>
                    <a:pt x="205636" y="73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28"/>
            <p:cNvSpPr/>
            <p:nvPr/>
          </p:nvSpPr>
          <p:spPr>
            <a:xfrm>
              <a:off x="7426756" y="3248977"/>
              <a:ext cx="299925" cy="120016"/>
            </a:xfrm>
            <a:custGeom>
              <a:avLst/>
              <a:gdLst/>
              <a:ahLst/>
              <a:cxnLst/>
              <a:rect l="0" t="0" r="0" b="0"/>
              <a:pathLst>
                <a:path w="299925" h="120016">
                  <a:moveTo>
                    <a:pt x="34176" y="0"/>
                  </a:moveTo>
                  <a:lnTo>
                    <a:pt x="34176" y="20151"/>
                  </a:lnTo>
                  <a:lnTo>
                    <a:pt x="33224" y="22959"/>
                  </a:lnTo>
                  <a:lnTo>
                    <a:pt x="31636" y="25784"/>
                  </a:lnTo>
                  <a:lnTo>
                    <a:pt x="29625" y="28619"/>
                  </a:lnTo>
                  <a:lnTo>
                    <a:pt x="27332" y="31462"/>
                  </a:lnTo>
                  <a:lnTo>
                    <a:pt x="24851" y="34310"/>
                  </a:lnTo>
                  <a:lnTo>
                    <a:pt x="22245" y="37161"/>
                  </a:lnTo>
                  <a:lnTo>
                    <a:pt x="20507" y="40966"/>
                  </a:lnTo>
                  <a:lnTo>
                    <a:pt x="19349" y="45408"/>
                  </a:lnTo>
                  <a:lnTo>
                    <a:pt x="18576" y="50275"/>
                  </a:lnTo>
                  <a:lnTo>
                    <a:pt x="17109" y="54472"/>
                  </a:lnTo>
                  <a:lnTo>
                    <a:pt x="15178" y="58222"/>
                  </a:lnTo>
                  <a:lnTo>
                    <a:pt x="12938" y="61675"/>
                  </a:lnTo>
                  <a:lnTo>
                    <a:pt x="11445" y="64929"/>
                  </a:lnTo>
                  <a:lnTo>
                    <a:pt x="10449" y="68051"/>
                  </a:lnTo>
                  <a:lnTo>
                    <a:pt x="9786" y="71085"/>
                  </a:lnTo>
                  <a:lnTo>
                    <a:pt x="8391" y="73108"/>
                  </a:lnTo>
                  <a:lnTo>
                    <a:pt x="6508" y="74456"/>
                  </a:lnTo>
                  <a:lnTo>
                    <a:pt x="4301" y="75355"/>
                  </a:lnTo>
                  <a:lnTo>
                    <a:pt x="2830" y="76906"/>
                  </a:lnTo>
                  <a:lnTo>
                    <a:pt x="1848" y="78893"/>
                  </a:lnTo>
                  <a:lnTo>
                    <a:pt x="1194" y="81171"/>
                  </a:lnTo>
                  <a:lnTo>
                    <a:pt x="758" y="83641"/>
                  </a:lnTo>
                  <a:lnTo>
                    <a:pt x="468" y="86241"/>
                  </a:lnTo>
                  <a:lnTo>
                    <a:pt x="0" y="92706"/>
                  </a:lnTo>
                  <a:lnTo>
                    <a:pt x="915" y="93237"/>
                  </a:lnTo>
                  <a:lnTo>
                    <a:pt x="4471" y="93826"/>
                  </a:lnTo>
                  <a:lnTo>
                    <a:pt x="5801" y="94936"/>
                  </a:lnTo>
                  <a:lnTo>
                    <a:pt x="6687" y="96628"/>
                  </a:lnTo>
                  <a:lnTo>
                    <a:pt x="7277" y="98709"/>
                  </a:lnTo>
                  <a:lnTo>
                    <a:pt x="8623" y="100096"/>
                  </a:lnTo>
                  <a:lnTo>
                    <a:pt x="10473" y="101021"/>
                  </a:lnTo>
                  <a:lnTo>
                    <a:pt x="15736" y="102505"/>
                  </a:lnTo>
                  <a:lnTo>
                    <a:pt x="24572" y="102798"/>
                  </a:lnTo>
                  <a:lnTo>
                    <a:pt x="44529" y="102861"/>
                  </a:lnTo>
                  <a:lnTo>
                    <a:pt x="53382" y="100326"/>
                  </a:lnTo>
                  <a:lnTo>
                    <a:pt x="58410" y="98317"/>
                  </a:lnTo>
                  <a:lnTo>
                    <a:pt x="64620" y="96977"/>
                  </a:lnTo>
                  <a:lnTo>
                    <a:pt x="71617" y="96084"/>
                  </a:lnTo>
                  <a:lnTo>
                    <a:pt x="79139" y="95489"/>
                  </a:lnTo>
                  <a:lnTo>
                    <a:pt x="86059" y="95092"/>
                  </a:lnTo>
                  <a:lnTo>
                    <a:pt x="98828" y="94651"/>
                  </a:lnTo>
                  <a:lnTo>
                    <a:pt x="116726" y="94402"/>
                  </a:lnTo>
                  <a:lnTo>
                    <a:pt x="163238" y="94307"/>
                  </a:lnTo>
                  <a:lnTo>
                    <a:pt x="170699" y="95256"/>
                  </a:lnTo>
                  <a:lnTo>
                    <a:pt x="177579" y="96842"/>
                  </a:lnTo>
                  <a:lnTo>
                    <a:pt x="184070" y="98851"/>
                  </a:lnTo>
                  <a:lnTo>
                    <a:pt x="190303" y="100191"/>
                  </a:lnTo>
                  <a:lnTo>
                    <a:pt x="196363" y="101084"/>
                  </a:lnTo>
                  <a:lnTo>
                    <a:pt x="202308" y="101679"/>
                  </a:lnTo>
                  <a:lnTo>
                    <a:pt x="208177" y="102076"/>
                  </a:lnTo>
                  <a:lnTo>
                    <a:pt x="213994" y="102341"/>
                  </a:lnTo>
                  <a:lnTo>
                    <a:pt x="225538" y="102635"/>
                  </a:lnTo>
                  <a:lnTo>
                    <a:pt x="237018" y="102766"/>
                  </a:lnTo>
                  <a:lnTo>
                    <a:pt x="242747" y="103753"/>
                  </a:lnTo>
                  <a:lnTo>
                    <a:pt x="248470" y="105364"/>
                  </a:lnTo>
                  <a:lnTo>
                    <a:pt x="254192" y="107390"/>
                  </a:lnTo>
                  <a:lnTo>
                    <a:pt x="263089" y="109642"/>
                  </a:lnTo>
                  <a:lnTo>
                    <a:pt x="270218" y="110642"/>
                  </a:lnTo>
                  <a:lnTo>
                    <a:pt x="276561" y="111087"/>
                  </a:lnTo>
                  <a:lnTo>
                    <a:pt x="279586" y="112158"/>
                  </a:lnTo>
                  <a:lnTo>
                    <a:pt x="285487" y="115888"/>
                  </a:lnTo>
                  <a:lnTo>
                    <a:pt x="291285" y="118181"/>
                  </a:lnTo>
                  <a:lnTo>
                    <a:pt x="299924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129"/>
            <p:cNvSpPr/>
            <p:nvPr/>
          </p:nvSpPr>
          <p:spPr>
            <a:xfrm>
              <a:off x="7632382" y="3240405"/>
              <a:ext cx="8574" cy="274321"/>
            </a:xfrm>
            <a:custGeom>
              <a:avLst/>
              <a:gdLst/>
              <a:ahLst/>
              <a:cxnLst/>
              <a:rect l="0" t="0" r="0" b="0"/>
              <a:pathLst>
                <a:path w="8574" h="274321">
                  <a:moveTo>
                    <a:pt x="0" y="0"/>
                  </a:moveTo>
                  <a:lnTo>
                    <a:pt x="0" y="268560"/>
                  </a:lnTo>
                  <a:lnTo>
                    <a:pt x="953" y="270480"/>
                  </a:lnTo>
                  <a:lnTo>
                    <a:pt x="2541" y="271760"/>
                  </a:lnTo>
                  <a:lnTo>
                    <a:pt x="8573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130"/>
            <p:cNvSpPr/>
            <p:nvPr/>
          </p:nvSpPr>
          <p:spPr>
            <a:xfrm>
              <a:off x="7640955" y="351472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31"/>
            <p:cNvSpPr/>
            <p:nvPr/>
          </p:nvSpPr>
          <p:spPr>
            <a:xfrm>
              <a:off x="7863840" y="3214687"/>
              <a:ext cx="197168" cy="102871"/>
            </a:xfrm>
            <a:custGeom>
              <a:avLst/>
              <a:gdLst/>
              <a:ahLst/>
              <a:cxnLst/>
              <a:rect l="0" t="0" r="0" b="0"/>
              <a:pathLst>
                <a:path w="197168" h="102871">
                  <a:moveTo>
                    <a:pt x="0" y="0"/>
                  </a:moveTo>
                  <a:lnTo>
                    <a:pt x="0" y="7381"/>
                  </a:lnTo>
                  <a:lnTo>
                    <a:pt x="2539" y="10583"/>
                  </a:lnTo>
                  <a:lnTo>
                    <a:pt x="4551" y="12770"/>
                  </a:lnTo>
                  <a:lnTo>
                    <a:pt x="4939" y="15181"/>
                  </a:lnTo>
                  <a:lnTo>
                    <a:pt x="4245" y="17741"/>
                  </a:lnTo>
                  <a:lnTo>
                    <a:pt x="2830" y="20400"/>
                  </a:lnTo>
                  <a:lnTo>
                    <a:pt x="1886" y="23125"/>
                  </a:lnTo>
                  <a:lnTo>
                    <a:pt x="1258" y="25894"/>
                  </a:lnTo>
                  <a:lnTo>
                    <a:pt x="838" y="28693"/>
                  </a:lnTo>
                  <a:lnTo>
                    <a:pt x="559" y="32464"/>
                  </a:lnTo>
                  <a:lnTo>
                    <a:pt x="372" y="36882"/>
                  </a:lnTo>
                  <a:lnTo>
                    <a:pt x="111" y="49663"/>
                  </a:lnTo>
                  <a:lnTo>
                    <a:pt x="0" y="92988"/>
                  </a:lnTo>
                  <a:lnTo>
                    <a:pt x="952" y="93425"/>
                  </a:lnTo>
                  <a:lnTo>
                    <a:pt x="4551" y="93910"/>
                  </a:lnTo>
                  <a:lnTo>
                    <a:pt x="5891" y="94991"/>
                  </a:lnTo>
                  <a:lnTo>
                    <a:pt x="6785" y="96665"/>
                  </a:lnTo>
                  <a:lnTo>
                    <a:pt x="7381" y="98734"/>
                  </a:lnTo>
                  <a:lnTo>
                    <a:pt x="8730" y="100112"/>
                  </a:lnTo>
                  <a:lnTo>
                    <a:pt x="10582" y="101032"/>
                  </a:lnTo>
                  <a:lnTo>
                    <a:pt x="15849" y="102507"/>
                  </a:lnTo>
                  <a:lnTo>
                    <a:pt x="21312" y="102763"/>
                  </a:lnTo>
                  <a:lnTo>
                    <a:pt x="24685" y="101846"/>
                  </a:lnTo>
                  <a:lnTo>
                    <a:pt x="28838" y="100282"/>
                  </a:lnTo>
                  <a:lnTo>
                    <a:pt x="33513" y="98287"/>
                  </a:lnTo>
                  <a:lnTo>
                    <a:pt x="37582" y="96957"/>
                  </a:lnTo>
                  <a:lnTo>
                    <a:pt x="41248" y="96071"/>
                  </a:lnTo>
                  <a:lnTo>
                    <a:pt x="44643" y="95480"/>
                  </a:lnTo>
                  <a:lnTo>
                    <a:pt x="48812" y="95086"/>
                  </a:lnTo>
                  <a:lnTo>
                    <a:pt x="53496" y="94823"/>
                  </a:lnTo>
                  <a:lnTo>
                    <a:pt x="62828" y="94531"/>
                  </a:lnTo>
                  <a:lnTo>
                    <a:pt x="74390" y="94367"/>
                  </a:lnTo>
                  <a:lnTo>
                    <a:pt x="172968" y="94298"/>
                  </a:lnTo>
                  <a:lnTo>
                    <a:pt x="176272" y="95250"/>
                  </a:lnTo>
                  <a:lnTo>
                    <a:pt x="179427" y="96838"/>
                  </a:lnTo>
                  <a:lnTo>
                    <a:pt x="182482" y="98849"/>
                  </a:lnTo>
                  <a:lnTo>
                    <a:pt x="188418" y="101083"/>
                  </a:lnTo>
                  <a:lnTo>
                    <a:pt x="197167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32"/>
            <p:cNvSpPr/>
            <p:nvPr/>
          </p:nvSpPr>
          <p:spPr>
            <a:xfrm>
              <a:off x="7983858" y="3206114"/>
              <a:ext cx="17143" cy="308612"/>
            </a:xfrm>
            <a:custGeom>
              <a:avLst/>
              <a:gdLst/>
              <a:ahLst/>
              <a:cxnLst/>
              <a:rect l="0" t="0" r="0" b="0"/>
              <a:pathLst>
                <a:path w="17143" h="308612">
                  <a:moveTo>
                    <a:pt x="17142" y="0"/>
                  </a:moveTo>
                  <a:lnTo>
                    <a:pt x="12591" y="4552"/>
                  </a:lnTo>
                  <a:lnTo>
                    <a:pt x="11250" y="6845"/>
                  </a:lnTo>
                  <a:lnTo>
                    <a:pt x="10357" y="9326"/>
                  </a:lnTo>
                  <a:lnTo>
                    <a:pt x="9761" y="11932"/>
                  </a:lnTo>
                  <a:lnTo>
                    <a:pt x="9363" y="15575"/>
                  </a:lnTo>
                  <a:lnTo>
                    <a:pt x="8923" y="24703"/>
                  </a:lnTo>
                  <a:lnTo>
                    <a:pt x="8674" y="40551"/>
                  </a:lnTo>
                  <a:lnTo>
                    <a:pt x="7687" y="47037"/>
                  </a:lnTo>
                  <a:lnTo>
                    <a:pt x="6076" y="54218"/>
                  </a:lnTo>
                  <a:lnTo>
                    <a:pt x="4049" y="61863"/>
                  </a:lnTo>
                  <a:lnTo>
                    <a:pt x="2698" y="69817"/>
                  </a:lnTo>
                  <a:lnTo>
                    <a:pt x="1797" y="77978"/>
                  </a:lnTo>
                  <a:lnTo>
                    <a:pt x="1197" y="86275"/>
                  </a:lnTo>
                  <a:lnTo>
                    <a:pt x="797" y="94665"/>
                  </a:lnTo>
                  <a:lnTo>
                    <a:pt x="353" y="111606"/>
                  </a:lnTo>
                  <a:lnTo>
                    <a:pt x="0" y="209764"/>
                  </a:lnTo>
                  <a:lnTo>
                    <a:pt x="951" y="216043"/>
                  </a:lnTo>
                  <a:lnTo>
                    <a:pt x="2539" y="222134"/>
                  </a:lnTo>
                  <a:lnTo>
                    <a:pt x="4548" y="228099"/>
                  </a:lnTo>
                  <a:lnTo>
                    <a:pt x="5888" y="233981"/>
                  </a:lnTo>
                  <a:lnTo>
                    <a:pt x="6782" y="239808"/>
                  </a:lnTo>
                  <a:lnTo>
                    <a:pt x="7379" y="245597"/>
                  </a:lnTo>
                  <a:lnTo>
                    <a:pt x="8727" y="251362"/>
                  </a:lnTo>
                  <a:lnTo>
                    <a:pt x="10579" y="257110"/>
                  </a:lnTo>
                  <a:lnTo>
                    <a:pt x="12767" y="262847"/>
                  </a:lnTo>
                  <a:lnTo>
                    <a:pt x="14225" y="267624"/>
                  </a:lnTo>
                  <a:lnTo>
                    <a:pt x="15197" y="271761"/>
                  </a:lnTo>
                  <a:lnTo>
                    <a:pt x="15846" y="275472"/>
                  </a:lnTo>
                  <a:lnTo>
                    <a:pt x="16277" y="278898"/>
                  </a:lnTo>
                  <a:lnTo>
                    <a:pt x="16758" y="285245"/>
                  </a:lnTo>
                  <a:lnTo>
                    <a:pt x="17028" y="294173"/>
                  </a:lnTo>
                  <a:lnTo>
                    <a:pt x="17142" y="3086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133"/>
            <p:cNvSpPr/>
            <p:nvPr/>
          </p:nvSpPr>
          <p:spPr>
            <a:xfrm>
              <a:off x="6475095" y="3592348"/>
              <a:ext cx="437198" cy="50965"/>
            </a:xfrm>
            <a:custGeom>
              <a:avLst/>
              <a:gdLst/>
              <a:ahLst/>
              <a:cxnLst/>
              <a:rect l="0" t="0" r="0" b="0"/>
              <a:pathLst>
                <a:path w="437198" h="50965">
                  <a:moveTo>
                    <a:pt x="0" y="50964"/>
                  </a:moveTo>
                  <a:lnTo>
                    <a:pt x="62110" y="50964"/>
                  </a:lnTo>
                  <a:lnTo>
                    <a:pt x="69982" y="50011"/>
                  </a:lnTo>
                  <a:lnTo>
                    <a:pt x="78087" y="48424"/>
                  </a:lnTo>
                  <a:lnTo>
                    <a:pt x="86347" y="46414"/>
                  </a:lnTo>
                  <a:lnTo>
                    <a:pt x="94713" y="44120"/>
                  </a:lnTo>
                  <a:lnTo>
                    <a:pt x="121090" y="36342"/>
                  </a:lnTo>
                  <a:lnTo>
                    <a:pt x="152612" y="28005"/>
                  </a:lnTo>
                  <a:lnTo>
                    <a:pt x="174826" y="22345"/>
                  </a:lnTo>
                  <a:lnTo>
                    <a:pt x="185130" y="20455"/>
                  </a:lnTo>
                  <a:lnTo>
                    <a:pt x="194858" y="19195"/>
                  </a:lnTo>
                  <a:lnTo>
                    <a:pt x="204200" y="18354"/>
                  </a:lnTo>
                  <a:lnTo>
                    <a:pt x="214238" y="16842"/>
                  </a:lnTo>
                  <a:lnTo>
                    <a:pt x="224741" y="14881"/>
                  </a:lnTo>
                  <a:lnTo>
                    <a:pt x="235551" y="12621"/>
                  </a:lnTo>
                  <a:lnTo>
                    <a:pt x="245617" y="10162"/>
                  </a:lnTo>
                  <a:lnTo>
                    <a:pt x="255184" y="7570"/>
                  </a:lnTo>
                  <a:lnTo>
                    <a:pt x="264420" y="4890"/>
                  </a:lnTo>
                  <a:lnTo>
                    <a:pt x="274388" y="3103"/>
                  </a:lnTo>
                  <a:lnTo>
                    <a:pt x="284842" y="1912"/>
                  </a:lnTo>
                  <a:lnTo>
                    <a:pt x="295622" y="1117"/>
                  </a:lnTo>
                  <a:lnTo>
                    <a:pt x="305667" y="588"/>
                  </a:lnTo>
                  <a:lnTo>
                    <a:pt x="324447" y="0"/>
                  </a:lnTo>
                  <a:lnTo>
                    <a:pt x="333455" y="795"/>
                  </a:lnTo>
                  <a:lnTo>
                    <a:pt x="342318" y="2278"/>
                  </a:lnTo>
                  <a:lnTo>
                    <a:pt x="351084" y="4219"/>
                  </a:lnTo>
                  <a:lnTo>
                    <a:pt x="358834" y="5513"/>
                  </a:lnTo>
                  <a:lnTo>
                    <a:pt x="365905" y="6376"/>
                  </a:lnTo>
                  <a:lnTo>
                    <a:pt x="378841" y="7335"/>
                  </a:lnTo>
                  <a:lnTo>
                    <a:pt x="390941" y="7761"/>
                  </a:lnTo>
                  <a:lnTo>
                    <a:pt x="396835" y="8827"/>
                  </a:lnTo>
                  <a:lnTo>
                    <a:pt x="402669" y="10490"/>
                  </a:lnTo>
                  <a:lnTo>
                    <a:pt x="408463" y="12552"/>
                  </a:lnTo>
                  <a:lnTo>
                    <a:pt x="413279" y="14878"/>
                  </a:lnTo>
                  <a:lnTo>
                    <a:pt x="417442" y="17382"/>
                  </a:lnTo>
                  <a:lnTo>
                    <a:pt x="421170" y="20003"/>
                  </a:lnTo>
                  <a:lnTo>
                    <a:pt x="424607" y="21751"/>
                  </a:lnTo>
                  <a:lnTo>
                    <a:pt x="427851" y="22916"/>
                  </a:lnTo>
                  <a:lnTo>
                    <a:pt x="437197" y="252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134"/>
            <p:cNvSpPr/>
            <p:nvPr/>
          </p:nvSpPr>
          <p:spPr>
            <a:xfrm>
              <a:off x="6629400" y="3677602"/>
              <a:ext cx="231458" cy="128589"/>
            </a:xfrm>
            <a:custGeom>
              <a:avLst/>
              <a:gdLst/>
              <a:ahLst/>
              <a:cxnLst/>
              <a:rect l="0" t="0" r="0" b="0"/>
              <a:pathLst>
                <a:path w="231458" h="128589">
                  <a:moveTo>
                    <a:pt x="25717" y="0"/>
                  </a:moveTo>
                  <a:lnTo>
                    <a:pt x="17249" y="0"/>
                  </a:lnTo>
                  <a:lnTo>
                    <a:pt x="17191" y="2540"/>
                  </a:lnTo>
                  <a:lnTo>
                    <a:pt x="17154" y="11932"/>
                  </a:lnTo>
                  <a:lnTo>
                    <a:pt x="16199" y="15575"/>
                  </a:lnTo>
                  <a:lnTo>
                    <a:pt x="14609" y="19908"/>
                  </a:lnTo>
                  <a:lnTo>
                    <a:pt x="12596" y="24702"/>
                  </a:lnTo>
                  <a:lnTo>
                    <a:pt x="11255" y="28851"/>
                  </a:lnTo>
                  <a:lnTo>
                    <a:pt x="10361" y="32569"/>
                  </a:lnTo>
                  <a:lnTo>
                    <a:pt x="9765" y="36000"/>
                  </a:lnTo>
                  <a:lnTo>
                    <a:pt x="9367" y="40193"/>
                  </a:lnTo>
                  <a:lnTo>
                    <a:pt x="9102" y="44893"/>
                  </a:lnTo>
                  <a:lnTo>
                    <a:pt x="8926" y="49931"/>
                  </a:lnTo>
                  <a:lnTo>
                    <a:pt x="7855" y="55195"/>
                  </a:lnTo>
                  <a:lnTo>
                    <a:pt x="6189" y="60609"/>
                  </a:lnTo>
                  <a:lnTo>
                    <a:pt x="4126" y="66124"/>
                  </a:lnTo>
                  <a:lnTo>
                    <a:pt x="2750" y="70752"/>
                  </a:lnTo>
                  <a:lnTo>
                    <a:pt x="1833" y="74791"/>
                  </a:lnTo>
                  <a:lnTo>
                    <a:pt x="1222" y="78436"/>
                  </a:lnTo>
                  <a:lnTo>
                    <a:pt x="815" y="82770"/>
                  </a:lnTo>
                  <a:lnTo>
                    <a:pt x="543" y="87565"/>
                  </a:lnTo>
                  <a:lnTo>
                    <a:pt x="241" y="97021"/>
                  </a:lnTo>
                  <a:lnTo>
                    <a:pt x="31" y="109355"/>
                  </a:lnTo>
                  <a:lnTo>
                    <a:pt x="0" y="119980"/>
                  </a:lnTo>
                  <a:lnTo>
                    <a:pt x="4550" y="120004"/>
                  </a:lnTo>
                  <a:lnTo>
                    <a:pt x="6843" y="119055"/>
                  </a:lnTo>
                  <a:lnTo>
                    <a:pt x="11931" y="115461"/>
                  </a:lnTo>
                  <a:lnTo>
                    <a:pt x="14622" y="114122"/>
                  </a:lnTo>
                  <a:lnTo>
                    <a:pt x="20151" y="112633"/>
                  </a:lnTo>
                  <a:lnTo>
                    <a:pt x="23911" y="111284"/>
                  </a:lnTo>
                  <a:lnTo>
                    <a:pt x="28323" y="109432"/>
                  </a:lnTo>
                  <a:lnTo>
                    <a:pt x="33170" y="107244"/>
                  </a:lnTo>
                  <a:lnTo>
                    <a:pt x="38305" y="105786"/>
                  </a:lnTo>
                  <a:lnTo>
                    <a:pt x="43634" y="104814"/>
                  </a:lnTo>
                  <a:lnTo>
                    <a:pt x="49092" y="104166"/>
                  </a:lnTo>
                  <a:lnTo>
                    <a:pt x="55588" y="103734"/>
                  </a:lnTo>
                  <a:lnTo>
                    <a:pt x="62776" y="103446"/>
                  </a:lnTo>
                  <a:lnTo>
                    <a:pt x="84005" y="103041"/>
                  </a:lnTo>
                  <a:lnTo>
                    <a:pt x="130180" y="102880"/>
                  </a:lnTo>
                  <a:lnTo>
                    <a:pt x="137269" y="103829"/>
                  </a:lnTo>
                  <a:lnTo>
                    <a:pt x="143900" y="105415"/>
                  </a:lnTo>
                  <a:lnTo>
                    <a:pt x="150226" y="107424"/>
                  </a:lnTo>
                  <a:lnTo>
                    <a:pt x="156347" y="108763"/>
                  </a:lnTo>
                  <a:lnTo>
                    <a:pt x="162335" y="109657"/>
                  </a:lnTo>
                  <a:lnTo>
                    <a:pt x="168230" y="110252"/>
                  </a:lnTo>
                  <a:lnTo>
                    <a:pt x="174066" y="111601"/>
                  </a:lnTo>
                  <a:lnTo>
                    <a:pt x="179861" y="113454"/>
                  </a:lnTo>
                  <a:lnTo>
                    <a:pt x="185630" y="115641"/>
                  </a:lnTo>
                  <a:lnTo>
                    <a:pt x="191381" y="117099"/>
                  </a:lnTo>
                  <a:lnTo>
                    <a:pt x="197119" y="118071"/>
                  </a:lnTo>
                  <a:lnTo>
                    <a:pt x="202850" y="118719"/>
                  </a:lnTo>
                  <a:lnTo>
                    <a:pt x="207623" y="120104"/>
                  </a:lnTo>
                  <a:lnTo>
                    <a:pt x="211758" y="121979"/>
                  </a:lnTo>
                  <a:lnTo>
                    <a:pt x="218892" y="125651"/>
                  </a:lnTo>
                  <a:lnTo>
                    <a:pt x="222128" y="126630"/>
                  </a:lnTo>
                  <a:lnTo>
                    <a:pt x="231457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135"/>
            <p:cNvSpPr/>
            <p:nvPr/>
          </p:nvSpPr>
          <p:spPr>
            <a:xfrm>
              <a:off x="6775135" y="3703673"/>
              <a:ext cx="34288" cy="291113"/>
            </a:xfrm>
            <a:custGeom>
              <a:avLst/>
              <a:gdLst/>
              <a:ahLst/>
              <a:cxnLst/>
              <a:rect l="0" t="0" r="0" b="0"/>
              <a:pathLst>
                <a:path w="34288" h="291113">
                  <a:moveTo>
                    <a:pt x="8570" y="8219"/>
                  </a:moveTo>
                  <a:lnTo>
                    <a:pt x="350" y="0"/>
                  </a:lnTo>
                  <a:lnTo>
                    <a:pt x="43" y="9018"/>
                  </a:lnTo>
                  <a:lnTo>
                    <a:pt x="0" y="37370"/>
                  </a:lnTo>
                  <a:lnTo>
                    <a:pt x="952" y="43846"/>
                  </a:lnTo>
                  <a:lnTo>
                    <a:pt x="2538" y="50068"/>
                  </a:lnTo>
                  <a:lnTo>
                    <a:pt x="4548" y="56121"/>
                  </a:lnTo>
                  <a:lnTo>
                    <a:pt x="5889" y="63013"/>
                  </a:lnTo>
                  <a:lnTo>
                    <a:pt x="6782" y="70466"/>
                  </a:lnTo>
                  <a:lnTo>
                    <a:pt x="7378" y="78292"/>
                  </a:lnTo>
                  <a:lnTo>
                    <a:pt x="7775" y="86367"/>
                  </a:lnTo>
                  <a:lnTo>
                    <a:pt x="8217" y="102959"/>
                  </a:lnTo>
                  <a:lnTo>
                    <a:pt x="8568" y="235096"/>
                  </a:lnTo>
                  <a:lnTo>
                    <a:pt x="9521" y="241385"/>
                  </a:lnTo>
                  <a:lnTo>
                    <a:pt x="11109" y="247483"/>
                  </a:lnTo>
                  <a:lnTo>
                    <a:pt x="13121" y="253453"/>
                  </a:lnTo>
                  <a:lnTo>
                    <a:pt x="15414" y="258386"/>
                  </a:lnTo>
                  <a:lnTo>
                    <a:pt x="17895" y="262627"/>
                  </a:lnTo>
                  <a:lnTo>
                    <a:pt x="20501" y="266407"/>
                  </a:lnTo>
                  <a:lnTo>
                    <a:pt x="22240" y="270832"/>
                  </a:lnTo>
                  <a:lnTo>
                    <a:pt x="23398" y="275687"/>
                  </a:lnTo>
                  <a:lnTo>
                    <a:pt x="24170" y="280828"/>
                  </a:lnTo>
                  <a:lnTo>
                    <a:pt x="25637" y="284256"/>
                  </a:lnTo>
                  <a:lnTo>
                    <a:pt x="27569" y="286541"/>
                  </a:lnTo>
                  <a:lnTo>
                    <a:pt x="34287" y="2911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136"/>
            <p:cNvSpPr/>
            <p:nvPr/>
          </p:nvSpPr>
          <p:spPr>
            <a:xfrm>
              <a:off x="7572375" y="3617595"/>
              <a:ext cx="480060" cy="17146"/>
            </a:xfrm>
            <a:custGeom>
              <a:avLst/>
              <a:gdLst/>
              <a:ahLst/>
              <a:cxnLst/>
              <a:rect l="0" t="0" r="0" b="0"/>
              <a:pathLst>
                <a:path w="480060" h="17146">
                  <a:moveTo>
                    <a:pt x="0" y="17145"/>
                  </a:moveTo>
                  <a:lnTo>
                    <a:pt x="133291" y="17145"/>
                  </a:lnTo>
                  <a:lnTo>
                    <a:pt x="143153" y="16192"/>
                  </a:lnTo>
                  <a:lnTo>
                    <a:pt x="152586" y="14605"/>
                  </a:lnTo>
                  <a:lnTo>
                    <a:pt x="161731" y="12594"/>
                  </a:lnTo>
                  <a:lnTo>
                    <a:pt x="171638" y="11253"/>
                  </a:lnTo>
                  <a:lnTo>
                    <a:pt x="182053" y="10359"/>
                  </a:lnTo>
                  <a:lnTo>
                    <a:pt x="192806" y="9764"/>
                  </a:lnTo>
                  <a:lnTo>
                    <a:pt x="203785" y="8414"/>
                  </a:lnTo>
                  <a:lnTo>
                    <a:pt x="214914" y="6562"/>
                  </a:lnTo>
                  <a:lnTo>
                    <a:pt x="226143" y="4374"/>
                  </a:lnTo>
                  <a:lnTo>
                    <a:pt x="237439" y="2916"/>
                  </a:lnTo>
                  <a:lnTo>
                    <a:pt x="248780" y="1944"/>
                  </a:lnTo>
                  <a:lnTo>
                    <a:pt x="260151" y="1296"/>
                  </a:lnTo>
                  <a:lnTo>
                    <a:pt x="282945" y="576"/>
                  </a:lnTo>
                  <a:lnTo>
                    <a:pt x="339097" y="76"/>
                  </a:lnTo>
                  <a:lnTo>
                    <a:pt x="450970" y="0"/>
                  </a:lnTo>
                  <a:lnTo>
                    <a:pt x="455904" y="952"/>
                  </a:lnTo>
                  <a:lnTo>
                    <a:pt x="460146" y="2540"/>
                  </a:lnTo>
                  <a:lnTo>
                    <a:pt x="463926" y="4550"/>
                  </a:lnTo>
                  <a:lnTo>
                    <a:pt x="467399" y="5891"/>
                  </a:lnTo>
                  <a:lnTo>
                    <a:pt x="470667" y="6785"/>
                  </a:lnTo>
                  <a:lnTo>
                    <a:pt x="480059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137"/>
            <p:cNvSpPr/>
            <p:nvPr/>
          </p:nvSpPr>
          <p:spPr>
            <a:xfrm>
              <a:off x="7709537" y="3729142"/>
              <a:ext cx="205739" cy="94190"/>
            </a:xfrm>
            <a:custGeom>
              <a:avLst/>
              <a:gdLst/>
              <a:ahLst/>
              <a:cxnLst/>
              <a:rect l="0" t="0" r="0" b="0"/>
              <a:pathLst>
                <a:path w="205739" h="94190">
                  <a:moveTo>
                    <a:pt x="42860" y="8468"/>
                  </a:moveTo>
                  <a:lnTo>
                    <a:pt x="38309" y="8468"/>
                  </a:lnTo>
                  <a:lnTo>
                    <a:pt x="36969" y="7515"/>
                  </a:lnTo>
                  <a:lnTo>
                    <a:pt x="36075" y="5928"/>
                  </a:lnTo>
                  <a:lnTo>
                    <a:pt x="35480" y="3917"/>
                  </a:lnTo>
                  <a:lnTo>
                    <a:pt x="34129" y="2576"/>
                  </a:lnTo>
                  <a:lnTo>
                    <a:pt x="32278" y="1682"/>
                  </a:lnTo>
                  <a:lnTo>
                    <a:pt x="26099" y="0"/>
                  </a:lnTo>
                  <a:lnTo>
                    <a:pt x="23346" y="2482"/>
                  </a:lnTo>
                  <a:lnTo>
                    <a:pt x="17506" y="8117"/>
                  </a:lnTo>
                  <a:lnTo>
                    <a:pt x="17304" y="10852"/>
                  </a:lnTo>
                  <a:lnTo>
                    <a:pt x="17215" y="15242"/>
                  </a:lnTo>
                  <a:lnTo>
                    <a:pt x="17175" y="20369"/>
                  </a:lnTo>
                  <a:lnTo>
                    <a:pt x="16212" y="24022"/>
                  </a:lnTo>
                  <a:lnTo>
                    <a:pt x="14617" y="28362"/>
                  </a:lnTo>
                  <a:lnTo>
                    <a:pt x="12601" y="33160"/>
                  </a:lnTo>
                  <a:lnTo>
                    <a:pt x="11258" y="37312"/>
                  </a:lnTo>
                  <a:lnTo>
                    <a:pt x="10362" y="41032"/>
                  </a:lnTo>
                  <a:lnTo>
                    <a:pt x="9764" y="44465"/>
                  </a:lnTo>
                  <a:lnTo>
                    <a:pt x="8414" y="47706"/>
                  </a:lnTo>
                  <a:lnTo>
                    <a:pt x="6561" y="50819"/>
                  </a:lnTo>
                  <a:lnTo>
                    <a:pt x="4373" y="53847"/>
                  </a:lnTo>
                  <a:lnTo>
                    <a:pt x="2914" y="56818"/>
                  </a:lnTo>
                  <a:lnTo>
                    <a:pt x="1942" y="59751"/>
                  </a:lnTo>
                  <a:lnTo>
                    <a:pt x="1294" y="62659"/>
                  </a:lnTo>
                  <a:lnTo>
                    <a:pt x="862" y="65550"/>
                  </a:lnTo>
                  <a:lnTo>
                    <a:pt x="574" y="68430"/>
                  </a:lnTo>
                  <a:lnTo>
                    <a:pt x="111" y="75345"/>
                  </a:lnTo>
                  <a:lnTo>
                    <a:pt x="49" y="78831"/>
                  </a:lnTo>
                  <a:lnTo>
                    <a:pt x="0" y="92604"/>
                  </a:lnTo>
                  <a:lnTo>
                    <a:pt x="952" y="93133"/>
                  </a:lnTo>
                  <a:lnTo>
                    <a:pt x="4549" y="93722"/>
                  </a:lnTo>
                  <a:lnTo>
                    <a:pt x="9323" y="93983"/>
                  </a:lnTo>
                  <a:lnTo>
                    <a:pt x="14620" y="94100"/>
                  </a:lnTo>
                  <a:lnTo>
                    <a:pt x="41709" y="94189"/>
                  </a:lnTo>
                  <a:lnTo>
                    <a:pt x="46856" y="93238"/>
                  </a:lnTo>
                  <a:lnTo>
                    <a:pt x="52191" y="91651"/>
                  </a:lnTo>
                  <a:lnTo>
                    <a:pt x="57654" y="89641"/>
                  </a:lnTo>
                  <a:lnTo>
                    <a:pt x="63200" y="88300"/>
                  </a:lnTo>
                  <a:lnTo>
                    <a:pt x="68802" y="87407"/>
                  </a:lnTo>
                  <a:lnTo>
                    <a:pt x="74443" y="86811"/>
                  </a:lnTo>
                  <a:lnTo>
                    <a:pt x="80108" y="86414"/>
                  </a:lnTo>
                  <a:lnTo>
                    <a:pt x="85790" y="86149"/>
                  </a:lnTo>
                  <a:lnTo>
                    <a:pt x="97182" y="85856"/>
                  </a:lnTo>
                  <a:lnTo>
                    <a:pt x="108596" y="85725"/>
                  </a:lnTo>
                  <a:lnTo>
                    <a:pt x="115259" y="84737"/>
                  </a:lnTo>
                  <a:lnTo>
                    <a:pt x="122559" y="83127"/>
                  </a:lnTo>
                  <a:lnTo>
                    <a:pt x="130282" y="81100"/>
                  </a:lnTo>
                  <a:lnTo>
                    <a:pt x="137336" y="79749"/>
                  </a:lnTo>
                  <a:lnTo>
                    <a:pt x="143944" y="78849"/>
                  </a:lnTo>
                  <a:lnTo>
                    <a:pt x="150254" y="78248"/>
                  </a:lnTo>
                  <a:lnTo>
                    <a:pt x="155414" y="78801"/>
                  </a:lnTo>
                  <a:lnTo>
                    <a:pt x="159805" y="80121"/>
                  </a:lnTo>
                  <a:lnTo>
                    <a:pt x="163687" y="81954"/>
                  </a:lnTo>
                  <a:lnTo>
                    <a:pt x="168179" y="83176"/>
                  </a:lnTo>
                  <a:lnTo>
                    <a:pt x="173079" y="83991"/>
                  </a:lnTo>
                  <a:lnTo>
                    <a:pt x="178249" y="84534"/>
                  </a:lnTo>
                  <a:lnTo>
                    <a:pt x="183602" y="84896"/>
                  </a:lnTo>
                  <a:lnTo>
                    <a:pt x="189076" y="85137"/>
                  </a:lnTo>
                  <a:lnTo>
                    <a:pt x="205738" y="856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38"/>
            <p:cNvSpPr/>
            <p:nvPr/>
          </p:nvSpPr>
          <p:spPr>
            <a:xfrm>
              <a:off x="7795259" y="3720465"/>
              <a:ext cx="51436" cy="317183"/>
            </a:xfrm>
            <a:custGeom>
              <a:avLst/>
              <a:gdLst/>
              <a:ahLst/>
              <a:cxnLst/>
              <a:rect l="0" t="0" r="0" b="0"/>
              <a:pathLst>
                <a:path w="51436" h="317183">
                  <a:moveTo>
                    <a:pt x="51435" y="0"/>
                  </a:moveTo>
                  <a:lnTo>
                    <a:pt x="43217" y="0"/>
                  </a:lnTo>
                  <a:lnTo>
                    <a:pt x="42146" y="952"/>
                  </a:lnTo>
                  <a:lnTo>
                    <a:pt x="38417" y="4551"/>
                  </a:lnTo>
                  <a:lnTo>
                    <a:pt x="37041" y="6843"/>
                  </a:lnTo>
                  <a:lnTo>
                    <a:pt x="35514" y="11931"/>
                  </a:lnTo>
                  <a:lnTo>
                    <a:pt x="34834" y="19908"/>
                  </a:lnTo>
                  <a:lnTo>
                    <a:pt x="34652" y="24702"/>
                  </a:lnTo>
                  <a:lnTo>
                    <a:pt x="34397" y="45101"/>
                  </a:lnTo>
                  <a:lnTo>
                    <a:pt x="33409" y="51975"/>
                  </a:lnTo>
                  <a:lnTo>
                    <a:pt x="31798" y="58462"/>
                  </a:lnTo>
                  <a:lnTo>
                    <a:pt x="29772" y="64692"/>
                  </a:lnTo>
                  <a:lnTo>
                    <a:pt x="27468" y="72655"/>
                  </a:lnTo>
                  <a:lnTo>
                    <a:pt x="22368" y="91664"/>
                  </a:lnTo>
                  <a:lnTo>
                    <a:pt x="20628" y="101114"/>
                  </a:lnTo>
                  <a:lnTo>
                    <a:pt x="19467" y="110272"/>
                  </a:lnTo>
                  <a:lnTo>
                    <a:pt x="18693" y="119235"/>
                  </a:lnTo>
                  <a:lnTo>
                    <a:pt x="18177" y="129020"/>
                  </a:lnTo>
                  <a:lnTo>
                    <a:pt x="17604" y="150052"/>
                  </a:lnTo>
                  <a:lnTo>
                    <a:pt x="16499" y="160042"/>
                  </a:lnTo>
                  <a:lnTo>
                    <a:pt x="14810" y="169559"/>
                  </a:lnTo>
                  <a:lnTo>
                    <a:pt x="12731" y="178762"/>
                  </a:lnTo>
                  <a:lnTo>
                    <a:pt x="11345" y="187754"/>
                  </a:lnTo>
                  <a:lnTo>
                    <a:pt x="10421" y="196607"/>
                  </a:lnTo>
                  <a:lnTo>
                    <a:pt x="9804" y="205366"/>
                  </a:lnTo>
                  <a:lnTo>
                    <a:pt x="8442" y="214063"/>
                  </a:lnTo>
                  <a:lnTo>
                    <a:pt x="6581" y="222719"/>
                  </a:lnTo>
                  <a:lnTo>
                    <a:pt x="4387" y="231346"/>
                  </a:lnTo>
                  <a:lnTo>
                    <a:pt x="2925" y="239003"/>
                  </a:lnTo>
                  <a:lnTo>
                    <a:pt x="1950" y="246013"/>
                  </a:lnTo>
                  <a:lnTo>
                    <a:pt x="1300" y="252591"/>
                  </a:lnTo>
                  <a:lnTo>
                    <a:pt x="867" y="258881"/>
                  </a:lnTo>
                  <a:lnTo>
                    <a:pt x="578" y="264980"/>
                  </a:lnTo>
                  <a:lnTo>
                    <a:pt x="258" y="276836"/>
                  </a:lnTo>
                  <a:lnTo>
                    <a:pt x="0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139"/>
            <p:cNvSpPr/>
            <p:nvPr/>
          </p:nvSpPr>
          <p:spPr>
            <a:xfrm>
              <a:off x="7195184" y="4294822"/>
              <a:ext cx="145734" cy="214314"/>
            </a:xfrm>
            <a:custGeom>
              <a:avLst/>
              <a:gdLst/>
              <a:ahLst/>
              <a:cxnLst/>
              <a:rect l="0" t="0" r="0" b="0"/>
              <a:pathLst>
                <a:path w="145734" h="21431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8732" y="16134"/>
                  </a:lnTo>
                  <a:lnTo>
                    <a:pt x="10583" y="20281"/>
                  </a:lnTo>
                  <a:lnTo>
                    <a:pt x="12772" y="24951"/>
                  </a:lnTo>
                  <a:lnTo>
                    <a:pt x="15182" y="29016"/>
                  </a:lnTo>
                  <a:lnTo>
                    <a:pt x="17741" y="32679"/>
                  </a:lnTo>
                  <a:lnTo>
                    <a:pt x="20401" y="36074"/>
                  </a:lnTo>
                  <a:lnTo>
                    <a:pt x="23125" y="40242"/>
                  </a:lnTo>
                  <a:lnTo>
                    <a:pt x="25895" y="44925"/>
                  </a:lnTo>
                  <a:lnTo>
                    <a:pt x="28694" y="49953"/>
                  </a:lnTo>
                  <a:lnTo>
                    <a:pt x="32464" y="55209"/>
                  </a:lnTo>
                  <a:lnTo>
                    <a:pt x="36883" y="60619"/>
                  </a:lnTo>
                  <a:lnTo>
                    <a:pt x="41734" y="66130"/>
                  </a:lnTo>
                  <a:lnTo>
                    <a:pt x="45920" y="71709"/>
                  </a:lnTo>
                  <a:lnTo>
                    <a:pt x="49664" y="77333"/>
                  </a:lnTo>
                  <a:lnTo>
                    <a:pt x="53112" y="82988"/>
                  </a:lnTo>
                  <a:lnTo>
                    <a:pt x="57315" y="88663"/>
                  </a:lnTo>
                  <a:lnTo>
                    <a:pt x="62023" y="94351"/>
                  </a:lnTo>
                  <a:lnTo>
                    <a:pt x="67066" y="100048"/>
                  </a:lnTo>
                  <a:lnTo>
                    <a:pt x="71380" y="105752"/>
                  </a:lnTo>
                  <a:lnTo>
                    <a:pt x="75210" y="111458"/>
                  </a:lnTo>
                  <a:lnTo>
                    <a:pt x="78716" y="117168"/>
                  </a:lnTo>
                  <a:lnTo>
                    <a:pt x="82957" y="122880"/>
                  </a:lnTo>
                  <a:lnTo>
                    <a:pt x="87690" y="128592"/>
                  </a:lnTo>
                  <a:lnTo>
                    <a:pt x="97077" y="139067"/>
                  </a:lnTo>
                  <a:lnTo>
                    <a:pt x="104423" y="146898"/>
                  </a:lnTo>
                  <a:lnTo>
                    <a:pt x="107715" y="151272"/>
                  </a:lnTo>
                  <a:lnTo>
                    <a:pt x="110863" y="156093"/>
                  </a:lnTo>
                  <a:lnTo>
                    <a:pt x="113914" y="161212"/>
                  </a:lnTo>
                  <a:lnTo>
                    <a:pt x="115948" y="165577"/>
                  </a:lnTo>
                  <a:lnTo>
                    <a:pt x="117304" y="169440"/>
                  </a:lnTo>
                  <a:lnTo>
                    <a:pt x="118208" y="172968"/>
                  </a:lnTo>
                  <a:lnTo>
                    <a:pt x="121752" y="179427"/>
                  </a:lnTo>
                  <a:lnTo>
                    <a:pt x="124031" y="182483"/>
                  </a:lnTo>
                  <a:lnTo>
                    <a:pt x="126562" y="188419"/>
                  </a:lnTo>
                  <a:lnTo>
                    <a:pt x="127238" y="191335"/>
                  </a:lnTo>
                  <a:lnTo>
                    <a:pt x="130528" y="197115"/>
                  </a:lnTo>
                  <a:lnTo>
                    <a:pt x="132740" y="199990"/>
                  </a:lnTo>
                  <a:lnTo>
                    <a:pt x="135166" y="201907"/>
                  </a:lnTo>
                  <a:lnTo>
                    <a:pt x="137735" y="203185"/>
                  </a:lnTo>
                  <a:lnTo>
                    <a:pt x="144154" y="205235"/>
                  </a:lnTo>
                  <a:lnTo>
                    <a:pt x="144681" y="206356"/>
                  </a:lnTo>
                  <a:lnTo>
                    <a:pt x="145031" y="208056"/>
                  </a:lnTo>
                  <a:lnTo>
                    <a:pt x="145733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140"/>
            <p:cNvSpPr/>
            <p:nvPr/>
          </p:nvSpPr>
          <p:spPr>
            <a:xfrm>
              <a:off x="7100887" y="4260532"/>
              <a:ext cx="214314" cy="274321"/>
            </a:xfrm>
            <a:custGeom>
              <a:avLst/>
              <a:gdLst/>
              <a:ahLst/>
              <a:cxnLst/>
              <a:rect l="0" t="0" r="0" b="0"/>
              <a:pathLst>
                <a:path w="214314" h="274321">
                  <a:moveTo>
                    <a:pt x="214313" y="0"/>
                  </a:moveTo>
                  <a:lnTo>
                    <a:pt x="214313" y="7381"/>
                  </a:lnTo>
                  <a:lnTo>
                    <a:pt x="213361" y="7778"/>
                  </a:lnTo>
                  <a:lnTo>
                    <a:pt x="209762" y="8219"/>
                  </a:lnTo>
                  <a:lnTo>
                    <a:pt x="208421" y="9290"/>
                  </a:lnTo>
                  <a:lnTo>
                    <a:pt x="207528" y="10956"/>
                  </a:lnTo>
                  <a:lnTo>
                    <a:pt x="206932" y="13019"/>
                  </a:lnTo>
                  <a:lnTo>
                    <a:pt x="203729" y="17851"/>
                  </a:lnTo>
                  <a:lnTo>
                    <a:pt x="198179" y="24127"/>
                  </a:lnTo>
                  <a:lnTo>
                    <a:pt x="189362" y="33265"/>
                  </a:lnTo>
                  <a:lnTo>
                    <a:pt x="185296" y="38369"/>
                  </a:lnTo>
                  <a:lnTo>
                    <a:pt x="181634" y="43677"/>
                  </a:lnTo>
                  <a:lnTo>
                    <a:pt x="174071" y="55607"/>
                  </a:lnTo>
                  <a:lnTo>
                    <a:pt x="164361" y="70435"/>
                  </a:lnTo>
                  <a:lnTo>
                    <a:pt x="159103" y="77436"/>
                  </a:lnTo>
                  <a:lnTo>
                    <a:pt x="153694" y="84009"/>
                  </a:lnTo>
                  <a:lnTo>
                    <a:pt x="148182" y="90296"/>
                  </a:lnTo>
                  <a:lnTo>
                    <a:pt x="142604" y="97345"/>
                  </a:lnTo>
                  <a:lnTo>
                    <a:pt x="136979" y="104902"/>
                  </a:lnTo>
                  <a:lnTo>
                    <a:pt x="131324" y="112797"/>
                  </a:lnTo>
                  <a:lnTo>
                    <a:pt x="124697" y="120918"/>
                  </a:lnTo>
                  <a:lnTo>
                    <a:pt x="117422" y="129190"/>
                  </a:lnTo>
                  <a:lnTo>
                    <a:pt x="109713" y="137561"/>
                  </a:lnTo>
                  <a:lnTo>
                    <a:pt x="103622" y="145048"/>
                  </a:lnTo>
                  <a:lnTo>
                    <a:pt x="98609" y="151943"/>
                  </a:lnTo>
                  <a:lnTo>
                    <a:pt x="94314" y="158446"/>
                  </a:lnTo>
                  <a:lnTo>
                    <a:pt x="88594" y="165638"/>
                  </a:lnTo>
                  <a:lnTo>
                    <a:pt x="81923" y="173290"/>
                  </a:lnTo>
                  <a:lnTo>
                    <a:pt x="67843" y="188461"/>
                  </a:lnTo>
                  <a:lnTo>
                    <a:pt x="55235" y="201553"/>
                  </a:lnTo>
                  <a:lnTo>
                    <a:pt x="49206" y="208663"/>
                  </a:lnTo>
                  <a:lnTo>
                    <a:pt x="43281" y="216262"/>
                  </a:lnTo>
                  <a:lnTo>
                    <a:pt x="37426" y="224185"/>
                  </a:lnTo>
                  <a:lnTo>
                    <a:pt x="32571" y="230419"/>
                  </a:lnTo>
                  <a:lnTo>
                    <a:pt x="28382" y="235528"/>
                  </a:lnTo>
                  <a:lnTo>
                    <a:pt x="24636" y="239886"/>
                  </a:lnTo>
                  <a:lnTo>
                    <a:pt x="20234" y="243744"/>
                  </a:lnTo>
                  <a:lnTo>
                    <a:pt x="15394" y="247268"/>
                  </a:lnTo>
                  <a:lnTo>
                    <a:pt x="10263" y="250571"/>
                  </a:lnTo>
                  <a:lnTo>
                    <a:pt x="6842" y="254677"/>
                  </a:lnTo>
                  <a:lnTo>
                    <a:pt x="4562" y="259320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141"/>
            <p:cNvSpPr/>
            <p:nvPr/>
          </p:nvSpPr>
          <p:spPr>
            <a:xfrm>
              <a:off x="7520940" y="4294822"/>
              <a:ext cx="240030" cy="34291"/>
            </a:xfrm>
            <a:custGeom>
              <a:avLst/>
              <a:gdLst/>
              <a:ahLst/>
              <a:cxnLst/>
              <a:rect l="0" t="0" r="0" b="0"/>
              <a:pathLst>
                <a:path w="240030" h="34291">
                  <a:moveTo>
                    <a:pt x="0" y="34290"/>
                  </a:moveTo>
                  <a:lnTo>
                    <a:pt x="58500" y="34290"/>
                  </a:lnTo>
                  <a:lnTo>
                    <a:pt x="63765" y="33338"/>
                  </a:lnTo>
                  <a:lnTo>
                    <a:pt x="69180" y="31750"/>
                  </a:lnTo>
                  <a:lnTo>
                    <a:pt x="74694" y="29740"/>
                  </a:lnTo>
                  <a:lnTo>
                    <a:pt x="80276" y="28399"/>
                  </a:lnTo>
                  <a:lnTo>
                    <a:pt x="85902" y="27505"/>
                  </a:lnTo>
                  <a:lnTo>
                    <a:pt x="91558" y="26909"/>
                  </a:lnTo>
                  <a:lnTo>
                    <a:pt x="98186" y="25560"/>
                  </a:lnTo>
                  <a:lnTo>
                    <a:pt x="105462" y="23707"/>
                  </a:lnTo>
                  <a:lnTo>
                    <a:pt x="113170" y="21520"/>
                  </a:lnTo>
                  <a:lnTo>
                    <a:pt x="120214" y="20061"/>
                  </a:lnTo>
                  <a:lnTo>
                    <a:pt x="126815" y="19089"/>
                  </a:lnTo>
                  <a:lnTo>
                    <a:pt x="133121" y="18441"/>
                  </a:lnTo>
                  <a:lnTo>
                    <a:pt x="139229" y="18010"/>
                  </a:lnTo>
                  <a:lnTo>
                    <a:pt x="145207" y="17721"/>
                  </a:lnTo>
                  <a:lnTo>
                    <a:pt x="151097" y="17529"/>
                  </a:lnTo>
                  <a:lnTo>
                    <a:pt x="156929" y="16449"/>
                  </a:lnTo>
                  <a:lnTo>
                    <a:pt x="162722" y="14776"/>
                  </a:lnTo>
                  <a:lnTo>
                    <a:pt x="168489" y="12708"/>
                  </a:lnTo>
                  <a:lnTo>
                    <a:pt x="174239" y="11330"/>
                  </a:lnTo>
                  <a:lnTo>
                    <a:pt x="179976" y="10411"/>
                  </a:lnTo>
                  <a:lnTo>
                    <a:pt x="185707" y="9798"/>
                  </a:lnTo>
                  <a:lnTo>
                    <a:pt x="191432" y="8437"/>
                  </a:lnTo>
                  <a:lnTo>
                    <a:pt x="197154" y="6577"/>
                  </a:lnTo>
                  <a:lnTo>
                    <a:pt x="202873" y="4385"/>
                  </a:lnTo>
                  <a:lnTo>
                    <a:pt x="207639" y="2923"/>
                  </a:lnTo>
                  <a:lnTo>
                    <a:pt x="211768" y="1949"/>
                  </a:lnTo>
                  <a:lnTo>
                    <a:pt x="215473" y="1299"/>
                  </a:lnTo>
                  <a:lnTo>
                    <a:pt x="222131" y="577"/>
                  </a:lnTo>
                  <a:lnTo>
                    <a:pt x="228265" y="257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142"/>
            <p:cNvSpPr/>
            <p:nvPr/>
          </p:nvSpPr>
          <p:spPr>
            <a:xfrm>
              <a:off x="7555230" y="4431982"/>
              <a:ext cx="222886" cy="8573"/>
            </a:xfrm>
            <a:custGeom>
              <a:avLst/>
              <a:gdLst/>
              <a:ahLst/>
              <a:cxnLst/>
              <a:rect l="0" t="0" r="0" b="0"/>
              <a:pathLst>
                <a:path w="222886" h="8573">
                  <a:moveTo>
                    <a:pt x="0" y="0"/>
                  </a:moveTo>
                  <a:lnTo>
                    <a:pt x="12770" y="0"/>
                  </a:lnTo>
                  <a:lnTo>
                    <a:pt x="15181" y="953"/>
                  </a:lnTo>
                  <a:lnTo>
                    <a:pt x="17741" y="2540"/>
                  </a:lnTo>
                  <a:lnTo>
                    <a:pt x="20399" y="4551"/>
                  </a:lnTo>
                  <a:lnTo>
                    <a:pt x="24077" y="5892"/>
                  </a:lnTo>
                  <a:lnTo>
                    <a:pt x="28434" y="6785"/>
                  </a:lnTo>
                  <a:lnTo>
                    <a:pt x="33244" y="7381"/>
                  </a:lnTo>
                  <a:lnTo>
                    <a:pt x="38355" y="7778"/>
                  </a:lnTo>
                  <a:lnTo>
                    <a:pt x="43667" y="8043"/>
                  </a:lnTo>
                  <a:lnTo>
                    <a:pt x="54650" y="8337"/>
                  </a:lnTo>
                  <a:lnTo>
                    <a:pt x="222885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143"/>
            <p:cNvSpPr/>
            <p:nvPr/>
          </p:nvSpPr>
          <p:spPr>
            <a:xfrm>
              <a:off x="7915275" y="4269104"/>
              <a:ext cx="25718" cy="240032"/>
            </a:xfrm>
            <a:custGeom>
              <a:avLst/>
              <a:gdLst/>
              <a:ahLst/>
              <a:cxnLst/>
              <a:rect l="0" t="0" r="0" b="0"/>
              <a:pathLst>
                <a:path w="25718" h="240032">
                  <a:moveTo>
                    <a:pt x="0" y="0"/>
                  </a:moveTo>
                  <a:lnTo>
                    <a:pt x="0" y="98940"/>
                  </a:lnTo>
                  <a:lnTo>
                    <a:pt x="952" y="105013"/>
                  </a:lnTo>
                  <a:lnTo>
                    <a:pt x="2539" y="110966"/>
                  </a:lnTo>
                  <a:lnTo>
                    <a:pt x="4550" y="116841"/>
                  </a:lnTo>
                  <a:lnTo>
                    <a:pt x="5891" y="123614"/>
                  </a:lnTo>
                  <a:lnTo>
                    <a:pt x="6784" y="130987"/>
                  </a:lnTo>
                  <a:lnTo>
                    <a:pt x="7381" y="138760"/>
                  </a:lnTo>
                  <a:lnTo>
                    <a:pt x="6825" y="145847"/>
                  </a:lnTo>
                  <a:lnTo>
                    <a:pt x="5503" y="152476"/>
                  </a:lnTo>
                  <a:lnTo>
                    <a:pt x="3668" y="158801"/>
                  </a:lnTo>
                  <a:lnTo>
                    <a:pt x="3397" y="164923"/>
                  </a:lnTo>
                  <a:lnTo>
                    <a:pt x="4171" y="170909"/>
                  </a:lnTo>
                  <a:lnTo>
                    <a:pt x="5638" y="176804"/>
                  </a:lnTo>
                  <a:lnTo>
                    <a:pt x="6616" y="181687"/>
                  </a:lnTo>
                  <a:lnTo>
                    <a:pt x="7268" y="185895"/>
                  </a:lnTo>
                  <a:lnTo>
                    <a:pt x="7702" y="189653"/>
                  </a:lnTo>
                  <a:lnTo>
                    <a:pt x="7992" y="194063"/>
                  </a:lnTo>
                  <a:lnTo>
                    <a:pt x="8186" y="198908"/>
                  </a:lnTo>
                  <a:lnTo>
                    <a:pt x="8314" y="204043"/>
                  </a:lnTo>
                  <a:lnTo>
                    <a:pt x="9352" y="208419"/>
                  </a:lnTo>
                  <a:lnTo>
                    <a:pt x="10998" y="212289"/>
                  </a:lnTo>
                  <a:lnTo>
                    <a:pt x="13047" y="215821"/>
                  </a:lnTo>
                  <a:lnTo>
                    <a:pt x="14413" y="219128"/>
                  </a:lnTo>
                  <a:lnTo>
                    <a:pt x="15323" y="222286"/>
                  </a:lnTo>
                  <a:lnTo>
                    <a:pt x="16785" y="229647"/>
                  </a:lnTo>
                  <a:lnTo>
                    <a:pt x="17857" y="231203"/>
                  </a:lnTo>
                  <a:lnTo>
                    <a:pt x="19525" y="233193"/>
                  </a:lnTo>
                  <a:lnTo>
                    <a:pt x="25717" y="24003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144"/>
            <p:cNvSpPr/>
            <p:nvPr/>
          </p:nvSpPr>
          <p:spPr>
            <a:xfrm>
              <a:off x="8052434" y="4226242"/>
              <a:ext cx="34292" cy="300038"/>
            </a:xfrm>
            <a:custGeom>
              <a:avLst/>
              <a:gdLst/>
              <a:ahLst/>
              <a:cxnLst/>
              <a:rect l="0" t="0" r="0" b="0"/>
              <a:pathLst>
                <a:path w="34292" h="300038">
                  <a:moveTo>
                    <a:pt x="34291" y="0"/>
                  </a:moveTo>
                  <a:lnTo>
                    <a:pt x="34291" y="61863"/>
                  </a:lnTo>
                  <a:lnTo>
                    <a:pt x="33339" y="70769"/>
                  </a:lnTo>
                  <a:lnTo>
                    <a:pt x="31751" y="80517"/>
                  </a:lnTo>
                  <a:lnTo>
                    <a:pt x="29740" y="90825"/>
                  </a:lnTo>
                  <a:lnTo>
                    <a:pt x="27447" y="100555"/>
                  </a:lnTo>
                  <a:lnTo>
                    <a:pt x="24965" y="109899"/>
                  </a:lnTo>
                  <a:lnTo>
                    <a:pt x="22359" y="118986"/>
                  </a:lnTo>
                  <a:lnTo>
                    <a:pt x="20621" y="127902"/>
                  </a:lnTo>
                  <a:lnTo>
                    <a:pt x="19463" y="136703"/>
                  </a:lnTo>
                  <a:lnTo>
                    <a:pt x="18690" y="145428"/>
                  </a:lnTo>
                  <a:lnTo>
                    <a:pt x="17223" y="155054"/>
                  </a:lnTo>
                  <a:lnTo>
                    <a:pt x="15292" y="165282"/>
                  </a:lnTo>
                  <a:lnTo>
                    <a:pt x="13051" y="175911"/>
                  </a:lnTo>
                  <a:lnTo>
                    <a:pt x="11559" y="185854"/>
                  </a:lnTo>
                  <a:lnTo>
                    <a:pt x="10563" y="195340"/>
                  </a:lnTo>
                  <a:lnTo>
                    <a:pt x="9900" y="204522"/>
                  </a:lnTo>
                  <a:lnTo>
                    <a:pt x="9457" y="212548"/>
                  </a:lnTo>
                  <a:lnTo>
                    <a:pt x="8966" y="226546"/>
                  </a:lnTo>
                  <a:lnTo>
                    <a:pt x="7882" y="232946"/>
                  </a:lnTo>
                  <a:lnTo>
                    <a:pt x="6208" y="239117"/>
                  </a:lnTo>
                  <a:lnTo>
                    <a:pt x="4138" y="245136"/>
                  </a:lnTo>
                  <a:lnTo>
                    <a:pt x="2759" y="251054"/>
                  </a:lnTo>
                  <a:lnTo>
                    <a:pt x="1841" y="256904"/>
                  </a:lnTo>
                  <a:lnTo>
                    <a:pt x="1227" y="262710"/>
                  </a:lnTo>
                  <a:lnTo>
                    <a:pt x="818" y="268485"/>
                  </a:lnTo>
                  <a:lnTo>
                    <a:pt x="546" y="274240"/>
                  </a:lnTo>
                  <a:lnTo>
                    <a:pt x="162" y="288901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Another one..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x.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76600"/>
            <a:ext cx="5208588" cy="28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" name="SMARTPenAnnotation0"/>
          <p:cNvSpPr/>
          <p:nvPr/>
        </p:nvSpPr>
        <p:spPr>
          <a:xfrm>
            <a:off x="4306252" y="5957887"/>
            <a:ext cx="180024" cy="248601"/>
          </a:xfrm>
          <a:custGeom>
            <a:avLst/>
            <a:gdLst/>
            <a:ahLst/>
            <a:cxnLst/>
            <a:rect l="0" t="0" r="0" b="0"/>
            <a:pathLst>
              <a:path w="180024" h="248601">
                <a:moveTo>
                  <a:pt x="8573" y="0"/>
                </a:moveTo>
                <a:lnTo>
                  <a:pt x="9" y="0"/>
                </a:lnTo>
                <a:lnTo>
                  <a:pt x="0" y="36074"/>
                </a:lnTo>
                <a:lnTo>
                  <a:pt x="953" y="40242"/>
                </a:lnTo>
                <a:lnTo>
                  <a:pt x="2540" y="44925"/>
                </a:lnTo>
                <a:lnTo>
                  <a:pt x="4551" y="49953"/>
                </a:lnTo>
                <a:lnTo>
                  <a:pt x="5892" y="55210"/>
                </a:lnTo>
                <a:lnTo>
                  <a:pt x="6785" y="60619"/>
                </a:lnTo>
                <a:lnTo>
                  <a:pt x="7381" y="66130"/>
                </a:lnTo>
                <a:lnTo>
                  <a:pt x="7778" y="71710"/>
                </a:lnTo>
                <a:lnTo>
                  <a:pt x="8043" y="77334"/>
                </a:lnTo>
                <a:lnTo>
                  <a:pt x="8219" y="82988"/>
                </a:lnTo>
                <a:lnTo>
                  <a:pt x="9290" y="88663"/>
                </a:lnTo>
                <a:lnTo>
                  <a:pt x="10956" y="94352"/>
                </a:lnTo>
                <a:lnTo>
                  <a:pt x="13019" y="100049"/>
                </a:lnTo>
                <a:lnTo>
                  <a:pt x="14394" y="104799"/>
                </a:lnTo>
                <a:lnTo>
                  <a:pt x="15311" y="108919"/>
                </a:lnTo>
                <a:lnTo>
                  <a:pt x="15922" y="112617"/>
                </a:lnTo>
                <a:lnTo>
                  <a:pt x="17282" y="116988"/>
                </a:lnTo>
                <a:lnTo>
                  <a:pt x="19142" y="121807"/>
                </a:lnTo>
                <a:lnTo>
                  <a:pt x="21333" y="126925"/>
                </a:lnTo>
                <a:lnTo>
                  <a:pt x="22795" y="132242"/>
                </a:lnTo>
                <a:lnTo>
                  <a:pt x="23769" y="137691"/>
                </a:lnTo>
                <a:lnTo>
                  <a:pt x="24419" y="143229"/>
                </a:lnTo>
                <a:lnTo>
                  <a:pt x="25804" y="148827"/>
                </a:lnTo>
                <a:lnTo>
                  <a:pt x="27680" y="154463"/>
                </a:lnTo>
                <a:lnTo>
                  <a:pt x="29883" y="160125"/>
                </a:lnTo>
                <a:lnTo>
                  <a:pt x="31352" y="164853"/>
                </a:lnTo>
                <a:lnTo>
                  <a:pt x="32332" y="168957"/>
                </a:lnTo>
                <a:lnTo>
                  <a:pt x="32985" y="172646"/>
                </a:lnTo>
                <a:lnTo>
                  <a:pt x="34372" y="177009"/>
                </a:lnTo>
                <a:lnTo>
                  <a:pt x="36250" y="181824"/>
                </a:lnTo>
                <a:lnTo>
                  <a:pt x="38454" y="186939"/>
                </a:lnTo>
                <a:lnTo>
                  <a:pt x="39924" y="192253"/>
                </a:lnTo>
                <a:lnTo>
                  <a:pt x="40903" y="197701"/>
                </a:lnTo>
                <a:lnTo>
                  <a:pt x="41556" y="203239"/>
                </a:lnTo>
                <a:lnTo>
                  <a:pt x="41992" y="207883"/>
                </a:lnTo>
                <a:lnTo>
                  <a:pt x="42476" y="215583"/>
                </a:lnTo>
                <a:lnTo>
                  <a:pt x="43557" y="218969"/>
                </a:lnTo>
                <a:lnTo>
                  <a:pt x="47299" y="225272"/>
                </a:lnTo>
                <a:lnTo>
                  <a:pt x="49597" y="231249"/>
                </a:lnTo>
                <a:lnTo>
                  <a:pt x="51072" y="238296"/>
                </a:lnTo>
                <a:lnTo>
                  <a:pt x="51363" y="245579"/>
                </a:lnTo>
                <a:lnTo>
                  <a:pt x="51435" y="248593"/>
                </a:lnTo>
                <a:lnTo>
                  <a:pt x="46884" y="248600"/>
                </a:lnTo>
                <a:lnTo>
                  <a:pt x="45543" y="247648"/>
                </a:lnTo>
                <a:lnTo>
                  <a:pt x="44650" y="246061"/>
                </a:lnTo>
                <a:lnTo>
                  <a:pt x="42146" y="238919"/>
                </a:lnTo>
                <a:lnTo>
                  <a:pt x="38416" y="231281"/>
                </a:lnTo>
                <a:lnTo>
                  <a:pt x="33584" y="224077"/>
                </a:lnTo>
                <a:lnTo>
                  <a:pt x="30962" y="220822"/>
                </a:lnTo>
                <a:lnTo>
                  <a:pt x="29213" y="216747"/>
                </a:lnTo>
                <a:lnTo>
                  <a:pt x="28048" y="212125"/>
                </a:lnTo>
                <a:lnTo>
                  <a:pt x="27271" y="207140"/>
                </a:lnTo>
                <a:lnTo>
                  <a:pt x="25801" y="201911"/>
                </a:lnTo>
                <a:lnTo>
                  <a:pt x="23868" y="196520"/>
                </a:lnTo>
                <a:lnTo>
                  <a:pt x="21628" y="191021"/>
                </a:lnTo>
                <a:lnTo>
                  <a:pt x="20133" y="184497"/>
                </a:lnTo>
                <a:lnTo>
                  <a:pt x="19137" y="177291"/>
                </a:lnTo>
                <a:lnTo>
                  <a:pt x="18473" y="169629"/>
                </a:lnTo>
                <a:lnTo>
                  <a:pt x="18030" y="162616"/>
                </a:lnTo>
                <a:lnTo>
                  <a:pt x="17539" y="149744"/>
                </a:lnTo>
                <a:lnTo>
                  <a:pt x="17223" y="120066"/>
                </a:lnTo>
                <a:lnTo>
                  <a:pt x="17179" y="107021"/>
                </a:lnTo>
                <a:lnTo>
                  <a:pt x="18120" y="99922"/>
                </a:lnTo>
                <a:lnTo>
                  <a:pt x="19701" y="92332"/>
                </a:lnTo>
                <a:lnTo>
                  <a:pt x="21706" y="84415"/>
                </a:lnTo>
                <a:lnTo>
                  <a:pt x="23043" y="77232"/>
                </a:lnTo>
                <a:lnTo>
                  <a:pt x="23935" y="70538"/>
                </a:lnTo>
                <a:lnTo>
                  <a:pt x="24529" y="64171"/>
                </a:lnTo>
                <a:lnTo>
                  <a:pt x="25878" y="58020"/>
                </a:lnTo>
                <a:lnTo>
                  <a:pt x="27729" y="52015"/>
                </a:lnTo>
                <a:lnTo>
                  <a:pt x="29916" y="46106"/>
                </a:lnTo>
                <a:lnTo>
                  <a:pt x="32327" y="41215"/>
                </a:lnTo>
                <a:lnTo>
                  <a:pt x="34886" y="37002"/>
                </a:lnTo>
                <a:lnTo>
                  <a:pt x="37545" y="33241"/>
                </a:lnTo>
                <a:lnTo>
                  <a:pt x="39318" y="28828"/>
                </a:lnTo>
                <a:lnTo>
                  <a:pt x="40499" y="23981"/>
                </a:lnTo>
                <a:lnTo>
                  <a:pt x="41287" y="18845"/>
                </a:lnTo>
                <a:lnTo>
                  <a:pt x="42765" y="15420"/>
                </a:lnTo>
                <a:lnTo>
                  <a:pt x="44702" y="13138"/>
                </a:lnTo>
                <a:lnTo>
                  <a:pt x="46947" y="11616"/>
                </a:lnTo>
                <a:lnTo>
                  <a:pt x="50348" y="9649"/>
                </a:lnTo>
                <a:lnTo>
                  <a:pt x="59207" y="4924"/>
                </a:lnTo>
                <a:lnTo>
                  <a:pt x="63284" y="3282"/>
                </a:lnTo>
                <a:lnTo>
                  <a:pt x="66954" y="2188"/>
                </a:lnTo>
                <a:lnTo>
                  <a:pt x="70354" y="1459"/>
                </a:lnTo>
                <a:lnTo>
                  <a:pt x="73572" y="973"/>
                </a:lnTo>
                <a:lnTo>
                  <a:pt x="76671" y="648"/>
                </a:lnTo>
                <a:lnTo>
                  <a:pt x="79689" y="432"/>
                </a:lnTo>
                <a:lnTo>
                  <a:pt x="83606" y="288"/>
                </a:lnTo>
                <a:lnTo>
                  <a:pt x="101040" y="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"/>
          <p:cNvSpPr/>
          <p:nvPr/>
        </p:nvSpPr>
        <p:spPr>
          <a:xfrm>
            <a:off x="4529137" y="5975397"/>
            <a:ext cx="137161" cy="33926"/>
          </a:xfrm>
          <a:custGeom>
            <a:avLst/>
            <a:gdLst/>
            <a:ahLst/>
            <a:cxnLst/>
            <a:rect l="0" t="0" r="0" b="0"/>
            <a:pathLst>
              <a:path w="137161" h="33926">
                <a:moveTo>
                  <a:pt x="0" y="33925"/>
                </a:moveTo>
                <a:lnTo>
                  <a:pt x="0" y="29375"/>
                </a:lnTo>
                <a:lnTo>
                  <a:pt x="953" y="28034"/>
                </a:lnTo>
                <a:lnTo>
                  <a:pt x="2540" y="27140"/>
                </a:lnTo>
                <a:lnTo>
                  <a:pt x="4551" y="26544"/>
                </a:lnTo>
                <a:lnTo>
                  <a:pt x="6844" y="26147"/>
                </a:lnTo>
                <a:lnTo>
                  <a:pt x="9325" y="25882"/>
                </a:lnTo>
                <a:lnTo>
                  <a:pt x="11931" y="25706"/>
                </a:lnTo>
                <a:lnTo>
                  <a:pt x="14622" y="25588"/>
                </a:lnTo>
                <a:lnTo>
                  <a:pt x="20151" y="25457"/>
                </a:lnTo>
                <a:lnTo>
                  <a:pt x="22959" y="24470"/>
                </a:lnTo>
                <a:lnTo>
                  <a:pt x="25783" y="22860"/>
                </a:lnTo>
                <a:lnTo>
                  <a:pt x="28619" y="20833"/>
                </a:lnTo>
                <a:lnTo>
                  <a:pt x="31462" y="18529"/>
                </a:lnTo>
                <a:lnTo>
                  <a:pt x="34310" y="16041"/>
                </a:lnTo>
                <a:lnTo>
                  <a:pt x="37161" y="13430"/>
                </a:lnTo>
                <a:lnTo>
                  <a:pt x="40966" y="11690"/>
                </a:lnTo>
                <a:lnTo>
                  <a:pt x="45408" y="10529"/>
                </a:lnTo>
                <a:lnTo>
                  <a:pt x="50275" y="9755"/>
                </a:lnTo>
                <a:lnTo>
                  <a:pt x="55424" y="9240"/>
                </a:lnTo>
                <a:lnTo>
                  <a:pt x="60762" y="8896"/>
                </a:lnTo>
                <a:lnTo>
                  <a:pt x="66225" y="8666"/>
                </a:lnTo>
                <a:lnTo>
                  <a:pt x="70820" y="7561"/>
                </a:lnTo>
                <a:lnTo>
                  <a:pt x="74836" y="5872"/>
                </a:lnTo>
                <a:lnTo>
                  <a:pt x="78466" y="3793"/>
                </a:lnTo>
                <a:lnTo>
                  <a:pt x="81838" y="2407"/>
                </a:lnTo>
                <a:lnTo>
                  <a:pt x="85039" y="1483"/>
                </a:lnTo>
                <a:lnTo>
                  <a:pt x="88125" y="867"/>
                </a:lnTo>
                <a:lnTo>
                  <a:pt x="92087" y="457"/>
                </a:lnTo>
                <a:lnTo>
                  <a:pt x="96634" y="183"/>
                </a:lnTo>
                <a:lnTo>
                  <a:pt x="101570" y="0"/>
                </a:lnTo>
                <a:lnTo>
                  <a:pt x="105814" y="831"/>
                </a:lnTo>
                <a:lnTo>
                  <a:pt x="109595" y="2338"/>
                </a:lnTo>
                <a:lnTo>
                  <a:pt x="113068" y="4294"/>
                </a:lnTo>
                <a:lnTo>
                  <a:pt x="116336" y="5599"/>
                </a:lnTo>
                <a:lnTo>
                  <a:pt x="119468" y="6468"/>
                </a:lnTo>
                <a:lnTo>
                  <a:pt x="126786" y="7864"/>
                </a:lnTo>
                <a:lnTo>
                  <a:pt x="130327" y="8055"/>
                </a:lnTo>
                <a:lnTo>
                  <a:pt x="137160" y="82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"/>
          <p:cNvSpPr/>
          <p:nvPr/>
        </p:nvSpPr>
        <p:spPr>
          <a:xfrm>
            <a:off x="4486306" y="6077902"/>
            <a:ext cx="197137" cy="17146"/>
          </a:xfrm>
          <a:custGeom>
            <a:avLst/>
            <a:gdLst/>
            <a:ahLst/>
            <a:cxnLst/>
            <a:rect l="0" t="0" r="0" b="0"/>
            <a:pathLst>
              <a:path w="197137" h="17146">
                <a:moveTo>
                  <a:pt x="8541" y="17145"/>
                </a:moveTo>
                <a:lnTo>
                  <a:pt x="0" y="17145"/>
                </a:lnTo>
                <a:lnTo>
                  <a:pt x="7352" y="17145"/>
                </a:lnTo>
                <a:lnTo>
                  <a:pt x="8701" y="16193"/>
                </a:lnTo>
                <a:lnTo>
                  <a:pt x="10553" y="14605"/>
                </a:lnTo>
                <a:lnTo>
                  <a:pt x="12739" y="12595"/>
                </a:lnTo>
                <a:lnTo>
                  <a:pt x="16103" y="11254"/>
                </a:lnTo>
                <a:lnTo>
                  <a:pt x="20250" y="10360"/>
                </a:lnTo>
                <a:lnTo>
                  <a:pt x="24919" y="9764"/>
                </a:lnTo>
                <a:lnTo>
                  <a:pt x="28985" y="9367"/>
                </a:lnTo>
                <a:lnTo>
                  <a:pt x="32648" y="9102"/>
                </a:lnTo>
                <a:lnTo>
                  <a:pt x="36042" y="8926"/>
                </a:lnTo>
                <a:lnTo>
                  <a:pt x="41163" y="7856"/>
                </a:lnTo>
                <a:lnTo>
                  <a:pt x="47434" y="6190"/>
                </a:lnTo>
                <a:lnTo>
                  <a:pt x="54472" y="4126"/>
                </a:lnTo>
                <a:lnTo>
                  <a:pt x="61069" y="2751"/>
                </a:lnTo>
                <a:lnTo>
                  <a:pt x="67372" y="1834"/>
                </a:lnTo>
                <a:lnTo>
                  <a:pt x="73480" y="1223"/>
                </a:lnTo>
                <a:lnTo>
                  <a:pt x="79456" y="815"/>
                </a:lnTo>
                <a:lnTo>
                  <a:pt x="85345" y="544"/>
                </a:lnTo>
                <a:lnTo>
                  <a:pt x="97921" y="242"/>
                </a:lnTo>
                <a:lnTo>
                  <a:pt x="19713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"/>
          <p:cNvSpPr/>
          <p:nvPr/>
        </p:nvSpPr>
        <p:spPr>
          <a:xfrm>
            <a:off x="4880643" y="5837872"/>
            <a:ext cx="205708" cy="162878"/>
          </a:xfrm>
          <a:custGeom>
            <a:avLst/>
            <a:gdLst/>
            <a:ahLst/>
            <a:cxnLst/>
            <a:rect l="0" t="0" r="0" b="0"/>
            <a:pathLst>
              <a:path w="205708" h="162878">
                <a:moveTo>
                  <a:pt x="77119" y="0"/>
                </a:moveTo>
                <a:lnTo>
                  <a:pt x="68556" y="0"/>
                </a:lnTo>
                <a:lnTo>
                  <a:pt x="68547" y="11932"/>
                </a:lnTo>
                <a:lnTo>
                  <a:pt x="67595" y="13670"/>
                </a:lnTo>
                <a:lnTo>
                  <a:pt x="66007" y="14828"/>
                </a:lnTo>
                <a:lnTo>
                  <a:pt x="63996" y="15600"/>
                </a:lnTo>
                <a:lnTo>
                  <a:pt x="62656" y="18020"/>
                </a:lnTo>
                <a:lnTo>
                  <a:pt x="61762" y="21538"/>
                </a:lnTo>
                <a:lnTo>
                  <a:pt x="61166" y="25789"/>
                </a:lnTo>
                <a:lnTo>
                  <a:pt x="59816" y="29575"/>
                </a:lnTo>
                <a:lnTo>
                  <a:pt x="57964" y="33052"/>
                </a:lnTo>
                <a:lnTo>
                  <a:pt x="55777" y="36322"/>
                </a:lnTo>
                <a:lnTo>
                  <a:pt x="54318" y="40407"/>
                </a:lnTo>
                <a:lnTo>
                  <a:pt x="53346" y="45036"/>
                </a:lnTo>
                <a:lnTo>
                  <a:pt x="52698" y="50027"/>
                </a:lnTo>
                <a:lnTo>
                  <a:pt x="51313" y="55259"/>
                </a:lnTo>
                <a:lnTo>
                  <a:pt x="49438" y="60652"/>
                </a:lnTo>
                <a:lnTo>
                  <a:pt x="47235" y="66152"/>
                </a:lnTo>
                <a:lnTo>
                  <a:pt x="44814" y="71724"/>
                </a:lnTo>
                <a:lnTo>
                  <a:pt x="39583" y="82995"/>
                </a:lnTo>
                <a:lnTo>
                  <a:pt x="37808" y="87715"/>
                </a:lnTo>
                <a:lnTo>
                  <a:pt x="36624" y="91814"/>
                </a:lnTo>
                <a:lnTo>
                  <a:pt x="35835" y="95499"/>
                </a:lnTo>
                <a:lnTo>
                  <a:pt x="34356" y="99862"/>
                </a:lnTo>
                <a:lnTo>
                  <a:pt x="32418" y="104674"/>
                </a:lnTo>
                <a:lnTo>
                  <a:pt x="30173" y="109788"/>
                </a:lnTo>
                <a:lnTo>
                  <a:pt x="27725" y="114149"/>
                </a:lnTo>
                <a:lnTo>
                  <a:pt x="25139" y="118010"/>
                </a:lnTo>
                <a:lnTo>
                  <a:pt x="22463" y="121535"/>
                </a:lnTo>
                <a:lnTo>
                  <a:pt x="20679" y="125791"/>
                </a:lnTo>
                <a:lnTo>
                  <a:pt x="19490" y="130533"/>
                </a:lnTo>
                <a:lnTo>
                  <a:pt x="18697" y="135600"/>
                </a:lnTo>
                <a:lnTo>
                  <a:pt x="17216" y="138977"/>
                </a:lnTo>
                <a:lnTo>
                  <a:pt x="15277" y="141229"/>
                </a:lnTo>
                <a:lnTo>
                  <a:pt x="13030" y="142730"/>
                </a:lnTo>
                <a:lnTo>
                  <a:pt x="11533" y="144684"/>
                </a:lnTo>
                <a:lnTo>
                  <a:pt x="10535" y="146938"/>
                </a:lnTo>
                <a:lnTo>
                  <a:pt x="9870" y="149393"/>
                </a:lnTo>
                <a:lnTo>
                  <a:pt x="8474" y="151031"/>
                </a:lnTo>
                <a:lnTo>
                  <a:pt x="6590" y="152122"/>
                </a:lnTo>
                <a:lnTo>
                  <a:pt x="4382" y="152850"/>
                </a:lnTo>
                <a:lnTo>
                  <a:pt x="2911" y="154288"/>
                </a:lnTo>
                <a:lnTo>
                  <a:pt x="1929" y="156199"/>
                </a:lnTo>
                <a:lnTo>
                  <a:pt x="0" y="162762"/>
                </a:lnTo>
                <a:lnTo>
                  <a:pt x="5865" y="162855"/>
                </a:lnTo>
                <a:lnTo>
                  <a:pt x="28660" y="162877"/>
                </a:lnTo>
                <a:lnTo>
                  <a:pt x="31478" y="161925"/>
                </a:lnTo>
                <a:lnTo>
                  <a:pt x="37149" y="158327"/>
                </a:lnTo>
                <a:lnTo>
                  <a:pt x="40948" y="156986"/>
                </a:lnTo>
                <a:lnTo>
                  <a:pt x="45385" y="156092"/>
                </a:lnTo>
                <a:lnTo>
                  <a:pt x="50248" y="155497"/>
                </a:lnTo>
                <a:lnTo>
                  <a:pt x="55395" y="154147"/>
                </a:lnTo>
                <a:lnTo>
                  <a:pt x="60731" y="152295"/>
                </a:lnTo>
                <a:lnTo>
                  <a:pt x="66194" y="150107"/>
                </a:lnTo>
                <a:lnTo>
                  <a:pt x="70788" y="148649"/>
                </a:lnTo>
                <a:lnTo>
                  <a:pt x="74803" y="147677"/>
                </a:lnTo>
                <a:lnTo>
                  <a:pt x="78433" y="147029"/>
                </a:lnTo>
                <a:lnTo>
                  <a:pt x="82757" y="145644"/>
                </a:lnTo>
                <a:lnTo>
                  <a:pt x="87545" y="143769"/>
                </a:lnTo>
                <a:lnTo>
                  <a:pt x="92642" y="141566"/>
                </a:lnTo>
                <a:lnTo>
                  <a:pt x="97945" y="140097"/>
                </a:lnTo>
                <a:lnTo>
                  <a:pt x="103386" y="139118"/>
                </a:lnTo>
                <a:lnTo>
                  <a:pt x="108918" y="138465"/>
                </a:lnTo>
                <a:lnTo>
                  <a:pt x="113558" y="138030"/>
                </a:lnTo>
                <a:lnTo>
                  <a:pt x="117605" y="137740"/>
                </a:lnTo>
                <a:lnTo>
                  <a:pt x="121254" y="137547"/>
                </a:lnTo>
                <a:lnTo>
                  <a:pt x="130390" y="137332"/>
                </a:lnTo>
                <a:lnTo>
                  <a:pt x="205707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"/>
          <p:cNvSpPr/>
          <p:nvPr/>
        </p:nvSpPr>
        <p:spPr>
          <a:xfrm>
            <a:off x="4983479" y="5837872"/>
            <a:ext cx="77154" cy="325756"/>
          </a:xfrm>
          <a:custGeom>
            <a:avLst/>
            <a:gdLst/>
            <a:ahLst/>
            <a:cxnLst/>
            <a:rect l="0" t="0" r="0" b="0"/>
            <a:pathLst>
              <a:path w="77154" h="325756">
                <a:moveTo>
                  <a:pt x="77153" y="0"/>
                </a:moveTo>
                <a:lnTo>
                  <a:pt x="61209" y="0"/>
                </a:lnTo>
                <a:lnTo>
                  <a:pt x="60808" y="953"/>
                </a:lnTo>
                <a:lnTo>
                  <a:pt x="60167" y="9325"/>
                </a:lnTo>
                <a:lnTo>
                  <a:pt x="60055" y="17368"/>
                </a:lnTo>
                <a:lnTo>
                  <a:pt x="60039" y="20152"/>
                </a:lnTo>
                <a:lnTo>
                  <a:pt x="59077" y="23912"/>
                </a:lnTo>
                <a:lnTo>
                  <a:pt x="57482" y="28324"/>
                </a:lnTo>
                <a:lnTo>
                  <a:pt x="55466" y="33170"/>
                </a:lnTo>
                <a:lnTo>
                  <a:pt x="54123" y="38306"/>
                </a:lnTo>
                <a:lnTo>
                  <a:pt x="53227" y="43635"/>
                </a:lnTo>
                <a:lnTo>
                  <a:pt x="52630" y="49093"/>
                </a:lnTo>
                <a:lnTo>
                  <a:pt x="51279" y="55588"/>
                </a:lnTo>
                <a:lnTo>
                  <a:pt x="49426" y="62777"/>
                </a:lnTo>
                <a:lnTo>
                  <a:pt x="47239" y="70426"/>
                </a:lnTo>
                <a:lnTo>
                  <a:pt x="45780" y="77431"/>
                </a:lnTo>
                <a:lnTo>
                  <a:pt x="44808" y="84006"/>
                </a:lnTo>
                <a:lnTo>
                  <a:pt x="44159" y="90294"/>
                </a:lnTo>
                <a:lnTo>
                  <a:pt x="42775" y="97343"/>
                </a:lnTo>
                <a:lnTo>
                  <a:pt x="40899" y="104901"/>
                </a:lnTo>
                <a:lnTo>
                  <a:pt x="38697" y="112796"/>
                </a:lnTo>
                <a:lnTo>
                  <a:pt x="33709" y="129189"/>
                </a:lnTo>
                <a:lnTo>
                  <a:pt x="22746" y="162997"/>
                </a:lnTo>
                <a:lnTo>
                  <a:pt x="20879" y="170577"/>
                </a:lnTo>
                <a:lnTo>
                  <a:pt x="19634" y="177536"/>
                </a:lnTo>
                <a:lnTo>
                  <a:pt x="18805" y="184080"/>
                </a:lnTo>
                <a:lnTo>
                  <a:pt x="18252" y="191300"/>
                </a:lnTo>
                <a:lnTo>
                  <a:pt x="17883" y="198971"/>
                </a:lnTo>
                <a:lnTo>
                  <a:pt x="17637" y="206943"/>
                </a:lnTo>
                <a:lnTo>
                  <a:pt x="16521" y="214162"/>
                </a:lnTo>
                <a:lnTo>
                  <a:pt x="14824" y="220880"/>
                </a:lnTo>
                <a:lnTo>
                  <a:pt x="12740" y="227263"/>
                </a:lnTo>
                <a:lnTo>
                  <a:pt x="11351" y="233424"/>
                </a:lnTo>
                <a:lnTo>
                  <a:pt x="10425" y="239436"/>
                </a:lnTo>
                <a:lnTo>
                  <a:pt x="9808" y="245349"/>
                </a:lnTo>
                <a:lnTo>
                  <a:pt x="9396" y="251196"/>
                </a:lnTo>
                <a:lnTo>
                  <a:pt x="9122" y="256999"/>
                </a:lnTo>
                <a:lnTo>
                  <a:pt x="8736" y="271728"/>
                </a:lnTo>
                <a:lnTo>
                  <a:pt x="8681" y="275449"/>
                </a:lnTo>
                <a:lnTo>
                  <a:pt x="7693" y="279835"/>
                </a:lnTo>
                <a:lnTo>
                  <a:pt x="6081" y="284665"/>
                </a:lnTo>
                <a:lnTo>
                  <a:pt x="4054" y="289789"/>
                </a:lnTo>
                <a:lnTo>
                  <a:pt x="1803" y="298023"/>
                </a:lnTo>
                <a:lnTo>
                  <a:pt x="534" y="308013"/>
                </a:lnTo>
                <a:lnTo>
                  <a:pt x="159" y="317006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"/>
          <p:cNvSpPr/>
          <p:nvPr/>
        </p:nvSpPr>
        <p:spPr>
          <a:xfrm>
            <a:off x="5214937" y="5915025"/>
            <a:ext cx="111443" cy="188596"/>
          </a:xfrm>
          <a:custGeom>
            <a:avLst/>
            <a:gdLst/>
            <a:ahLst/>
            <a:cxnLst/>
            <a:rect l="0" t="0" r="0" b="0"/>
            <a:pathLst>
              <a:path w="111443" h="188596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2770" y="8219"/>
                </a:lnTo>
                <a:lnTo>
                  <a:pt x="14229" y="9290"/>
                </a:lnTo>
                <a:lnTo>
                  <a:pt x="15201" y="10955"/>
                </a:lnTo>
                <a:lnTo>
                  <a:pt x="16281" y="15346"/>
                </a:lnTo>
                <a:lnTo>
                  <a:pt x="16761" y="20473"/>
                </a:lnTo>
                <a:lnTo>
                  <a:pt x="17842" y="23173"/>
                </a:lnTo>
                <a:lnTo>
                  <a:pt x="19515" y="25926"/>
                </a:lnTo>
                <a:lnTo>
                  <a:pt x="21582" y="28714"/>
                </a:lnTo>
                <a:lnTo>
                  <a:pt x="23913" y="32478"/>
                </a:lnTo>
                <a:lnTo>
                  <a:pt x="26420" y="36891"/>
                </a:lnTo>
                <a:lnTo>
                  <a:pt x="29043" y="41739"/>
                </a:lnTo>
                <a:lnTo>
                  <a:pt x="31745" y="45923"/>
                </a:lnTo>
                <a:lnTo>
                  <a:pt x="34498" y="49665"/>
                </a:lnTo>
                <a:lnTo>
                  <a:pt x="37286" y="53113"/>
                </a:lnTo>
                <a:lnTo>
                  <a:pt x="39145" y="56364"/>
                </a:lnTo>
                <a:lnTo>
                  <a:pt x="40384" y="59483"/>
                </a:lnTo>
                <a:lnTo>
                  <a:pt x="41211" y="62515"/>
                </a:lnTo>
                <a:lnTo>
                  <a:pt x="41761" y="66442"/>
                </a:lnTo>
                <a:lnTo>
                  <a:pt x="42128" y="70965"/>
                </a:lnTo>
                <a:lnTo>
                  <a:pt x="42373" y="75885"/>
                </a:lnTo>
                <a:lnTo>
                  <a:pt x="43489" y="80117"/>
                </a:lnTo>
                <a:lnTo>
                  <a:pt x="45185" y="83891"/>
                </a:lnTo>
                <a:lnTo>
                  <a:pt x="47268" y="87360"/>
                </a:lnTo>
                <a:lnTo>
                  <a:pt x="49610" y="91577"/>
                </a:lnTo>
                <a:lnTo>
                  <a:pt x="54751" y="101343"/>
                </a:lnTo>
                <a:lnTo>
                  <a:pt x="57456" y="105662"/>
                </a:lnTo>
                <a:lnTo>
                  <a:pt x="60211" y="109494"/>
                </a:lnTo>
                <a:lnTo>
                  <a:pt x="63001" y="113001"/>
                </a:lnTo>
                <a:lnTo>
                  <a:pt x="65813" y="116291"/>
                </a:lnTo>
                <a:lnTo>
                  <a:pt x="68641" y="119438"/>
                </a:lnTo>
                <a:lnTo>
                  <a:pt x="71477" y="122487"/>
                </a:lnTo>
                <a:lnTo>
                  <a:pt x="73370" y="125473"/>
                </a:lnTo>
                <a:lnTo>
                  <a:pt x="75471" y="131330"/>
                </a:lnTo>
                <a:lnTo>
                  <a:pt x="76984" y="135179"/>
                </a:lnTo>
                <a:lnTo>
                  <a:pt x="78945" y="139649"/>
                </a:lnTo>
                <a:lnTo>
                  <a:pt x="84386" y="151410"/>
                </a:lnTo>
                <a:lnTo>
                  <a:pt x="92989" y="168812"/>
                </a:lnTo>
                <a:lnTo>
                  <a:pt x="96256" y="172817"/>
                </a:lnTo>
                <a:lnTo>
                  <a:pt x="98460" y="175219"/>
                </a:lnTo>
                <a:lnTo>
                  <a:pt x="103450" y="180428"/>
                </a:lnTo>
                <a:lnTo>
                  <a:pt x="111442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"/>
          <p:cNvSpPr/>
          <p:nvPr/>
        </p:nvSpPr>
        <p:spPr>
          <a:xfrm>
            <a:off x="5189220" y="5880735"/>
            <a:ext cx="171451" cy="265748"/>
          </a:xfrm>
          <a:custGeom>
            <a:avLst/>
            <a:gdLst/>
            <a:ahLst/>
            <a:cxnLst/>
            <a:rect l="0" t="0" r="0" b="0"/>
            <a:pathLst>
              <a:path w="171451" h="265748">
                <a:moveTo>
                  <a:pt x="171450" y="0"/>
                </a:moveTo>
                <a:lnTo>
                  <a:pt x="171450" y="4551"/>
                </a:lnTo>
                <a:lnTo>
                  <a:pt x="170497" y="6844"/>
                </a:lnTo>
                <a:lnTo>
                  <a:pt x="166899" y="11931"/>
                </a:lnTo>
                <a:lnTo>
                  <a:pt x="162125" y="17368"/>
                </a:lnTo>
                <a:lnTo>
                  <a:pt x="159518" y="20151"/>
                </a:lnTo>
                <a:lnTo>
                  <a:pt x="157780" y="22959"/>
                </a:lnTo>
                <a:lnTo>
                  <a:pt x="155849" y="28619"/>
                </a:lnTo>
                <a:lnTo>
                  <a:pt x="153429" y="31462"/>
                </a:lnTo>
                <a:lnTo>
                  <a:pt x="149911" y="34310"/>
                </a:lnTo>
                <a:lnTo>
                  <a:pt x="145661" y="37160"/>
                </a:lnTo>
                <a:lnTo>
                  <a:pt x="141874" y="40966"/>
                </a:lnTo>
                <a:lnTo>
                  <a:pt x="138398" y="45408"/>
                </a:lnTo>
                <a:lnTo>
                  <a:pt x="135128" y="50275"/>
                </a:lnTo>
                <a:lnTo>
                  <a:pt x="131995" y="56376"/>
                </a:lnTo>
                <a:lnTo>
                  <a:pt x="128954" y="63301"/>
                </a:lnTo>
                <a:lnTo>
                  <a:pt x="125974" y="70776"/>
                </a:lnTo>
                <a:lnTo>
                  <a:pt x="123035" y="77664"/>
                </a:lnTo>
                <a:lnTo>
                  <a:pt x="117229" y="90397"/>
                </a:lnTo>
                <a:lnTo>
                  <a:pt x="113395" y="96460"/>
                </a:lnTo>
                <a:lnTo>
                  <a:pt x="108934" y="102406"/>
                </a:lnTo>
                <a:lnTo>
                  <a:pt x="104055" y="108276"/>
                </a:lnTo>
                <a:lnTo>
                  <a:pt x="99850" y="114094"/>
                </a:lnTo>
                <a:lnTo>
                  <a:pt x="96094" y="119878"/>
                </a:lnTo>
                <a:lnTo>
                  <a:pt x="92638" y="125638"/>
                </a:lnTo>
                <a:lnTo>
                  <a:pt x="88428" y="131384"/>
                </a:lnTo>
                <a:lnTo>
                  <a:pt x="83717" y="137119"/>
                </a:lnTo>
                <a:lnTo>
                  <a:pt x="78672" y="142848"/>
                </a:lnTo>
                <a:lnTo>
                  <a:pt x="74355" y="148572"/>
                </a:lnTo>
                <a:lnTo>
                  <a:pt x="70525" y="154293"/>
                </a:lnTo>
                <a:lnTo>
                  <a:pt x="67019" y="160011"/>
                </a:lnTo>
                <a:lnTo>
                  <a:pt x="62777" y="165729"/>
                </a:lnTo>
                <a:lnTo>
                  <a:pt x="58043" y="171446"/>
                </a:lnTo>
                <a:lnTo>
                  <a:pt x="52983" y="177162"/>
                </a:lnTo>
                <a:lnTo>
                  <a:pt x="48657" y="182878"/>
                </a:lnTo>
                <a:lnTo>
                  <a:pt x="44820" y="188594"/>
                </a:lnTo>
                <a:lnTo>
                  <a:pt x="41310" y="194309"/>
                </a:lnTo>
                <a:lnTo>
                  <a:pt x="38017" y="200024"/>
                </a:lnTo>
                <a:lnTo>
                  <a:pt x="31819" y="211455"/>
                </a:lnTo>
                <a:lnTo>
                  <a:pt x="28832" y="216217"/>
                </a:lnTo>
                <a:lnTo>
                  <a:pt x="25889" y="220345"/>
                </a:lnTo>
                <a:lnTo>
                  <a:pt x="22974" y="224049"/>
                </a:lnTo>
                <a:lnTo>
                  <a:pt x="20079" y="227471"/>
                </a:lnTo>
                <a:lnTo>
                  <a:pt x="17196" y="230705"/>
                </a:lnTo>
                <a:lnTo>
                  <a:pt x="14321" y="233813"/>
                </a:lnTo>
                <a:lnTo>
                  <a:pt x="12405" y="236838"/>
                </a:lnTo>
                <a:lnTo>
                  <a:pt x="10276" y="242739"/>
                </a:lnTo>
                <a:lnTo>
                  <a:pt x="6789" y="248536"/>
                </a:lnTo>
                <a:lnTo>
                  <a:pt x="1341" y="255468"/>
                </a:lnTo>
                <a:lnTo>
                  <a:pt x="596" y="258956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"/>
          <p:cNvSpPr/>
          <p:nvPr/>
        </p:nvSpPr>
        <p:spPr>
          <a:xfrm>
            <a:off x="5677852" y="5915027"/>
            <a:ext cx="162732" cy="240028"/>
          </a:xfrm>
          <a:custGeom>
            <a:avLst/>
            <a:gdLst/>
            <a:ahLst/>
            <a:cxnLst/>
            <a:rect l="0" t="0" r="0" b="0"/>
            <a:pathLst>
              <a:path w="162732" h="240028">
                <a:moveTo>
                  <a:pt x="145732" y="8570"/>
                </a:moveTo>
                <a:lnTo>
                  <a:pt x="138351" y="8570"/>
                </a:lnTo>
                <a:lnTo>
                  <a:pt x="135150" y="6030"/>
                </a:lnTo>
                <a:lnTo>
                  <a:pt x="129884" y="1189"/>
                </a:lnTo>
                <a:lnTo>
                  <a:pt x="126624" y="527"/>
                </a:lnTo>
                <a:lnTo>
                  <a:pt x="121320" y="102"/>
                </a:lnTo>
                <a:lnTo>
                  <a:pt x="118055" y="44"/>
                </a:lnTo>
                <a:lnTo>
                  <a:pt x="99898" y="0"/>
                </a:lnTo>
                <a:lnTo>
                  <a:pt x="97078" y="952"/>
                </a:lnTo>
                <a:lnTo>
                  <a:pt x="94247" y="2539"/>
                </a:lnTo>
                <a:lnTo>
                  <a:pt x="91406" y="4549"/>
                </a:lnTo>
                <a:lnTo>
                  <a:pt x="88560" y="5890"/>
                </a:lnTo>
                <a:lnTo>
                  <a:pt x="85710" y="6783"/>
                </a:lnTo>
                <a:lnTo>
                  <a:pt x="82858" y="7379"/>
                </a:lnTo>
                <a:lnTo>
                  <a:pt x="79051" y="7776"/>
                </a:lnTo>
                <a:lnTo>
                  <a:pt x="74608" y="8040"/>
                </a:lnTo>
                <a:lnTo>
                  <a:pt x="69741" y="8218"/>
                </a:lnTo>
                <a:lnTo>
                  <a:pt x="65544" y="9288"/>
                </a:lnTo>
                <a:lnTo>
                  <a:pt x="61794" y="10953"/>
                </a:lnTo>
                <a:lnTo>
                  <a:pt x="58340" y="13016"/>
                </a:lnTo>
                <a:lnTo>
                  <a:pt x="55086" y="14392"/>
                </a:lnTo>
                <a:lnTo>
                  <a:pt x="51964" y="15309"/>
                </a:lnTo>
                <a:lnTo>
                  <a:pt x="48931" y="15920"/>
                </a:lnTo>
                <a:lnTo>
                  <a:pt x="45955" y="17280"/>
                </a:lnTo>
                <a:lnTo>
                  <a:pt x="43020" y="19139"/>
                </a:lnTo>
                <a:lnTo>
                  <a:pt x="36015" y="24417"/>
                </a:lnTo>
                <a:lnTo>
                  <a:pt x="32516" y="25138"/>
                </a:lnTo>
                <a:lnTo>
                  <a:pt x="27061" y="25601"/>
                </a:lnTo>
                <a:lnTo>
                  <a:pt x="26613" y="26592"/>
                </a:lnTo>
                <a:lnTo>
                  <a:pt x="25835" y="33086"/>
                </a:lnTo>
                <a:lnTo>
                  <a:pt x="25741" y="39942"/>
                </a:lnTo>
                <a:lnTo>
                  <a:pt x="25728" y="41563"/>
                </a:lnTo>
                <a:lnTo>
                  <a:pt x="26677" y="41996"/>
                </a:lnTo>
                <a:lnTo>
                  <a:pt x="30272" y="42476"/>
                </a:lnTo>
                <a:lnTo>
                  <a:pt x="32564" y="43556"/>
                </a:lnTo>
                <a:lnTo>
                  <a:pt x="35044" y="45229"/>
                </a:lnTo>
                <a:lnTo>
                  <a:pt x="37650" y="47297"/>
                </a:lnTo>
                <a:lnTo>
                  <a:pt x="40340" y="48676"/>
                </a:lnTo>
                <a:lnTo>
                  <a:pt x="43086" y="49594"/>
                </a:lnTo>
                <a:lnTo>
                  <a:pt x="45869" y="50207"/>
                </a:lnTo>
                <a:lnTo>
                  <a:pt x="48677" y="50616"/>
                </a:lnTo>
                <a:lnTo>
                  <a:pt x="51501" y="50888"/>
                </a:lnTo>
                <a:lnTo>
                  <a:pt x="54337" y="51070"/>
                </a:lnTo>
                <a:lnTo>
                  <a:pt x="58132" y="52143"/>
                </a:lnTo>
                <a:lnTo>
                  <a:pt x="62567" y="53811"/>
                </a:lnTo>
                <a:lnTo>
                  <a:pt x="67429" y="55876"/>
                </a:lnTo>
                <a:lnTo>
                  <a:pt x="71623" y="57253"/>
                </a:lnTo>
                <a:lnTo>
                  <a:pt x="75371" y="58170"/>
                </a:lnTo>
                <a:lnTo>
                  <a:pt x="78822" y="58782"/>
                </a:lnTo>
                <a:lnTo>
                  <a:pt x="82076" y="60142"/>
                </a:lnTo>
                <a:lnTo>
                  <a:pt x="85197" y="62001"/>
                </a:lnTo>
                <a:lnTo>
                  <a:pt x="88231" y="64194"/>
                </a:lnTo>
                <a:lnTo>
                  <a:pt x="92158" y="65655"/>
                </a:lnTo>
                <a:lnTo>
                  <a:pt x="96681" y="66629"/>
                </a:lnTo>
                <a:lnTo>
                  <a:pt x="101602" y="67278"/>
                </a:lnTo>
                <a:lnTo>
                  <a:pt x="106787" y="68664"/>
                </a:lnTo>
                <a:lnTo>
                  <a:pt x="112149" y="70540"/>
                </a:lnTo>
                <a:lnTo>
                  <a:pt x="117629" y="72743"/>
                </a:lnTo>
                <a:lnTo>
                  <a:pt x="122234" y="75165"/>
                </a:lnTo>
                <a:lnTo>
                  <a:pt x="126257" y="77732"/>
                </a:lnTo>
                <a:lnTo>
                  <a:pt x="135006" y="84144"/>
                </a:lnTo>
                <a:lnTo>
                  <a:pt x="138743" y="87561"/>
                </a:lnTo>
                <a:lnTo>
                  <a:pt x="148903" y="97516"/>
                </a:lnTo>
                <a:lnTo>
                  <a:pt x="157255" y="105833"/>
                </a:lnTo>
                <a:lnTo>
                  <a:pt x="159129" y="108654"/>
                </a:lnTo>
                <a:lnTo>
                  <a:pt x="161212" y="114329"/>
                </a:lnTo>
                <a:lnTo>
                  <a:pt x="162137" y="120027"/>
                </a:lnTo>
                <a:lnTo>
                  <a:pt x="162548" y="126686"/>
                </a:lnTo>
                <a:lnTo>
                  <a:pt x="162731" y="135997"/>
                </a:lnTo>
                <a:lnTo>
                  <a:pt x="161827" y="140193"/>
                </a:lnTo>
                <a:lnTo>
                  <a:pt x="158284" y="147397"/>
                </a:lnTo>
                <a:lnTo>
                  <a:pt x="153533" y="153774"/>
                </a:lnTo>
                <a:lnTo>
                  <a:pt x="150933" y="156807"/>
                </a:lnTo>
                <a:lnTo>
                  <a:pt x="148247" y="159782"/>
                </a:lnTo>
                <a:lnTo>
                  <a:pt x="142723" y="165628"/>
                </a:lnTo>
                <a:lnTo>
                  <a:pt x="139916" y="169473"/>
                </a:lnTo>
                <a:lnTo>
                  <a:pt x="137093" y="173941"/>
                </a:lnTo>
                <a:lnTo>
                  <a:pt x="134258" y="178825"/>
                </a:lnTo>
                <a:lnTo>
                  <a:pt x="131415" y="183033"/>
                </a:lnTo>
                <a:lnTo>
                  <a:pt x="128568" y="186792"/>
                </a:lnTo>
                <a:lnTo>
                  <a:pt x="125717" y="190250"/>
                </a:lnTo>
                <a:lnTo>
                  <a:pt x="121911" y="193507"/>
                </a:lnTo>
                <a:lnTo>
                  <a:pt x="117469" y="196631"/>
                </a:lnTo>
                <a:lnTo>
                  <a:pt x="112603" y="199667"/>
                </a:lnTo>
                <a:lnTo>
                  <a:pt x="108406" y="203596"/>
                </a:lnTo>
                <a:lnTo>
                  <a:pt x="104656" y="208120"/>
                </a:lnTo>
                <a:lnTo>
                  <a:pt x="101203" y="213041"/>
                </a:lnTo>
                <a:lnTo>
                  <a:pt x="96996" y="216322"/>
                </a:lnTo>
                <a:lnTo>
                  <a:pt x="92287" y="218509"/>
                </a:lnTo>
                <a:lnTo>
                  <a:pt x="87243" y="219967"/>
                </a:lnTo>
                <a:lnTo>
                  <a:pt x="82926" y="221891"/>
                </a:lnTo>
                <a:lnTo>
                  <a:pt x="79097" y="224127"/>
                </a:lnTo>
                <a:lnTo>
                  <a:pt x="75591" y="226570"/>
                </a:lnTo>
                <a:lnTo>
                  <a:pt x="71349" y="228198"/>
                </a:lnTo>
                <a:lnTo>
                  <a:pt x="66616" y="229284"/>
                </a:lnTo>
                <a:lnTo>
                  <a:pt x="61556" y="230007"/>
                </a:lnTo>
                <a:lnTo>
                  <a:pt x="57230" y="230490"/>
                </a:lnTo>
                <a:lnTo>
                  <a:pt x="53393" y="230812"/>
                </a:lnTo>
                <a:lnTo>
                  <a:pt x="49883" y="231026"/>
                </a:lnTo>
                <a:lnTo>
                  <a:pt x="45638" y="232122"/>
                </a:lnTo>
                <a:lnTo>
                  <a:pt x="40902" y="233805"/>
                </a:lnTo>
                <a:lnTo>
                  <a:pt x="35841" y="235879"/>
                </a:lnTo>
                <a:lnTo>
                  <a:pt x="31514" y="237262"/>
                </a:lnTo>
                <a:lnTo>
                  <a:pt x="27677" y="238184"/>
                </a:lnTo>
                <a:lnTo>
                  <a:pt x="24166" y="238798"/>
                </a:lnTo>
                <a:lnTo>
                  <a:pt x="20873" y="239208"/>
                </a:lnTo>
                <a:lnTo>
                  <a:pt x="17726" y="239481"/>
                </a:lnTo>
                <a:lnTo>
                  <a:pt x="14674" y="239663"/>
                </a:lnTo>
                <a:lnTo>
                  <a:pt x="8745" y="239866"/>
                </a:lnTo>
                <a:lnTo>
                  <a:pt x="0" y="2400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"/>
          <p:cNvSpPr/>
          <p:nvPr/>
        </p:nvSpPr>
        <p:spPr>
          <a:xfrm>
            <a:off x="5935027" y="592359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7381" y="17145"/>
                </a:lnTo>
                <a:lnTo>
                  <a:pt x="8731" y="16193"/>
                </a:lnTo>
                <a:lnTo>
                  <a:pt x="10583" y="14606"/>
                </a:lnTo>
                <a:lnTo>
                  <a:pt x="12770" y="12595"/>
                </a:lnTo>
                <a:lnTo>
                  <a:pt x="16134" y="11253"/>
                </a:lnTo>
                <a:lnTo>
                  <a:pt x="20281" y="10360"/>
                </a:lnTo>
                <a:lnTo>
                  <a:pt x="24951" y="9764"/>
                </a:lnTo>
                <a:lnTo>
                  <a:pt x="29016" y="9367"/>
                </a:lnTo>
                <a:lnTo>
                  <a:pt x="32679" y="9102"/>
                </a:lnTo>
                <a:lnTo>
                  <a:pt x="36074" y="8926"/>
                </a:lnTo>
                <a:lnTo>
                  <a:pt x="44925" y="8730"/>
                </a:lnTo>
                <a:lnTo>
                  <a:pt x="49953" y="8677"/>
                </a:lnTo>
                <a:lnTo>
                  <a:pt x="55210" y="7690"/>
                </a:lnTo>
                <a:lnTo>
                  <a:pt x="60619" y="6079"/>
                </a:lnTo>
                <a:lnTo>
                  <a:pt x="66130" y="4053"/>
                </a:lnTo>
                <a:lnTo>
                  <a:pt x="70757" y="2702"/>
                </a:lnTo>
                <a:lnTo>
                  <a:pt x="74794" y="1802"/>
                </a:lnTo>
                <a:lnTo>
                  <a:pt x="78438" y="1201"/>
                </a:lnTo>
                <a:lnTo>
                  <a:pt x="82771" y="801"/>
                </a:lnTo>
                <a:lnTo>
                  <a:pt x="87566" y="534"/>
                </a:lnTo>
                <a:lnTo>
                  <a:pt x="97021" y="238"/>
                </a:lnTo>
                <a:lnTo>
                  <a:pt x="108651" y="7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"/>
          <p:cNvSpPr/>
          <p:nvPr/>
        </p:nvSpPr>
        <p:spPr>
          <a:xfrm>
            <a:off x="5917882" y="6000784"/>
            <a:ext cx="171451" cy="34257"/>
          </a:xfrm>
          <a:custGeom>
            <a:avLst/>
            <a:gdLst/>
            <a:ahLst/>
            <a:cxnLst/>
            <a:rect l="0" t="0" r="0" b="0"/>
            <a:pathLst>
              <a:path w="171451" h="34257">
                <a:moveTo>
                  <a:pt x="0" y="34256"/>
                </a:moveTo>
                <a:lnTo>
                  <a:pt x="4551" y="34256"/>
                </a:lnTo>
                <a:lnTo>
                  <a:pt x="5892" y="33303"/>
                </a:lnTo>
                <a:lnTo>
                  <a:pt x="6785" y="31716"/>
                </a:lnTo>
                <a:lnTo>
                  <a:pt x="7381" y="29705"/>
                </a:lnTo>
                <a:lnTo>
                  <a:pt x="8731" y="28364"/>
                </a:lnTo>
                <a:lnTo>
                  <a:pt x="10583" y="27470"/>
                </a:lnTo>
                <a:lnTo>
                  <a:pt x="12770" y="26874"/>
                </a:lnTo>
                <a:lnTo>
                  <a:pt x="15181" y="25525"/>
                </a:lnTo>
                <a:lnTo>
                  <a:pt x="17741" y="23673"/>
                </a:lnTo>
                <a:lnTo>
                  <a:pt x="20400" y="21485"/>
                </a:lnTo>
                <a:lnTo>
                  <a:pt x="23125" y="20027"/>
                </a:lnTo>
                <a:lnTo>
                  <a:pt x="25894" y="19055"/>
                </a:lnTo>
                <a:lnTo>
                  <a:pt x="28693" y="18407"/>
                </a:lnTo>
                <a:lnTo>
                  <a:pt x="32464" y="17022"/>
                </a:lnTo>
                <a:lnTo>
                  <a:pt x="36883" y="15147"/>
                </a:lnTo>
                <a:lnTo>
                  <a:pt x="41733" y="12944"/>
                </a:lnTo>
                <a:lnTo>
                  <a:pt x="45920" y="11476"/>
                </a:lnTo>
                <a:lnTo>
                  <a:pt x="49663" y="10497"/>
                </a:lnTo>
                <a:lnTo>
                  <a:pt x="53112" y="9844"/>
                </a:lnTo>
                <a:lnTo>
                  <a:pt x="57315" y="8456"/>
                </a:lnTo>
                <a:lnTo>
                  <a:pt x="62022" y="6578"/>
                </a:lnTo>
                <a:lnTo>
                  <a:pt x="67066" y="4374"/>
                </a:lnTo>
                <a:lnTo>
                  <a:pt x="72333" y="2904"/>
                </a:lnTo>
                <a:lnTo>
                  <a:pt x="77750" y="1925"/>
                </a:lnTo>
                <a:lnTo>
                  <a:pt x="83266" y="1272"/>
                </a:lnTo>
                <a:lnTo>
                  <a:pt x="88848" y="836"/>
                </a:lnTo>
                <a:lnTo>
                  <a:pt x="94474" y="546"/>
                </a:lnTo>
                <a:lnTo>
                  <a:pt x="105806" y="224"/>
                </a:lnTo>
                <a:lnTo>
                  <a:pt x="134313" y="0"/>
                </a:lnTo>
                <a:lnTo>
                  <a:pt x="139072" y="941"/>
                </a:lnTo>
                <a:lnTo>
                  <a:pt x="143198" y="2521"/>
                </a:lnTo>
                <a:lnTo>
                  <a:pt x="146900" y="4526"/>
                </a:lnTo>
                <a:lnTo>
                  <a:pt x="151273" y="5864"/>
                </a:lnTo>
                <a:lnTo>
                  <a:pt x="156094" y="6755"/>
                </a:lnTo>
                <a:lnTo>
                  <a:pt x="171450" y="85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"/>
          <p:cNvSpPr/>
          <p:nvPr/>
        </p:nvSpPr>
        <p:spPr>
          <a:xfrm>
            <a:off x="6183629" y="5872162"/>
            <a:ext cx="120017" cy="180024"/>
          </a:xfrm>
          <a:custGeom>
            <a:avLst/>
            <a:gdLst/>
            <a:ahLst/>
            <a:cxnLst/>
            <a:rect l="0" t="0" r="0" b="0"/>
            <a:pathLst>
              <a:path w="120017" h="180024">
                <a:moveTo>
                  <a:pt x="0" y="0"/>
                </a:moveTo>
                <a:lnTo>
                  <a:pt x="12771" y="12771"/>
                </a:lnTo>
                <a:lnTo>
                  <a:pt x="14229" y="15182"/>
                </a:lnTo>
                <a:lnTo>
                  <a:pt x="15849" y="20400"/>
                </a:lnTo>
                <a:lnTo>
                  <a:pt x="19110" y="25895"/>
                </a:lnTo>
                <a:lnTo>
                  <a:pt x="21312" y="28693"/>
                </a:lnTo>
                <a:lnTo>
                  <a:pt x="23733" y="31511"/>
                </a:lnTo>
                <a:lnTo>
                  <a:pt x="26300" y="34342"/>
                </a:lnTo>
                <a:lnTo>
                  <a:pt x="31692" y="40028"/>
                </a:lnTo>
                <a:lnTo>
                  <a:pt x="54303" y="62866"/>
                </a:lnTo>
                <a:lnTo>
                  <a:pt x="57157" y="66675"/>
                </a:lnTo>
                <a:lnTo>
                  <a:pt x="60013" y="71120"/>
                </a:lnTo>
                <a:lnTo>
                  <a:pt x="62868" y="75988"/>
                </a:lnTo>
                <a:lnTo>
                  <a:pt x="64772" y="80187"/>
                </a:lnTo>
                <a:lnTo>
                  <a:pt x="66042" y="83938"/>
                </a:lnTo>
                <a:lnTo>
                  <a:pt x="66889" y="87391"/>
                </a:lnTo>
                <a:lnTo>
                  <a:pt x="68405" y="91598"/>
                </a:lnTo>
                <a:lnTo>
                  <a:pt x="70368" y="96308"/>
                </a:lnTo>
                <a:lnTo>
                  <a:pt x="72630" y="101353"/>
                </a:lnTo>
                <a:lnTo>
                  <a:pt x="75090" y="105669"/>
                </a:lnTo>
                <a:lnTo>
                  <a:pt x="77683" y="109498"/>
                </a:lnTo>
                <a:lnTo>
                  <a:pt x="80363" y="113004"/>
                </a:lnTo>
                <a:lnTo>
                  <a:pt x="83103" y="116293"/>
                </a:lnTo>
                <a:lnTo>
                  <a:pt x="85882" y="119439"/>
                </a:lnTo>
                <a:lnTo>
                  <a:pt x="88688" y="122489"/>
                </a:lnTo>
                <a:lnTo>
                  <a:pt x="90558" y="126427"/>
                </a:lnTo>
                <a:lnTo>
                  <a:pt x="91805" y="130957"/>
                </a:lnTo>
                <a:lnTo>
                  <a:pt x="92636" y="135882"/>
                </a:lnTo>
                <a:lnTo>
                  <a:pt x="94143" y="140119"/>
                </a:lnTo>
                <a:lnTo>
                  <a:pt x="96100" y="143895"/>
                </a:lnTo>
                <a:lnTo>
                  <a:pt x="98357" y="147365"/>
                </a:lnTo>
                <a:lnTo>
                  <a:pt x="99861" y="150630"/>
                </a:lnTo>
                <a:lnTo>
                  <a:pt x="100864" y="153760"/>
                </a:lnTo>
                <a:lnTo>
                  <a:pt x="102474" y="161077"/>
                </a:lnTo>
                <a:lnTo>
                  <a:pt x="105234" y="164617"/>
                </a:lnTo>
                <a:lnTo>
                  <a:pt x="110217" y="170101"/>
                </a:lnTo>
                <a:lnTo>
                  <a:pt x="120016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"/>
          <p:cNvSpPr/>
          <p:nvPr/>
        </p:nvSpPr>
        <p:spPr>
          <a:xfrm>
            <a:off x="6183629" y="5846445"/>
            <a:ext cx="120017" cy="282893"/>
          </a:xfrm>
          <a:custGeom>
            <a:avLst/>
            <a:gdLst/>
            <a:ahLst/>
            <a:cxnLst/>
            <a:rect l="0" t="0" r="0" b="0"/>
            <a:pathLst>
              <a:path w="120017" h="282893">
                <a:moveTo>
                  <a:pt x="120016" y="0"/>
                </a:moveTo>
                <a:lnTo>
                  <a:pt x="112634" y="7381"/>
                </a:lnTo>
                <a:lnTo>
                  <a:pt x="109433" y="13122"/>
                </a:lnTo>
                <a:lnTo>
                  <a:pt x="105787" y="21072"/>
                </a:lnTo>
                <a:lnTo>
                  <a:pt x="104167" y="27780"/>
                </a:lnTo>
                <a:lnTo>
                  <a:pt x="100907" y="36477"/>
                </a:lnTo>
                <a:lnTo>
                  <a:pt x="98704" y="41463"/>
                </a:lnTo>
                <a:lnTo>
                  <a:pt x="93716" y="52083"/>
                </a:lnTo>
                <a:lnTo>
                  <a:pt x="91053" y="57581"/>
                </a:lnTo>
                <a:lnTo>
                  <a:pt x="88324" y="64105"/>
                </a:lnTo>
                <a:lnTo>
                  <a:pt x="85553" y="71312"/>
                </a:lnTo>
                <a:lnTo>
                  <a:pt x="82753" y="78973"/>
                </a:lnTo>
                <a:lnTo>
                  <a:pt x="79934" y="85986"/>
                </a:lnTo>
                <a:lnTo>
                  <a:pt x="77102" y="92567"/>
                </a:lnTo>
                <a:lnTo>
                  <a:pt x="74262" y="98859"/>
                </a:lnTo>
                <a:lnTo>
                  <a:pt x="71415" y="105911"/>
                </a:lnTo>
                <a:lnTo>
                  <a:pt x="65713" y="121366"/>
                </a:lnTo>
                <a:lnTo>
                  <a:pt x="62859" y="128536"/>
                </a:lnTo>
                <a:lnTo>
                  <a:pt x="60004" y="135220"/>
                </a:lnTo>
                <a:lnTo>
                  <a:pt x="57148" y="141582"/>
                </a:lnTo>
                <a:lnTo>
                  <a:pt x="53339" y="147728"/>
                </a:lnTo>
                <a:lnTo>
                  <a:pt x="48894" y="153730"/>
                </a:lnTo>
                <a:lnTo>
                  <a:pt x="44027" y="159637"/>
                </a:lnTo>
                <a:lnTo>
                  <a:pt x="40781" y="166432"/>
                </a:lnTo>
                <a:lnTo>
                  <a:pt x="38617" y="173819"/>
                </a:lnTo>
                <a:lnTo>
                  <a:pt x="37176" y="181602"/>
                </a:lnTo>
                <a:lnTo>
                  <a:pt x="35261" y="188695"/>
                </a:lnTo>
                <a:lnTo>
                  <a:pt x="33033" y="195330"/>
                </a:lnTo>
                <a:lnTo>
                  <a:pt x="30594" y="201657"/>
                </a:lnTo>
                <a:lnTo>
                  <a:pt x="28017" y="207781"/>
                </a:lnTo>
                <a:lnTo>
                  <a:pt x="25345" y="213768"/>
                </a:lnTo>
                <a:lnTo>
                  <a:pt x="22612" y="219664"/>
                </a:lnTo>
                <a:lnTo>
                  <a:pt x="20790" y="225500"/>
                </a:lnTo>
                <a:lnTo>
                  <a:pt x="19575" y="231296"/>
                </a:lnTo>
                <a:lnTo>
                  <a:pt x="18766" y="237065"/>
                </a:lnTo>
                <a:lnTo>
                  <a:pt x="17273" y="242815"/>
                </a:lnTo>
                <a:lnTo>
                  <a:pt x="15326" y="248555"/>
                </a:lnTo>
                <a:lnTo>
                  <a:pt x="13075" y="254285"/>
                </a:lnTo>
                <a:lnTo>
                  <a:pt x="11574" y="259058"/>
                </a:lnTo>
                <a:lnTo>
                  <a:pt x="9907" y="266902"/>
                </a:lnTo>
                <a:lnTo>
                  <a:pt x="6626" y="273563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"/>
          <p:cNvSpPr/>
          <p:nvPr/>
        </p:nvSpPr>
        <p:spPr>
          <a:xfrm>
            <a:off x="5403532" y="381476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0"/>
                </a:moveTo>
                <a:lnTo>
                  <a:pt x="20473" y="0"/>
                </a:lnTo>
                <a:lnTo>
                  <a:pt x="24127" y="953"/>
                </a:lnTo>
                <a:lnTo>
                  <a:pt x="28467" y="2540"/>
                </a:lnTo>
                <a:lnTo>
                  <a:pt x="33265" y="4551"/>
                </a:lnTo>
                <a:lnTo>
                  <a:pt x="37417" y="5892"/>
                </a:lnTo>
                <a:lnTo>
                  <a:pt x="41137" y="6785"/>
                </a:lnTo>
                <a:lnTo>
                  <a:pt x="44570" y="7381"/>
                </a:lnTo>
                <a:lnTo>
                  <a:pt x="48763" y="7778"/>
                </a:lnTo>
                <a:lnTo>
                  <a:pt x="53464" y="8043"/>
                </a:lnTo>
                <a:lnTo>
                  <a:pt x="62814" y="8337"/>
                </a:lnTo>
                <a:lnTo>
                  <a:pt x="74386" y="8503"/>
                </a:lnTo>
                <a:lnTo>
                  <a:pt x="135858" y="8573"/>
                </a:lnTo>
                <a:lnTo>
                  <a:pt x="139149" y="9525"/>
                </a:lnTo>
                <a:lnTo>
                  <a:pt x="141344" y="11113"/>
                </a:lnTo>
                <a:lnTo>
                  <a:pt x="142806" y="13123"/>
                </a:lnTo>
                <a:lnTo>
                  <a:pt x="144734" y="14464"/>
                </a:lnTo>
                <a:lnTo>
                  <a:pt x="146972" y="15358"/>
                </a:lnTo>
                <a:lnTo>
                  <a:pt x="15430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"/>
          <p:cNvSpPr/>
          <p:nvPr/>
        </p:nvSpPr>
        <p:spPr>
          <a:xfrm>
            <a:off x="5394959" y="388334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044" y="2540"/>
                </a:lnTo>
                <a:lnTo>
                  <a:pt x="8220" y="4551"/>
                </a:lnTo>
                <a:lnTo>
                  <a:pt x="10243" y="5891"/>
                </a:lnTo>
                <a:lnTo>
                  <a:pt x="13496" y="6785"/>
                </a:lnTo>
                <a:lnTo>
                  <a:pt x="17570" y="7381"/>
                </a:lnTo>
                <a:lnTo>
                  <a:pt x="21239" y="7778"/>
                </a:lnTo>
                <a:lnTo>
                  <a:pt x="24636" y="8043"/>
                </a:lnTo>
                <a:lnTo>
                  <a:pt x="27855" y="8220"/>
                </a:lnTo>
                <a:lnTo>
                  <a:pt x="33970" y="8416"/>
                </a:lnTo>
                <a:lnTo>
                  <a:pt x="45658" y="8542"/>
                </a:lnTo>
                <a:lnTo>
                  <a:pt x="58825" y="8563"/>
                </a:lnTo>
                <a:lnTo>
                  <a:pt x="63982" y="7614"/>
                </a:lnTo>
                <a:lnTo>
                  <a:pt x="69325" y="6029"/>
                </a:lnTo>
                <a:lnTo>
                  <a:pt x="74792" y="4019"/>
                </a:lnTo>
                <a:lnTo>
                  <a:pt x="79389" y="2680"/>
                </a:lnTo>
                <a:lnTo>
                  <a:pt x="83406" y="1786"/>
                </a:lnTo>
                <a:lnTo>
                  <a:pt x="87037" y="1191"/>
                </a:lnTo>
                <a:lnTo>
                  <a:pt x="91362" y="1746"/>
                </a:lnTo>
                <a:lnTo>
                  <a:pt x="96151" y="3069"/>
                </a:lnTo>
                <a:lnTo>
                  <a:pt x="101248" y="4904"/>
                </a:lnTo>
                <a:lnTo>
                  <a:pt x="105599" y="6127"/>
                </a:lnTo>
                <a:lnTo>
                  <a:pt x="109452" y="6942"/>
                </a:lnTo>
                <a:lnTo>
                  <a:pt x="112973" y="7486"/>
                </a:lnTo>
                <a:lnTo>
                  <a:pt x="117226" y="7848"/>
                </a:lnTo>
                <a:lnTo>
                  <a:pt x="121965" y="8089"/>
                </a:lnTo>
                <a:lnTo>
                  <a:pt x="135198" y="8430"/>
                </a:lnTo>
                <a:lnTo>
                  <a:pt x="164429" y="8564"/>
                </a:lnTo>
                <a:lnTo>
                  <a:pt x="167722" y="9519"/>
                </a:lnTo>
                <a:lnTo>
                  <a:pt x="170870" y="11109"/>
                </a:lnTo>
                <a:lnTo>
                  <a:pt x="173921" y="13121"/>
                </a:lnTo>
                <a:lnTo>
                  <a:pt x="176908" y="14462"/>
                </a:lnTo>
                <a:lnTo>
                  <a:pt x="179851" y="15357"/>
                </a:lnTo>
                <a:lnTo>
                  <a:pt x="18859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"/>
          <p:cNvSpPr/>
          <p:nvPr/>
        </p:nvSpPr>
        <p:spPr>
          <a:xfrm>
            <a:off x="5738223" y="3677602"/>
            <a:ext cx="162515" cy="313451"/>
          </a:xfrm>
          <a:custGeom>
            <a:avLst/>
            <a:gdLst/>
            <a:ahLst/>
            <a:cxnLst/>
            <a:rect l="0" t="0" r="0" b="0"/>
            <a:pathLst>
              <a:path w="162515" h="313451">
                <a:moveTo>
                  <a:pt x="33927" y="0"/>
                </a:moveTo>
                <a:lnTo>
                  <a:pt x="33927" y="58501"/>
                </a:lnTo>
                <a:lnTo>
                  <a:pt x="32974" y="63766"/>
                </a:lnTo>
                <a:lnTo>
                  <a:pt x="31387" y="69180"/>
                </a:lnTo>
                <a:lnTo>
                  <a:pt x="29376" y="74695"/>
                </a:lnTo>
                <a:lnTo>
                  <a:pt x="28035" y="80277"/>
                </a:lnTo>
                <a:lnTo>
                  <a:pt x="27141" y="85903"/>
                </a:lnTo>
                <a:lnTo>
                  <a:pt x="26546" y="91559"/>
                </a:lnTo>
                <a:lnTo>
                  <a:pt x="26148" y="98187"/>
                </a:lnTo>
                <a:lnTo>
                  <a:pt x="25707" y="113171"/>
                </a:lnTo>
                <a:lnTo>
                  <a:pt x="25459" y="133121"/>
                </a:lnTo>
                <a:lnTo>
                  <a:pt x="24471" y="140183"/>
                </a:lnTo>
                <a:lnTo>
                  <a:pt x="22861" y="147748"/>
                </a:lnTo>
                <a:lnTo>
                  <a:pt x="20834" y="155648"/>
                </a:lnTo>
                <a:lnTo>
                  <a:pt x="19484" y="162820"/>
                </a:lnTo>
                <a:lnTo>
                  <a:pt x="18583" y="169507"/>
                </a:lnTo>
                <a:lnTo>
                  <a:pt x="17982" y="175870"/>
                </a:lnTo>
                <a:lnTo>
                  <a:pt x="16630" y="182969"/>
                </a:lnTo>
                <a:lnTo>
                  <a:pt x="14775" y="190559"/>
                </a:lnTo>
                <a:lnTo>
                  <a:pt x="12586" y="198477"/>
                </a:lnTo>
                <a:lnTo>
                  <a:pt x="11128" y="205660"/>
                </a:lnTo>
                <a:lnTo>
                  <a:pt x="10155" y="212355"/>
                </a:lnTo>
                <a:lnTo>
                  <a:pt x="9506" y="218722"/>
                </a:lnTo>
                <a:lnTo>
                  <a:pt x="9074" y="224872"/>
                </a:lnTo>
                <a:lnTo>
                  <a:pt x="8785" y="230878"/>
                </a:lnTo>
                <a:lnTo>
                  <a:pt x="8594" y="236786"/>
                </a:lnTo>
                <a:lnTo>
                  <a:pt x="7513" y="242630"/>
                </a:lnTo>
                <a:lnTo>
                  <a:pt x="5840" y="248431"/>
                </a:lnTo>
                <a:lnTo>
                  <a:pt x="3772" y="254203"/>
                </a:lnTo>
                <a:lnTo>
                  <a:pt x="1475" y="263157"/>
                </a:lnTo>
                <a:lnTo>
                  <a:pt x="453" y="270311"/>
                </a:lnTo>
                <a:lnTo>
                  <a:pt x="0" y="276666"/>
                </a:lnTo>
                <a:lnTo>
                  <a:pt x="831" y="279694"/>
                </a:lnTo>
                <a:lnTo>
                  <a:pt x="5600" y="288507"/>
                </a:lnTo>
                <a:lnTo>
                  <a:pt x="8389" y="297150"/>
                </a:lnTo>
                <a:lnTo>
                  <a:pt x="12416" y="302882"/>
                </a:lnTo>
                <a:lnTo>
                  <a:pt x="15488" y="306913"/>
                </a:lnTo>
                <a:lnTo>
                  <a:pt x="16872" y="307479"/>
                </a:lnTo>
                <a:lnTo>
                  <a:pt x="20949" y="308107"/>
                </a:lnTo>
                <a:lnTo>
                  <a:pt x="23370" y="309227"/>
                </a:lnTo>
                <a:lnTo>
                  <a:pt x="25936" y="310927"/>
                </a:lnTo>
                <a:lnTo>
                  <a:pt x="28600" y="313012"/>
                </a:lnTo>
                <a:lnTo>
                  <a:pt x="31328" y="313450"/>
                </a:lnTo>
                <a:lnTo>
                  <a:pt x="34099" y="312789"/>
                </a:lnTo>
                <a:lnTo>
                  <a:pt x="36899" y="311396"/>
                </a:lnTo>
                <a:lnTo>
                  <a:pt x="40671" y="310467"/>
                </a:lnTo>
                <a:lnTo>
                  <a:pt x="45090" y="309848"/>
                </a:lnTo>
                <a:lnTo>
                  <a:pt x="49941" y="309436"/>
                </a:lnTo>
                <a:lnTo>
                  <a:pt x="55080" y="309160"/>
                </a:lnTo>
                <a:lnTo>
                  <a:pt x="65871" y="308855"/>
                </a:lnTo>
                <a:lnTo>
                  <a:pt x="70463" y="307821"/>
                </a:lnTo>
                <a:lnTo>
                  <a:pt x="74477" y="306179"/>
                </a:lnTo>
                <a:lnTo>
                  <a:pt x="78105" y="304132"/>
                </a:lnTo>
                <a:lnTo>
                  <a:pt x="87216" y="299318"/>
                </a:lnTo>
                <a:lnTo>
                  <a:pt x="92313" y="296700"/>
                </a:lnTo>
                <a:lnTo>
                  <a:pt x="97616" y="294955"/>
                </a:lnTo>
                <a:lnTo>
                  <a:pt x="103056" y="293792"/>
                </a:lnTo>
                <a:lnTo>
                  <a:pt x="108588" y="293016"/>
                </a:lnTo>
                <a:lnTo>
                  <a:pt x="114181" y="291546"/>
                </a:lnTo>
                <a:lnTo>
                  <a:pt x="119815" y="289614"/>
                </a:lnTo>
                <a:lnTo>
                  <a:pt x="125475" y="287374"/>
                </a:lnTo>
                <a:lnTo>
                  <a:pt x="130201" y="284928"/>
                </a:lnTo>
                <a:lnTo>
                  <a:pt x="134305" y="282344"/>
                </a:lnTo>
                <a:lnTo>
                  <a:pt x="137993" y="279670"/>
                </a:lnTo>
                <a:lnTo>
                  <a:pt x="142356" y="276934"/>
                </a:lnTo>
                <a:lnTo>
                  <a:pt x="147171" y="274157"/>
                </a:lnTo>
                <a:lnTo>
                  <a:pt x="162514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"/>
          <p:cNvSpPr/>
          <p:nvPr/>
        </p:nvSpPr>
        <p:spPr>
          <a:xfrm>
            <a:off x="5669279" y="3771900"/>
            <a:ext cx="248604" cy="51436"/>
          </a:xfrm>
          <a:custGeom>
            <a:avLst/>
            <a:gdLst/>
            <a:ahLst/>
            <a:cxnLst/>
            <a:rect l="0" t="0" r="0" b="0"/>
            <a:pathLst>
              <a:path w="248604" h="51436">
                <a:moveTo>
                  <a:pt x="0" y="51435"/>
                </a:moveTo>
                <a:lnTo>
                  <a:pt x="7382" y="51435"/>
                </a:lnTo>
                <a:lnTo>
                  <a:pt x="8731" y="50482"/>
                </a:lnTo>
                <a:lnTo>
                  <a:pt x="10584" y="48895"/>
                </a:lnTo>
                <a:lnTo>
                  <a:pt x="12771" y="46884"/>
                </a:lnTo>
                <a:lnTo>
                  <a:pt x="16134" y="45543"/>
                </a:lnTo>
                <a:lnTo>
                  <a:pt x="20281" y="44649"/>
                </a:lnTo>
                <a:lnTo>
                  <a:pt x="24951" y="44054"/>
                </a:lnTo>
                <a:lnTo>
                  <a:pt x="29969" y="42704"/>
                </a:lnTo>
                <a:lnTo>
                  <a:pt x="35220" y="40852"/>
                </a:lnTo>
                <a:lnTo>
                  <a:pt x="40625" y="38664"/>
                </a:lnTo>
                <a:lnTo>
                  <a:pt x="46134" y="37206"/>
                </a:lnTo>
                <a:lnTo>
                  <a:pt x="51711" y="36234"/>
                </a:lnTo>
                <a:lnTo>
                  <a:pt x="57334" y="35586"/>
                </a:lnTo>
                <a:lnTo>
                  <a:pt x="62988" y="34201"/>
                </a:lnTo>
                <a:lnTo>
                  <a:pt x="68662" y="32326"/>
                </a:lnTo>
                <a:lnTo>
                  <a:pt x="74350" y="30123"/>
                </a:lnTo>
                <a:lnTo>
                  <a:pt x="88290" y="25135"/>
                </a:lnTo>
                <a:lnTo>
                  <a:pt x="120522" y="14172"/>
                </a:lnTo>
                <a:lnTo>
                  <a:pt x="127973" y="12305"/>
                </a:lnTo>
                <a:lnTo>
                  <a:pt x="134846" y="11061"/>
                </a:lnTo>
                <a:lnTo>
                  <a:pt x="141332" y="10231"/>
                </a:lnTo>
                <a:lnTo>
                  <a:pt x="148515" y="9678"/>
                </a:lnTo>
                <a:lnTo>
                  <a:pt x="156160" y="9309"/>
                </a:lnTo>
                <a:lnTo>
                  <a:pt x="164114" y="9064"/>
                </a:lnTo>
                <a:lnTo>
                  <a:pt x="171322" y="7947"/>
                </a:lnTo>
                <a:lnTo>
                  <a:pt x="178033" y="6251"/>
                </a:lnTo>
                <a:lnTo>
                  <a:pt x="184411" y="4167"/>
                </a:lnTo>
                <a:lnTo>
                  <a:pt x="191521" y="2778"/>
                </a:lnTo>
                <a:lnTo>
                  <a:pt x="199118" y="1852"/>
                </a:lnTo>
                <a:lnTo>
                  <a:pt x="213275" y="823"/>
                </a:lnTo>
                <a:lnTo>
                  <a:pt x="222741" y="365"/>
                </a:lnTo>
                <a:lnTo>
                  <a:pt x="232664" y="162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/>
          <p:cNvGrpSpPr/>
          <p:nvPr/>
        </p:nvGrpSpPr>
        <p:grpSpPr>
          <a:xfrm>
            <a:off x="5206483" y="2091699"/>
            <a:ext cx="2983112" cy="2743190"/>
            <a:chOff x="5206483" y="2091699"/>
            <a:chExt cx="2983112" cy="2743190"/>
          </a:xfrm>
        </p:grpSpPr>
        <p:sp>
          <p:nvSpPr>
            <p:cNvPr id="70" name="SMARTPenAnnotation16"/>
            <p:cNvSpPr/>
            <p:nvPr/>
          </p:nvSpPr>
          <p:spPr>
            <a:xfrm>
              <a:off x="5432982" y="2203132"/>
              <a:ext cx="193436" cy="128589"/>
            </a:xfrm>
            <a:custGeom>
              <a:avLst/>
              <a:gdLst/>
              <a:ahLst/>
              <a:cxnLst/>
              <a:rect l="0" t="0" r="0" b="0"/>
              <a:pathLst>
                <a:path w="193436" h="128589">
                  <a:moveTo>
                    <a:pt x="56275" y="0"/>
                  </a:moveTo>
                  <a:lnTo>
                    <a:pt x="48894" y="0"/>
                  </a:lnTo>
                  <a:lnTo>
                    <a:pt x="52877" y="0"/>
                  </a:lnTo>
                  <a:lnTo>
                    <a:pt x="48572" y="0"/>
                  </a:lnTo>
                  <a:lnTo>
                    <a:pt x="48282" y="953"/>
                  </a:lnTo>
                  <a:lnTo>
                    <a:pt x="47960" y="4551"/>
                  </a:lnTo>
                  <a:lnTo>
                    <a:pt x="47874" y="6844"/>
                  </a:lnTo>
                  <a:lnTo>
                    <a:pt x="47753" y="14622"/>
                  </a:lnTo>
                  <a:lnTo>
                    <a:pt x="47725" y="20151"/>
                  </a:lnTo>
                  <a:lnTo>
                    <a:pt x="46765" y="22959"/>
                  </a:lnTo>
                  <a:lnTo>
                    <a:pt x="45173" y="25784"/>
                  </a:lnTo>
                  <a:lnTo>
                    <a:pt x="43158" y="28619"/>
                  </a:lnTo>
                  <a:lnTo>
                    <a:pt x="41816" y="31462"/>
                  </a:lnTo>
                  <a:lnTo>
                    <a:pt x="40921" y="34310"/>
                  </a:lnTo>
                  <a:lnTo>
                    <a:pt x="40324" y="37161"/>
                  </a:lnTo>
                  <a:lnTo>
                    <a:pt x="39926" y="40966"/>
                  </a:lnTo>
                  <a:lnTo>
                    <a:pt x="39661" y="45408"/>
                  </a:lnTo>
                  <a:lnTo>
                    <a:pt x="39484" y="50275"/>
                  </a:lnTo>
                  <a:lnTo>
                    <a:pt x="38413" y="54472"/>
                  </a:lnTo>
                  <a:lnTo>
                    <a:pt x="36747" y="58222"/>
                  </a:lnTo>
                  <a:lnTo>
                    <a:pt x="34684" y="61675"/>
                  </a:lnTo>
                  <a:lnTo>
                    <a:pt x="32356" y="64929"/>
                  </a:lnTo>
                  <a:lnTo>
                    <a:pt x="29851" y="68051"/>
                  </a:lnTo>
                  <a:lnTo>
                    <a:pt x="27229" y="71085"/>
                  </a:lnTo>
                  <a:lnTo>
                    <a:pt x="24529" y="74060"/>
                  </a:lnTo>
                  <a:lnTo>
                    <a:pt x="18988" y="79905"/>
                  </a:lnTo>
                  <a:lnTo>
                    <a:pt x="10514" y="88551"/>
                  </a:lnTo>
                  <a:lnTo>
                    <a:pt x="8623" y="91419"/>
                  </a:lnTo>
                  <a:lnTo>
                    <a:pt x="7362" y="94284"/>
                  </a:lnTo>
                  <a:lnTo>
                    <a:pt x="6521" y="97146"/>
                  </a:lnTo>
                  <a:lnTo>
                    <a:pt x="5961" y="100006"/>
                  </a:lnTo>
                  <a:lnTo>
                    <a:pt x="5587" y="102866"/>
                  </a:lnTo>
                  <a:lnTo>
                    <a:pt x="5338" y="105725"/>
                  </a:lnTo>
                  <a:lnTo>
                    <a:pt x="4220" y="107631"/>
                  </a:lnTo>
                  <a:lnTo>
                    <a:pt x="2522" y="108902"/>
                  </a:lnTo>
                  <a:lnTo>
                    <a:pt x="437" y="109748"/>
                  </a:lnTo>
                  <a:lnTo>
                    <a:pt x="0" y="111266"/>
                  </a:lnTo>
                  <a:lnTo>
                    <a:pt x="661" y="113230"/>
                  </a:lnTo>
                  <a:lnTo>
                    <a:pt x="4596" y="119618"/>
                  </a:lnTo>
                  <a:lnTo>
                    <a:pt x="7271" y="122378"/>
                  </a:lnTo>
                  <a:lnTo>
                    <a:pt x="9318" y="124448"/>
                  </a:lnTo>
                  <a:lnTo>
                    <a:pt x="11636" y="124876"/>
                  </a:lnTo>
                  <a:lnTo>
                    <a:pt x="14133" y="124208"/>
                  </a:lnTo>
                  <a:lnTo>
                    <a:pt x="16750" y="122810"/>
                  </a:lnTo>
                  <a:lnTo>
                    <a:pt x="22198" y="121257"/>
                  </a:lnTo>
                  <a:lnTo>
                    <a:pt x="27795" y="120567"/>
                  </a:lnTo>
                  <a:lnTo>
                    <a:pt x="33457" y="120260"/>
                  </a:lnTo>
                  <a:lnTo>
                    <a:pt x="46551" y="120088"/>
                  </a:lnTo>
                  <a:lnTo>
                    <a:pt x="104971" y="120016"/>
                  </a:lnTo>
                  <a:lnTo>
                    <a:pt x="109694" y="120968"/>
                  </a:lnTo>
                  <a:lnTo>
                    <a:pt x="113795" y="122555"/>
                  </a:lnTo>
                  <a:lnTo>
                    <a:pt x="117482" y="124566"/>
                  </a:lnTo>
                  <a:lnTo>
                    <a:pt x="121844" y="125907"/>
                  </a:lnTo>
                  <a:lnTo>
                    <a:pt x="126658" y="126800"/>
                  </a:lnTo>
                  <a:lnTo>
                    <a:pt x="131772" y="127396"/>
                  </a:lnTo>
                  <a:lnTo>
                    <a:pt x="136134" y="127793"/>
                  </a:lnTo>
                  <a:lnTo>
                    <a:pt x="139994" y="128058"/>
                  </a:lnTo>
                  <a:lnTo>
                    <a:pt x="143521" y="128235"/>
                  </a:lnTo>
                  <a:lnTo>
                    <a:pt x="149979" y="128431"/>
                  </a:lnTo>
                  <a:lnTo>
                    <a:pt x="164782" y="128567"/>
                  </a:lnTo>
                  <a:lnTo>
                    <a:pt x="193435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7"/>
            <p:cNvSpPr/>
            <p:nvPr/>
          </p:nvSpPr>
          <p:spPr>
            <a:xfrm>
              <a:off x="5609272" y="2194560"/>
              <a:ext cx="30395" cy="291466"/>
            </a:xfrm>
            <a:custGeom>
              <a:avLst/>
              <a:gdLst/>
              <a:ahLst/>
              <a:cxnLst/>
              <a:rect l="0" t="0" r="0" b="0"/>
              <a:pathLst>
                <a:path w="30395" h="291466">
                  <a:moveTo>
                    <a:pt x="0" y="0"/>
                  </a:moveTo>
                  <a:lnTo>
                    <a:pt x="11932" y="11931"/>
                  </a:lnTo>
                  <a:lnTo>
                    <a:pt x="13670" y="14622"/>
                  </a:lnTo>
                  <a:lnTo>
                    <a:pt x="14828" y="17368"/>
                  </a:lnTo>
                  <a:lnTo>
                    <a:pt x="15600" y="20151"/>
                  </a:lnTo>
                  <a:lnTo>
                    <a:pt x="17067" y="23911"/>
                  </a:lnTo>
                  <a:lnTo>
                    <a:pt x="18999" y="28323"/>
                  </a:lnTo>
                  <a:lnTo>
                    <a:pt x="21238" y="33170"/>
                  </a:lnTo>
                  <a:lnTo>
                    <a:pt x="22731" y="38305"/>
                  </a:lnTo>
                  <a:lnTo>
                    <a:pt x="23727" y="43634"/>
                  </a:lnTo>
                  <a:lnTo>
                    <a:pt x="24391" y="49092"/>
                  </a:lnTo>
                  <a:lnTo>
                    <a:pt x="25785" y="55588"/>
                  </a:lnTo>
                  <a:lnTo>
                    <a:pt x="27668" y="62776"/>
                  </a:lnTo>
                  <a:lnTo>
                    <a:pt x="29875" y="70425"/>
                  </a:lnTo>
                  <a:lnTo>
                    <a:pt x="30394" y="78383"/>
                  </a:lnTo>
                  <a:lnTo>
                    <a:pt x="29788" y="86545"/>
                  </a:lnTo>
                  <a:lnTo>
                    <a:pt x="28431" y="94844"/>
                  </a:lnTo>
                  <a:lnTo>
                    <a:pt x="27527" y="104187"/>
                  </a:lnTo>
                  <a:lnTo>
                    <a:pt x="26923" y="114225"/>
                  </a:lnTo>
                  <a:lnTo>
                    <a:pt x="26522" y="124727"/>
                  </a:lnTo>
                  <a:lnTo>
                    <a:pt x="25301" y="134587"/>
                  </a:lnTo>
                  <a:lnTo>
                    <a:pt x="23535" y="144017"/>
                  </a:lnTo>
                  <a:lnTo>
                    <a:pt x="21405" y="153161"/>
                  </a:lnTo>
                  <a:lnTo>
                    <a:pt x="19985" y="162115"/>
                  </a:lnTo>
                  <a:lnTo>
                    <a:pt x="19039" y="170941"/>
                  </a:lnTo>
                  <a:lnTo>
                    <a:pt x="18408" y="179683"/>
                  </a:lnTo>
                  <a:lnTo>
                    <a:pt x="17034" y="188368"/>
                  </a:lnTo>
                  <a:lnTo>
                    <a:pt x="15166" y="197016"/>
                  </a:lnTo>
                  <a:lnTo>
                    <a:pt x="12968" y="205639"/>
                  </a:lnTo>
                  <a:lnTo>
                    <a:pt x="11503" y="213293"/>
                  </a:lnTo>
                  <a:lnTo>
                    <a:pt x="10526" y="220300"/>
                  </a:lnTo>
                  <a:lnTo>
                    <a:pt x="9875" y="226876"/>
                  </a:lnTo>
                  <a:lnTo>
                    <a:pt x="8488" y="233166"/>
                  </a:lnTo>
                  <a:lnTo>
                    <a:pt x="6611" y="239264"/>
                  </a:lnTo>
                  <a:lnTo>
                    <a:pt x="4408" y="245234"/>
                  </a:lnTo>
                  <a:lnTo>
                    <a:pt x="2938" y="251119"/>
                  </a:lnTo>
                  <a:lnTo>
                    <a:pt x="1959" y="256948"/>
                  </a:lnTo>
                  <a:lnTo>
                    <a:pt x="1306" y="262738"/>
                  </a:lnTo>
                  <a:lnTo>
                    <a:pt x="581" y="271712"/>
                  </a:lnTo>
                  <a:lnTo>
                    <a:pt x="387" y="275439"/>
                  </a:lnTo>
                  <a:lnTo>
                    <a:pt x="1211" y="278876"/>
                  </a:lnTo>
                  <a:lnTo>
                    <a:pt x="2712" y="282120"/>
                  </a:lnTo>
                  <a:lnTo>
                    <a:pt x="8573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8"/>
            <p:cNvSpPr/>
            <p:nvPr/>
          </p:nvSpPr>
          <p:spPr>
            <a:xfrm>
              <a:off x="5737859" y="2280285"/>
              <a:ext cx="214314" cy="180023"/>
            </a:xfrm>
            <a:custGeom>
              <a:avLst/>
              <a:gdLst/>
              <a:ahLst/>
              <a:cxnLst/>
              <a:rect l="0" t="0" r="0" b="0"/>
              <a:pathLst>
                <a:path w="214314" h="180023">
                  <a:moveTo>
                    <a:pt x="0" y="0"/>
                  </a:moveTo>
                  <a:lnTo>
                    <a:pt x="0" y="7380"/>
                  </a:lnTo>
                  <a:lnTo>
                    <a:pt x="4552" y="12770"/>
                  </a:lnTo>
                  <a:lnTo>
                    <a:pt x="9325" y="17740"/>
                  </a:lnTo>
                  <a:lnTo>
                    <a:pt x="33171" y="41733"/>
                  </a:lnTo>
                  <a:lnTo>
                    <a:pt x="37354" y="46872"/>
                  </a:lnTo>
                  <a:lnTo>
                    <a:pt x="41096" y="52203"/>
                  </a:lnTo>
                  <a:lnTo>
                    <a:pt x="44542" y="57662"/>
                  </a:lnTo>
                  <a:lnTo>
                    <a:pt x="48745" y="62253"/>
                  </a:lnTo>
                  <a:lnTo>
                    <a:pt x="53452" y="66267"/>
                  </a:lnTo>
                  <a:lnTo>
                    <a:pt x="58495" y="69895"/>
                  </a:lnTo>
                  <a:lnTo>
                    <a:pt x="62809" y="74219"/>
                  </a:lnTo>
                  <a:lnTo>
                    <a:pt x="66638" y="79007"/>
                  </a:lnTo>
                  <a:lnTo>
                    <a:pt x="70143" y="84104"/>
                  </a:lnTo>
                  <a:lnTo>
                    <a:pt x="74385" y="88454"/>
                  </a:lnTo>
                  <a:lnTo>
                    <a:pt x="79118" y="92307"/>
                  </a:lnTo>
                  <a:lnTo>
                    <a:pt x="84178" y="95828"/>
                  </a:lnTo>
                  <a:lnTo>
                    <a:pt x="89456" y="100080"/>
                  </a:lnTo>
                  <a:lnTo>
                    <a:pt x="94880" y="104820"/>
                  </a:lnTo>
                  <a:lnTo>
                    <a:pt x="105035" y="114214"/>
                  </a:lnTo>
                  <a:lnTo>
                    <a:pt x="112722" y="121564"/>
                  </a:lnTo>
                  <a:lnTo>
                    <a:pt x="117058" y="124857"/>
                  </a:lnTo>
                  <a:lnTo>
                    <a:pt x="121854" y="128006"/>
                  </a:lnTo>
                  <a:lnTo>
                    <a:pt x="126956" y="131057"/>
                  </a:lnTo>
                  <a:lnTo>
                    <a:pt x="132262" y="134044"/>
                  </a:lnTo>
                  <a:lnTo>
                    <a:pt x="143239" y="139902"/>
                  </a:lnTo>
                  <a:lnTo>
                    <a:pt x="177198" y="157152"/>
                  </a:lnTo>
                  <a:lnTo>
                    <a:pt x="181949" y="160013"/>
                  </a:lnTo>
                  <a:lnTo>
                    <a:pt x="186070" y="162873"/>
                  </a:lnTo>
                  <a:lnTo>
                    <a:pt x="189769" y="165731"/>
                  </a:lnTo>
                  <a:lnTo>
                    <a:pt x="196420" y="168908"/>
                  </a:lnTo>
                  <a:lnTo>
                    <a:pt x="199527" y="169755"/>
                  </a:lnTo>
                  <a:lnTo>
                    <a:pt x="205519" y="173237"/>
                  </a:lnTo>
                  <a:lnTo>
                    <a:pt x="214313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9"/>
            <p:cNvSpPr/>
            <p:nvPr/>
          </p:nvSpPr>
          <p:spPr>
            <a:xfrm>
              <a:off x="5815012" y="2314575"/>
              <a:ext cx="85726" cy="162878"/>
            </a:xfrm>
            <a:custGeom>
              <a:avLst/>
              <a:gdLst/>
              <a:ahLst/>
              <a:cxnLst/>
              <a:rect l="0" t="0" r="0" b="0"/>
              <a:pathLst>
                <a:path w="85726" h="162878">
                  <a:moveTo>
                    <a:pt x="85725" y="0"/>
                  </a:moveTo>
                  <a:lnTo>
                    <a:pt x="85725" y="11931"/>
                  </a:lnTo>
                  <a:lnTo>
                    <a:pt x="84773" y="15574"/>
                  </a:lnTo>
                  <a:lnTo>
                    <a:pt x="83185" y="19908"/>
                  </a:lnTo>
                  <a:lnTo>
                    <a:pt x="81175" y="24702"/>
                  </a:lnTo>
                  <a:lnTo>
                    <a:pt x="78881" y="30755"/>
                  </a:lnTo>
                  <a:lnTo>
                    <a:pt x="73794" y="45101"/>
                  </a:lnTo>
                  <a:lnTo>
                    <a:pt x="71103" y="51975"/>
                  </a:lnTo>
                  <a:lnTo>
                    <a:pt x="68357" y="58462"/>
                  </a:lnTo>
                  <a:lnTo>
                    <a:pt x="65574" y="64692"/>
                  </a:lnTo>
                  <a:lnTo>
                    <a:pt x="61814" y="71703"/>
                  </a:lnTo>
                  <a:lnTo>
                    <a:pt x="57402" y="79234"/>
                  </a:lnTo>
                  <a:lnTo>
                    <a:pt x="52555" y="87113"/>
                  </a:lnTo>
                  <a:lnTo>
                    <a:pt x="48372" y="94270"/>
                  </a:lnTo>
                  <a:lnTo>
                    <a:pt x="41184" y="107303"/>
                  </a:lnTo>
                  <a:lnTo>
                    <a:pt x="36981" y="113445"/>
                  </a:lnTo>
                  <a:lnTo>
                    <a:pt x="32274" y="119445"/>
                  </a:lnTo>
                  <a:lnTo>
                    <a:pt x="27231" y="125350"/>
                  </a:lnTo>
                  <a:lnTo>
                    <a:pt x="22917" y="130239"/>
                  </a:lnTo>
                  <a:lnTo>
                    <a:pt x="15583" y="138211"/>
                  </a:lnTo>
                  <a:lnTo>
                    <a:pt x="13246" y="141671"/>
                  </a:lnTo>
                  <a:lnTo>
                    <a:pt x="11688" y="144929"/>
                  </a:lnTo>
                  <a:lnTo>
                    <a:pt x="10650" y="148055"/>
                  </a:lnTo>
                  <a:lnTo>
                    <a:pt x="9004" y="151090"/>
                  </a:lnTo>
                  <a:lnTo>
                    <a:pt x="6956" y="154067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0"/>
            <p:cNvSpPr/>
            <p:nvPr/>
          </p:nvSpPr>
          <p:spPr>
            <a:xfrm>
              <a:off x="5206483" y="2091699"/>
              <a:ext cx="222768" cy="471479"/>
            </a:xfrm>
            <a:custGeom>
              <a:avLst/>
              <a:gdLst/>
              <a:ahLst/>
              <a:cxnLst/>
              <a:rect l="0" t="0" r="0" b="0"/>
              <a:pathLst>
                <a:path w="222768" h="471479">
                  <a:moveTo>
                    <a:pt x="222767" y="8563"/>
                  </a:moveTo>
                  <a:lnTo>
                    <a:pt x="222767" y="4012"/>
                  </a:lnTo>
                  <a:lnTo>
                    <a:pt x="221814" y="2672"/>
                  </a:lnTo>
                  <a:lnTo>
                    <a:pt x="220227" y="1778"/>
                  </a:lnTo>
                  <a:lnTo>
                    <a:pt x="215386" y="344"/>
                  </a:lnTo>
                  <a:lnTo>
                    <a:pt x="209996" y="95"/>
                  </a:lnTo>
                  <a:lnTo>
                    <a:pt x="194074" y="0"/>
                  </a:lnTo>
                  <a:lnTo>
                    <a:pt x="191256" y="949"/>
                  </a:lnTo>
                  <a:lnTo>
                    <a:pt x="185584" y="4544"/>
                  </a:lnTo>
                  <a:lnTo>
                    <a:pt x="181786" y="6836"/>
                  </a:lnTo>
                  <a:lnTo>
                    <a:pt x="177349" y="9317"/>
                  </a:lnTo>
                  <a:lnTo>
                    <a:pt x="167338" y="14613"/>
                  </a:lnTo>
                  <a:lnTo>
                    <a:pt x="139750" y="28610"/>
                  </a:lnTo>
                  <a:lnTo>
                    <a:pt x="135037" y="32405"/>
                  </a:lnTo>
                  <a:lnTo>
                    <a:pt x="130943" y="36840"/>
                  </a:lnTo>
                  <a:lnTo>
                    <a:pt x="127261" y="41702"/>
                  </a:lnTo>
                  <a:lnTo>
                    <a:pt x="122901" y="46848"/>
                  </a:lnTo>
                  <a:lnTo>
                    <a:pt x="118090" y="52184"/>
                  </a:lnTo>
                  <a:lnTo>
                    <a:pt x="107663" y="63193"/>
                  </a:lnTo>
                  <a:lnTo>
                    <a:pt x="96680" y="74435"/>
                  </a:lnTo>
                  <a:lnTo>
                    <a:pt x="91083" y="81053"/>
                  </a:lnTo>
                  <a:lnTo>
                    <a:pt x="85448" y="88322"/>
                  </a:lnTo>
                  <a:lnTo>
                    <a:pt x="79786" y="96026"/>
                  </a:lnTo>
                  <a:lnTo>
                    <a:pt x="74106" y="103066"/>
                  </a:lnTo>
                  <a:lnTo>
                    <a:pt x="68414" y="109665"/>
                  </a:lnTo>
                  <a:lnTo>
                    <a:pt x="62715" y="115970"/>
                  </a:lnTo>
                  <a:lnTo>
                    <a:pt x="51303" y="128054"/>
                  </a:lnTo>
                  <a:lnTo>
                    <a:pt x="45592" y="133944"/>
                  </a:lnTo>
                  <a:lnTo>
                    <a:pt x="40833" y="140728"/>
                  </a:lnTo>
                  <a:lnTo>
                    <a:pt x="36708" y="148108"/>
                  </a:lnTo>
                  <a:lnTo>
                    <a:pt x="33005" y="155885"/>
                  </a:lnTo>
                  <a:lnTo>
                    <a:pt x="29584" y="163928"/>
                  </a:lnTo>
                  <a:lnTo>
                    <a:pt x="26350" y="172147"/>
                  </a:lnTo>
                  <a:lnTo>
                    <a:pt x="20218" y="188900"/>
                  </a:lnTo>
                  <a:lnTo>
                    <a:pt x="14318" y="205870"/>
                  </a:lnTo>
                  <a:lnTo>
                    <a:pt x="12363" y="214396"/>
                  </a:lnTo>
                  <a:lnTo>
                    <a:pt x="11060" y="222938"/>
                  </a:lnTo>
                  <a:lnTo>
                    <a:pt x="10191" y="231489"/>
                  </a:lnTo>
                  <a:lnTo>
                    <a:pt x="6686" y="246071"/>
                  </a:lnTo>
                  <a:lnTo>
                    <a:pt x="2906" y="259855"/>
                  </a:lnTo>
                  <a:lnTo>
                    <a:pt x="1898" y="267531"/>
                  </a:lnTo>
                  <a:lnTo>
                    <a:pt x="1226" y="275506"/>
                  </a:lnTo>
                  <a:lnTo>
                    <a:pt x="778" y="283680"/>
                  </a:lnTo>
                  <a:lnTo>
                    <a:pt x="280" y="300382"/>
                  </a:lnTo>
                  <a:lnTo>
                    <a:pt x="0" y="321300"/>
                  </a:lnTo>
                  <a:lnTo>
                    <a:pt x="913" y="328497"/>
                  </a:lnTo>
                  <a:lnTo>
                    <a:pt x="2474" y="336152"/>
                  </a:lnTo>
                  <a:lnTo>
                    <a:pt x="4467" y="344113"/>
                  </a:lnTo>
                  <a:lnTo>
                    <a:pt x="9222" y="358039"/>
                  </a:lnTo>
                  <a:lnTo>
                    <a:pt x="14510" y="371531"/>
                  </a:lnTo>
                  <a:lnTo>
                    <a:pt x="20036" y="387052"/>
                  </a:lnTo>
                  <a:lnTo>
                    <a:pt x="25667" y="398395"/>
                  </a:lnTo>
                  <a:lnTo>
                    <a:pt x="32296" y="407564"/>
                  </a:lnTo>
                  <a:lnTo>
                    <a:pt x="36732" y="412676"/>
                  </a:lnTo>
                  <a:lnTo>
                    <a:pt x="45787" y="422484"/>
                  </a:lnTo>
                  <a:lnTo>
                    <a:pt x="52987" y="430018"/>
                  </a:lnTo>
                  <a:lnTo>
                    <a:pt x="66946" y="444165"/>
                  </a:lnTo>
                  <a:lnTo>
                    <a:pt x="72214" y="448507"/>
                  </a:lnTo>
                  <a:lnTo>
                    <a:pt x="77630" y="452354"/>
                  </a:lnTo>
                  <a:lnTo>
                    <a:pt x="83146" y="455871"/>
                  </a:lnTo>
                  <a:lnTo>
                    <a:pt x="88729" y="459168"/>
                  </a:lnTo>
                  <a:lnTo>
                    <a:pt x="94356" y="462319"/>
                  </a:lnTo>
                  <a:lnTo>
                    <a:pt x="100012" y="465372"/>
                  </a:lnTo>
                  <a:lnTo>
                    <a:pt x="105688" y="467408"/>
                  </a:lnTo>
                  <a:lnTo>
                    <a:pt x="111376" y="468764"/>
                  </a:lnTo>
                  <a:lnTo>
                    <a:pt x="117074" y="469669"/>
                  </a:lnTo>
                  <a:lnTo>
                    <a:pt x="121825" y="470272"/>
                  </a:lnTo>
                  <a:lnTo>
                    <a:pt x="125945" y="470674"/>
                  </a:lnTo>
                  <a:lnTo>
                    <a:pt x="137042" y="4714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1"/>
            <p:cNvSpPr/>
            <p:nvPr/>
          </p:nvSpPr>
          <p:spPr>
            <a:xfrm>
              <a:off x="5926454" y="2125980"/>
              <a:ext cx="221425" cy="427240"/>
            </a:xfrm>
            <a:custGeom>
              <a:avLst/>
              <a:gdLst/>
              <a:ahLst/>
              <a:cxnLst/>
              <a:rect l="0" t="0" r="0" b="0"/>
              <a:pathLst>
                <a:path w="221425" h="427240">
                  <a:moveTo>
                    <a:pt x="0" y="0"/>
                  </a:moveTo>
                  <a:lnTo>
                    <a:pt x="12771" y="0"/>
                  </a:lnTo>
                  <a:lnTo>
                    <a:pt x="17087" y="952"/>
                  </a:lnTo>
                  <a:lnTo>
                    <a:pt x="22822" y="2540"/>
                  </a:lnTo>
                  <a:lnTo>
                    <a:pt x="29502" y="4551"/>
                  </a:lnTo>
                  <a:lnTo>
                    <a:pt x="35861" y="6843"/>
                  </a:lnTo>
                  <a:lnTo>
                    <a:pt x="42005" y="9325"/>
                  </a:lnTo>
                  <a:lnTo>
                    <a:pt x="48006" y="11931"/>
                  </a:lnTo>
                  <a:lnTo>
                    <a:pt x="59754" y="17368"/>
                  </a:lnTo>
                  <a:lnTo>
                    <a:pt x="65554" y="20151"/>
                  </a:lnTo>
                  <a:lnTo>
                    <a:pt x="72277" y="22959"/>
                  </a:lnTo>
                  <a:lnTo>
                    <a:pt x="79618" y="25783"/>
                  </a:lnTo>
                  <a:lnTo>
                    <a:pt x="87368" y="28619"/>
                  </a:lnTo>
                  <a:lnTo>
                    <a:pt x="94441" y="32414"/>
                  </a:lnTo>
                  <a:lnTo>
                    <a:pt x="101061" y="36849"/>
                  </a:lnTo>
                  <a:lnTo>
                    <a:pt x="107379" y="41711"/>
                  </a:lnTo>
                  <a:lnTo>
                    <a:pt x="114449" y="46857"/>
                  </a:lnTo>
                  <a:lnTo>
                    <a:pt x="129924" y="57655"/>
                  </a:lnTo>
                  <a:lnTo>
                    <a:pt x="154701" y="74444"/>
                  </a:lnTo>
                  <a:lnTo>
                    <a:pt x="162189" y="80109"/>
                  </a:lnTo>
                  <a:lnTo>
                    <a:pt x="169087" y="85791"/>
                  </a:lnTo>
                  <a:lnTo>
                    <a:pt x="175590" y="91484"/>
                  </a:lnTo>
                  <a:lnTo>
                    <a:pt x="180877" y="97184"/>
                  </a:lnTo>
                  <a:lnTo>
                    <a:pt x="185355" y="102889"/>
                  </a:lnTo>
                  <a:lnTo>
                    <a:pt x="203936" y="130284"/>
                  </a:lnTo>
                  <a:lnTo>
                    <a:pt x="207396" y="138291"/>
                  </a:lnTo>
                  <a:lnTo>
                    <a:pt x="209701" y="146487"/>
                  </a:lnTo>
                  <a:lnTo>
                    <a:pt x="211239" y="154807"/>
                  </a:lnTo>
                  <a:lnTo>
                    <a:pt x="213216" y="163213"/>
                  </a:lnTo>
                  <a:lnTo>
                    <a:pt x="215486" y="171673"/>
                  </a:lnTo>
                  <a:lnTo>
                    <a:pt x="217953" y="180171"/>
                  </a:lnTo>
                  <a:lnTo>
                    <a:pt x="219597" y="188694"/>
                  </a:lnTo>
                  <a:lnTo>
                    <a:pt x="220693" y="197233"/>
                  </a:lnTo>
                  <a:lnTo>
                    <a:pt x="221424" y="205784"/>
                  </a:lnTo>
                  <a:lnTo>
                    <a:pt x="220959" y="214342"/>
                  </a:lnTo>
                  <a:lnTo>
                    <a:pt x="219696" y="222904"/>
                  </a:lnTo>
                  <a:lnTo>
                    <a:pt x="217902" y="231470"/>
                  </a:lnTo>
                  <a:lnTo>
                    <a:pt x="215753" y="240038"/>
                  </a:lnTo>
                  <a:lnTo>
                    <a:pt x="213368" y="248608"/>
                  </a:lnTo>
                  <a:lnTo>
                    <a:pt x="210826" y="257178"/>
                  </a:lnTo>
                  <a:lnTo>
                    <a:pt x="207225" y="266702"/>
                  </a:lnTo>
                  <a:lnTo>
                    <a:pt x="202921" y="276861"/>
                  </a:lnTo>
                  <a:lnTo>
                    <a:pt x="198146" y="287444"/>
                  </a:lnTo>
                  <a:lnTo>
                    <a:pt x="193058" y="297357"/>
                  </a:lnTo>
                  <a:lnTo>
                    <a:pt x="187760" y="306823"/>
                  </a:lnTo>
                  <a:lnTo>
                    <a:pt x="182324" y="315991"/>
                  </a:lnTo>
                  <a:lnTo>
                    <a:pt x="171203" y="333797"/>
                  </a:lnTo>
                  <a:lnTo>
                    <a:pt x="165571" y="342547"/>
                  </a:lnTo>
                  <a:lnTo>
                    <a:pt x="158958" y="350284"/>
                  </a:lnTo>
                  <a:lnTo>
                    <a:pt x="151692" y="357348"/>
                  </a:lnTo>
                  <a:lnTo>
                    <a:pt x="143990" y="363962"/>
                  </a:lnTo>
                  <a:lnTo>
                    <a:pt x="136952" y="370276"/>
                  </a:lnTo>
                  <a:lnTo>
                    <a:pt x="124051" y="382372"/>
                  </a:lnTo>
                  <a:lnTo>
                    <a:pt x="96993" y="408869"/>
                  </a:lnTo>
                  <a:lnTo>
                    <a:pt x="93237" y="412597"/>
                  </a:lnTo>
                  <a:lnTo>
                    <a:pt x="89781" y="415082"/>
                  </a:lnTo>
                  <a:lnTo>
                    <a:pt x="83400" y="417843"/>
                  </a:lnTo>
                  <a:lnTo>
                    <a:pt x="81318" y="419532"/>
                  </a:lnTo>
                  <a:lnTo>
                    <a:pt x="79930" y="421611"/>
                  </a:lnTo>
                  <a:lnTo>
                    <a:pt x="77701" y="427239"/>
                  </a:lnTo>
                  <a:lnTo>
                    <a:pt x="77519" y="426749"/>
                  </a:lnTo>
                  <a:lnTo>
                    <a:pt x="77153" y="4200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2"/>
            <p:cNvSpPr/>
            <p:nvPr/>
          </p:nvSpPr>
          <p:spPr>
            <a:xfrm>
              <a:off x="6235566" y="2134552"/>
              <a:ext cx="136660" cy="437199"/>
            </a:xfrm>
            <a:custGeom>
              <a:avLst/>
              <a:gdLst/>
              <a:ahLst/>
              <a:cxnLst/>
              <a:rect l="0" t="0" r="0" b="0"/>
              <a:pathLst>
                <a:path w="136660" h="437199">
                  <a:moveTo>
                    <a:pt x="128086" y="0"/>
                  </a:moveTo>
                  <a:lnTo>
                    <a:pt x="119867" y="0"/>
                  </a:lnTo>
                  <a:lnTo>
                    <a:pt x="117131" y="2540"/>
                  </a:lnTo>
                  <a:lnTo>
                    <a:pt x="106753" y="12770"/>
                  </a:lnTo>
                  <a:lnTo>
                    <a:pt x="105291" y="16133"/>
                  </a:lnTo>
                  <a:lnTo>
                    <a:pt x="102282" y="29016"/>
                  </a:lnTo>
                  <a:lnTo>
                    <a:pt x="98203" y="36074"/>
                  </a:lnTo>
                  <a:lnTo>
                    <a:pt x="95781" y="40241"/>
                  </a:lnTo>
                  <a:lnTo>
                    <a:pt x="90551" y="49953"/>
                  </a:lnTo>
                  <a:lnTo>
                    <a:pt x="82252" y="66130"/>
                  </a:lnTo>
                  <a:lnTo>
                    <a:pt x="78479" y="72662"/>
                  </a:lnTo>
                  <a:lnTo>
                    <a:pt x="74060" y="79874"/>
                  </a:lnTo>
                  <a:lnTo>
                    <a:pt x="69209" y="87539"/>
                  </a:lnTo>
                  <a:lnTo>
                    <a:pt x="65022" y="94554"/>
                  </a:lnTo>
                  <a:lnTo>
                    <a:pt x="61278" y="101136"/>
                  </a:lnTo>
                  <a:lnTo>
                    <a:pt x="57830" y="107429"/>
                  </a:lnTo>
                  <a:lnTo>
                    <a:pt x="54579" y="114482"/>
                  </a:lnTo>
                  <a:lnTo>
                    <a:pt x="51459" y="122041"/>
                  </a:lnTo>
                  <a:lnTo>
                    <a:pt x="48426" y="129939"/>
                  </a:lnTo>
                  <a:lnTo>
                    <a:pt x="42517" y="146333"/>
                  </a:lnTo>
                  <a:lnTo>
                    <a:pt x="39607" y="154705"/>
                  </a:lnTo>
                  <a:lnTo>
                    <a:pt x="36715" y="164097"/>
                  </a:lnTo>
                  <a:lnTo>
                    <a:pt x="28094" y="194566"/>
                  </a:lnTo>
                  <a:lnTo>
                    <a:pt x="22367" y="213156"/>
                  </a:lnTo>
                  <a:lnTo>
                    <a:pt x="5215" y="265646"/>
                  </a:lnTo>
                  <a:lnTo>
                    <a:pt x="3309" y="274252"/>
                  </a:lnTo>
                  <a:lnTo>
                    <a:pt x="2039" y="282848"/>
                  </a:lnTo>
                  <a:lnTo>
                    <a:pt x="1192" y="291435"/>
                  </a:lnTo>
                  <a:lnTo>
                    <a:pt x="628" y="300017"/>
                  </a:lnTo>
                  <a:lnTo>
                    <a:pt x="251" y="308597"/>
                  </a:lnTo>
                  <a:lnTo>
                    <a:pt x="0" y="317174"/>
                  </a:lnTo>
                  <a:lnTo>
                    <a:pt x="786" y="325749"/>
                  </a:lnTo>
                  <a:lnTo>
                    <a:pt x="2262" y="334324"/>
                  </a:lnTo>
                  <a:lnTo>
                    <a:pt x="4198" y="342897"/>
                  </a:lnTo>
                  <a:lnTo>
                    <a:pt x="6442" y="350518"/>
                  </a:lnTo>
                  <a:lnTo>
                    <a:pt x="8890" y="357504"/>
                  </a:lnTo>
                  <a:lnTo>
                    <a:pt x="11474" y="364066"/>
                  </a:lnTo>
                  <a:lnTo>
                    <a:pt x="14150" y="370346"/>
                  </a:lnTo>
                  <a:lnTo>
                    <a:pt x="19663" y="382403"/>
                  </a:lnTo>
                  <a:lnTo>
                    <a:pt x="23419" y="387333"/>
                  </a:lnTo>
                  <a:lnTo>
                    <a:pt x="27828" y="391572"/>
                  </a:lnTo>
                  <a:lnTo>
                    <a:pt x="32673" y="395351"/>
                  </a:lnTo>
                  <a:lnTo>
                    <a:pt x="36855" y="399774"/>
                  </a:lnTo>
                  <a:lnTo>
                    <a:pt x="40595" y="404629"/>
                  </a:lnTo>
                  <a:lnTo>
                    <a:pt x="44041" y="409770"/>
                  </a:lnTo>
                  <a:lnTo>
                    <a:pt x="48244" y="414150"/>
                  </a:lnTo>
                  <a:lnTo>
                    <a:pt x="52950" y="418023"/>
                  </a:lnTo>
                  <a:lnTo>
                    <a:pt x="57993" y="421557"/>
                  </a:lnTo>
                  <a:lnTo>
                    <a:pt x="63259" y="424866"/>
                  </a:lnTo>
                  <a:lnTo>
                    <a:pt x="68676" y="428024"/>
                  </a:lnTo>
                  <a:lnTo>
                    <a:pt x="74192" y="431082"/>
                  </a:lnTo>
                  <a:lnTo>
                    <a:pt x="78822" y="433120"/>
                  </a:lnTo>
                  <a:lnTo>
                    <a:pt x="82861" y="434479"/>
                  </a:lnTo>
                  <a:lnTo>
                    <a:pt x="86506" y="435385"/>
                  </a:lnTo>
                  <a:lnTo>
                    <a:pt x="90841" y="435989"/>
                  </a:lnTo>
                  <a:lnTo>
                    <a:pt x="95636" y="436392"/>
                  </a:lnTo>
                  <a:lnTo>
                    <a:pt x="105091" y="436840"/>
                  </a:lnTo>
                  <a:lnTo>
                    <a:pt x="112469" y="437038"/>
                  </a:lnTo>
                  <a:lnTo>
                    <a:pt x="136659" y="4371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3"/>
            <p:cNvSpPr/>
            <p:nvPr/>
          </p:nvSpPr>
          <p:spPr>
            <a:xfrm>
              <a:off x="6423659" y="2348864"/>
              <a:ext cx="205742" cy="180024"/>
            </a:xfrm>
            <a:custGeom>
              <a:avLst/>
              <a:gdLst/>
              <a:ahLst/>
              <a:cxnLst/>
              <a:rect l="0" t="0" r="0" b="0"/>
              <a:pathLst>
                <a:path w="205742" h="180024">
                  <a:moveTo>
                    <a:pt x="0" y="0"/>
                  </a:moveTo>
                  <a:lnTo>
                    <a:pt x="28620" y="28620"/>
                  </a:lnTo>
                  <a:lnTo>
                    <a:pt x="32415" y="31462"/>
                  </a:lnTo>
                  <a:lnTo>
                    <a:pt x="36850" y="34310"/>
                  </a:lnTo>
                  <a:lnTo>
                    <a:pt x="41712" y="37161"/>
                  </a:lnTo>
                  <a:lnTo>
                    <a:pt x="45906" y="40967"/>
                  </a:lnTo>
                  <a:lnTo>
                    <a:pt x="49654" y="45409"/>
                  </a:lnTo>
                  <a:lnTo>
                    <a:pt x="53106" y="50275"/>
                  </a:lnTo>
                  <a:lnTo>
                    <a:pt x="57311" y="54472"/>
                  </a:lnTo>
                  <a:lnTo>
                    <a:pt x="62020" y="58222"/>
                  </a:lnTo>
                  <a:lnTo>
                    <a:pt x="67065" y="61675"/>
                  </a:lnTo>
                  <a:lnTo>
                    <a:pt x="72332" y="64929"/>
                  </a:lnTo>
                  <a:lnTo>
                    <a:pt x="77749" y="68052"/>
                  </a:lnTo>
                  <a:lnTo>
                    <a:pt x="83265" y="71085"/>
                  </a:lnTo>
                  <a:lnTo>
                    <a:pt x="87895" y="75013"/>
                  </a:lnTo>
                  <a:lnTo>
                    <a:pt x="91934" y="79536"/>
                  </a:lnTo>
                  <a:lnTo>
                    <a:pt x="95580" y="84457"/>
                  </a:lnTo>
                  <a:lnTo>
                    <a:pt x="99915" y="89642"/>
                  </a:lnTo>
                  <a:lnTo>
                    <a:pt x="104711" y="95004"/>
                  </a:lnTo>
                  <a:lnTo>
                    <a:pt x="114166" y="105090"/>
                  </a:lnTo>
                  <a:lnTo>
                    <a:pt x="121543" y="112747"/>
                  </a:lnTo>
                  <a:lnTo>
                    <a:pt x="124844" y="117075"/>
                  </a:lnTo>
                  <a:lnTo>
                    <a:pt x="127997" y="121865"/>
                  </a:lnTo>
                  <a:lnTo>
                    <a:pt x="131051" y="126963"/>
                  </a:lnTo>
                  <a:lnTo>
                    <a:pt x="134993" y="131315"/>
                  </a:lnTo>
                  <a:lnTo>
                    <a:pt x="139525" y="135169"/>
                  </a:lnTo>
                  <a:lnTo>
                    <a:pt x="144452" y="138690"/>
                  </a:lnTo>
                  <a:lnTo>
                    <a:pt x="148689" y="141990"/>
                  </a:lnTo>
                  <a:lnTo>
                    <a:pt x="152466" y="145143"/>
                  </a:lnTo>
                  <a:lnTo>
                    <a:pt x="155937" y="148197"/>
                  </a:lnTo>
                  <a:lnTo>
                    <a:pt x="162333" y="154131"/>
                  </a:lnTo>
                  <a:lnTo>
                    <a:pt x="165372" y="157046"/>
                  </a:lnTo>
                  <a:lnTo>
                    <a:pt x="167398" y="159943"/>
                  </a:lnTo>
                  <a:lnTo>
                    <a:pt x="168749" y="162826"/>
                  </a:lnTo>
                  <a:lnTo>
                    <a:pt x="169650" y="165701"/>
                  </a:lnTo>
                  <a:lnTo>
                    <a:pt x="171202" y="167617"/>
                  </a:lnTo>
                  <a:lnTo>
                    <a:pt x="173191" y="168895"/>
                  </a:lnTo>
                  <a:lnTo>
                    <a:pt x="175468" y="169747"/>
                  </a:lnTo>
                  <a:lnTo>
                    <a:pt x="180538" y="173233"/>
                  </a:lnTo>
                  <a:lnTo>
                    <a:pt x="187004" y="178682"/>
                  </a:lnTo>
                  <a:lnTo>
                    <a:pt x="190428" y="179427"/>
                  </a:lnTo>
                  <a:lnTo>
                    <a:pt x="195837" y="179905"/>
                  </a:lnTo>
                  <a:lnTo>
                    <a:pt x="199117" y="179971"/>
                  </a:lnTo>
                  <a:lnTo>
                    <a:pt x="205741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4"/>
            <p:cNvSpPr/>
            <p:nvPr/>
          </p:nvSpPr>
          <p:spPr>
            <a:xfrm>
              <a:off x="6509384" y="2374582"/>
              <a:ext cx="85726" cy="154306"/>
            </a:xfrm>
            <a:custGeom>
              <a:avLst/>
              <a:gdLst/>
              <a:ahLst/>
              <a:cxnLst/>
              <a:rect l="0" t="0" r="0" b="0"/>
              <a:pathLst>
                <a:path w="85726" h="154306">
                  <a:moveTo>
                    <a:pt x="85725" y="0"/>
                  </a:moveTo>
                  <a:lnTo>
                    <a:pt x="85725" y="7381"/>
                  </a:lnTo>
                  <a:lnTo>
                    <a:pt x="84773" y="7778"/>
                  </a:lnTo>
                  <a:lnTo>
                    <a:pt x="83186" y="8043"/>
                  </a:lnTo>
                  <a:lnTo>
                    <a:pt x="81175" y="8220"/>
                  </a:lnTo>
                  <a:lnTo>
                    <a:pt x="79834" y="9290"/>
                  </a:lnTo>
                  <a:lnTo>
                    <a:pt x="78940" y="10956"/>
                  </a:lnTo>
                  <a:lnTo>
                    <a:pt x="78344" y="13019"/>
                  </a:lnTo>
                  <a:lnTo>
                    <a:pt x="76995" y="16299"/>
                  </a:lnTo>
                  <a:lnTo>
                    <a:pt x="75143" y="20391"/>
                  </a:lnTo>
                  <a:lnTo>
                    <a:pt x="67985" y="35252"/>
                  </a:lnTo>
                  <a:lnTo>
                    <a:pt x="39996" y="91457"/>
                  </a:lnTo>
                  <a:lnTo>
                    <a:pt x="36189" y="97166"/>
                  </a:lnTo>
                  <a:lnTo>
                    <a:pt x="31746" y="102878"/>
                  </a:lnTo>
                  <a:lnTo>
                    <a:pt x="26879" y="108590"/>
                  </a:lnTo>
                  <a:lnTo>
                    <a:pt x="22682" y="113351"/>
                  </a:lnTo>
                  <a:lnTo>
                    <a:pt x="15478" y="121181"/>
                  </a:lnTo>
                  <a:lnTo>
                    <a:pt x="6068" y="130944"/>
                  </a:lnTo>
                  <a:lnTo>
                    <a:pt x="4046" y="133968"/>
                  </a:lnTo>
                  <a:lnTo>
                    <a:pt x="2697" y="136937"/>
                  </a:lnTo>
                  <a:lnTo>
                    <a:pt x="1799" y="139869"/>
                  </a:lnTo>
                  <a:lnTo>
                    <a:pt x="1199" y="142776"/>
                  </a:lnTo>
                  <a:lnTo>
                    <a:pt x="800" y="145667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5"/>
            <p:cNvSpPr/>
            <p:nvPr/>
          </p:nvSpPr>
          <p:spPr>
            <a:xfrm>
              <a:off x="6715125" y="2228850"/>
              <a:ext cx="175963" cy="402863"/>
            </a:xfrm>
            <a:custGeom>
              <a:avLst/>
              <a:gdLst/>
              <a:ahLst/>
              <a:cxnLst/>
              <a:rect l="0" t="0" r="0" b="0"/>
              <a:pathLst>
                <a:path w="175963" h="402863">
                  <a:moveTo>
                    <a:pt x="0" y="0"/>
                  </a:moveTo>
                  <a:lnTo>
                    <a:pt x="7380" y="7380"/>
                  </a:lnTo>
                  <a:lnTo>
                    <a:pt x="9683" y="8730"/>
                  </a:lnTo>
                  <a:lnTo>
                    <a:pt x="17321" y="12770"/>
                  </a:lnTo>
                  <a:lnTo>
                    <a:pt x="21072" y="15181"/>
                  </a:lnTo>
                  <a:lnTo>
                    <a:pt x="24526" y="17740"/>
                  </a:lnTo>
                  <a:lnTo>
                    <a:pt x="27780" y="20399"/>
                  </a:lnTo>
                  <a:lnTo>
                    <a:pt x="31855" y="23124"/>
                  </a:lnTo>
                  <a:lnTo>
                    <a:pt x="36476" y="25894"/>
                  </a:lnTo>
                  <a:lnTo>
                    <a:pt x="41462" y="28692"/>
                  </a:lnTo>
                  <a:lnTo>
                    <a:pt x="52083" y="34342"/>
                  </a:lnTo>
                  <a:lnTo>
                    <a:pt x="57581" y="37182"/>
                  </a:lnTo>
                  <a:lnTo>
                    <a:pt x="63153" y="40980"/>
                  </a:lnTo>
                  <a:lnTo>
                    <a:pt x="68771" y="45417"/>
                  </a:lnTo>
                  <a:lnTo>
                    <a:pt x="74423" y="50281"/>
                  </a:lnTo>
                  <a:lnTo>
                    <a:pt x="80095" y="54475"/>
                  </a:lnTo>
                  <a:lnTo>
                    <a:pt x="85782" y="58224"/>
                  </a:lnTo>
                  <a:lnTo>
                    <a:pt x="91478" y="61676"/>
                  </a:lnTo>
                  <a:lnTo>
                    <a:pt x="97180" y="65882"/>
                  </a:lnTo>
                  <a:lnTo>
                    <a:pt x="102886" y="70591"/>
                  </a:lnTo>
                  <a:lnTo>
                    <a:pt x="108596" y="75636"/>
                  </a:lnTo>
                  <a:lnTo>
                    <a:pt x="113355" y="81856"/>
                  </a:lnTo>
                  <a:lnTo>
                    <a:pt x="117479" y="88861"/>
                  </a:lnTo>
                  <a:lnTo>
                    <a:pt x="121182" y="96388"/>
                  </a:lnTo>
                  <a:lnTo>
                    <a:pt x="125555" y="103311"/>
                  </a:lnTo>
                  <a:lnTo>
                    <a:pt x="130376" y="109831"/>
                  </a:lnTo>
                  <a:lnTo>
                    <a:pt x="135494" y="116083"/>
                  </a:lnTo>
                  <a:lnTo>
                    <a:pt x="140812" y="122156"/>
                  </a:lnTo>
                  <a:lnTo>
                    <a:pt x="146262" y="128110"/>
                  </a:lnTo>
                  <a:lnTo>
                    <a:pt x="151800" y="133984"/>
                  </a:lnTo>
                  <a:lnTo>
                    <a:pt x="156445" y="140758"/>
                  </a:lnTo>
                  <a:lnTo>
                    <a:pt x="160494" y="148131"/>
                  </a:lnTo>
                  <a:lnTo>
                    <a:pt x="164146" y="155904"/>
                  </a:lnTo>
                  <a:lnTo>
                    <a:pt x="166580" y="162991"/>
                  </a:lnTo>
                  <a:lnTo>
                    <a:pt x="168203" y="169620"/>
                  </a:lnTo>
                  <a:lnTo>
                    <a:pt x="169285" y="175945"/>
                  </a:lnTo>
                  <a:lnTo>
                    <a:pt x="170960" y="183019"/>
                  </a:lnTo>
                  <a:lnTo>
                    <a:pt x="173028" y="190593"/>
                  </a:lnTo>
                  <a:lnTo>
                    <a:pt x="175359" y="198499"/>
                  </a:lnTo>
                  <a:lnTo>
                    <a:pt x="175962" y="206627"/>
                  </a:lnTo>
                  <a:lnTo>
                    <a:pt x="175410" y="214904"/>
                  </a:lnTo>
                  <a:lnTo>
                    <a:pt x="174090" y="223279"/>
                  </a:lnTo>
                  <a:lnTo>
                    <a:pt x="173210" y="231720"/>
                  </a:lnTo>
                  <a:lnTo>
                    <a:pt x="172623" y="240205"/>
                  </a:lnTo>
                  <a:lnTo>
                    <a:pt x="172232" y="248719"/>
                  </a:lnTo>
                  <a:lnTo>
                    <a:pt x="171019" y="256300"/>
                  </a:lnTo>
                  <a:lnTo>
                    <a:pt x="169257" y="263259"/>
                  </a:lnTo>
                  <a:lnTo>
                    <a:pt x="167130" y="269803"/>
                  </a:lnTo>
                  <a:lnTo>
                    <a:pt x="163808" y="277024"/>
                  </a:lnTo>
                  <a:lnTo>
                    <a:pt x="159687" y="284695"/>
                  </a:lnTo>
                  <a:lnTo>
                    <a:pt x="155036" y="292666"/>
                  </a:lnTo>
                  <a:lnTo>
                    <a:pt x="147327" y="306604"/>
                  </a:lnTo>
                  <a:lnTo>
                    <a:pt x="137632" y="325160"/>
                  </a:lnTo>
                  <a:lnTo>
                    <a:pt x="134617" y="331073"/>
                  </a:lnTo>
                  <a:lnTo>
                    <a:pt x="130702" y="336920"/>
                  </a:lnTo>
                  <a:lnTo>
                    <a:pt x="126187" y="342724"/>
                  </a:lnTo>
                  <a:lnTo>
                    <a:pt x="121273" y="348497"/>
                  </a:lnTo>
                  <a:lnTo>
                    <a:pt x="117043" y="354251"/>
                  </a:lnTo>
                  <a:lnTo>
                    <a:pt x="113271" y="359992"/>
                  </a:lnTo>
                  <a:lnTo>
                    <a:pt x="109804" y="365725"/>
                  </a:lnTo>
                  <a:lnTo>
                    <a:pt x="106540" y="370499"/>
                  </a:lnTo>
                  <a:lnTo>
                    <a:pt x="103412" y="374634"/>
                  </a:lnTo>
                  <a:lnTo>
                    <a:pt x="100373" y="378343"/>
                  </a:lnTo>
                  <a:lnTo>
                    <a:pt x="97396" y="381769"/>
                  </a:lnTo>
                  <a:lnTo>
                    <a:pt x="94457" y="385005"/>
                  </a:lnTo>
                  <a:lnTo>
                    <a:pt x="88654" y="391141"/>
                  </a:lnTo>
                  <a:lnTo>
                    <a:pt x="78855" y="401169"/>
                  </a:lnTo>
                  <a:lnTo>
                    <a:pt x="77334" y="401749"/>
                  </a:lnTo>
                  <a:lnTo>
                    <a:pt x="73106" y="402392"/>
                  </a:lnTo>
                  <a:lnTo>
                    <a:pt x="68977" y="402862"/>
                  </a:lnTo>
                  <a:lnTo>
                    <a:pt x="68580" y="3943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6"/>
            <p:cNvSpPr/>
            <p:nvPr/>
          </p:nvSpPr>
          <p:spPr>
            <a:xfrm>
              <a:off x="7049452" y="2408872"/>
              <a:ext cx="240031" cy="8574"/>
            </a:xfrm>
            <a:custGeom>
              <a:avLst/>
              <a:gdLst/>
              <a:ahLst/>
              <a:cxnLst/>
              <a:rect l="0" t="0" r="0" b="0"/>
              <a:pathLst>
                <a:path w="240031" h="8574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8220" y="7381"/>
                  </a:lnTo>
                  <a:lnTo>
                    <a:pt x="9290" y="7778"/>
                  </a:lnTo>
                  <a:lnTo>
                    <a:pt x="10956" y="8043"/>
                  </a:lnTo>
                  <a:lnTo>
                    <a:pt x="13019" y="8220"/>
                  </a:lnTo>
                  <a:lnTo>
                    <a:pt x="20391" y="8416"/>
                  </a:lnTo>
                  <a:lnTo>
                    <a:pt x="240030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7"/>
            <p:cNvSpPr/>
            <p:nvPr/>
          </p:nvSpPr>
          <p:spPr>
            <a:xfrm>
              <a:off x="7015162" y="2503170"/>
              <a:ext cx="265748" cy="8573"/>
            </a:xfrm>
            <a:custGeom>
              <a:avLst/>
              <a:gdLst/>
              <a:ahLst/>
              <a:cxnLst/>
              <a:rect l="0" t="0" r="0" b="0"/>
              <a:pathLst>
                <a:path w="265748" h="8573">
                  <a:moveTo>
                    <a:pt x="0" y="8572"/>
                  </a:moveTo>
                  <a:lnTo>
                    <a:pt x="19312" y="8572"/>
                  </a:lnTo>
                  <a:lnTo>
                    <a:pt x="23353" y="7619"/>
                  </a:lnTo>
                  <a:lnTo>
                    <a:pt x="27951" y="6032"/>
                  </a:lnTo>
                  <a:lnTo>
                    <a:pt x="32921" y="4021"/>
                  </a:lnTo>
                  <a:lnTo>
                    <a:pt x="39093" y="2681"/>
                  </a:lnTo>
                  <a:lnTo>
                    <a:pt x="46064" y="1787"/>
                  </a:lnTo>
                  <a:lnTo>
                    <a:pt x="53570" y="1191"/>
                  </a:lnTo>
                  <a:lnTo>
                    <a:pt x="61430" y="794"/>
                  </a:lnTo>
                  <a:lnTo>
                    <a:pt x="77785" y="352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8"/>
            <p:cNvSpPr/>
            <p:nvPr/>
          </p:nvSpPr>
          <p:spPr>
            <a:xfrm>
              <a:off x="7486650" y="2280285"/>
              <a:ext cx="25718" cy="351473"/>
            </a:xfrm>
            <a:custGeom>
              <a:avLst/>
              <a:gdLst/>
              <a:ahLst/>
              <a:cxnLst/>
              <a:rect l="0" t="0" r="0" b="0"/>
              <a:pathLst>
                <a:path w="25718" h="351473">
                  <a:moveTo>
                    <a:pt x="25717" y="0"/>
                  </a:moveTo>
                  <a:lnTo>
                    <a:pt x="17146" y="0"/>
                  </a:lnTo>
                  <a:lnTo>
                    <a:pt x="17144" y="104598"/>
                  </a:lnTo>
                  <a:lnTo>
                    <a:pt x="16192" y="112594"/>
                  </a:lnTo>
                  <a:lnTo>
                    <a:pt x="14605" y="120783"/>
                  </a:lnTo>
                  <a:lnTo>
                    <a:pt x="12593" y="129099"/>
                  </a:lnTo>
                  <a:lnTo>
                    <a:pt x="11253" y="137501"/>
                  </a:lnTo>
                  <a:lnTo>
                    <a:pt x="10359" y="145960"/>
                  </a:lnTo>
                  <a:lnTo>
                    <a:pt x="9764" y="154456"/>
                  </a:lnTo>
                  <a:lnTo>
                    <a:pt x="9367" y="162978"/>
                  </a:lnTo>
                  <a:lnTo>
                    <a:pt x="8926" y="180067"/>
                  </a:lnTo>
                  <a:lnTo>
                    <a:pt x="8676" y="205753"/>
                  </a:lnTo>
                  <a:lnTo>
                    <a:pt x="7690" y="213368"/>
                  </a:lnTo>
                  <a:lnTo>
                    <a:pt x="6079" y="220351"/>
                  </a:lnTo>
                  <a:lnTo>
                    <a:pt x="4052" y="226910"/>
                  </a:lnTo>
                  <a:lnTo>
                    <a:pt x="2702" y="234141"/>
                  </a:lnTo>
                  <a:lnTo>
                    <a:pt x="1801" y="241819"/>
                  </a:lnTo>
                  <a:lnTo>
                    <a:pt x="1200" y="249795"/>
                  </a:lnTo>
                  <a:lnTo>
                    <a:pt x="800" y="257970"/>
                  </a:lnTo>
                  <a:lnTo>
                    <a:pt x="355" y="274673"/>
                  </a:lnTo>
                  <a:lnTo>
                    <a:pt x="13" y="316220"/>
                  </a:lnTo>
                  <a:lnTo>
                    <a:pt x="0" y="345740"/>
                  </a:lnTo>
                  <a:lnTo>
                    <a:pt x="952" y="347651"/>
                  </a:lnTo>
                  <a:lnTo>
                    <a:pt x="2540" y="348925"/>
                  </a:lnTo>
                  <a:lnTo>
                    <a:pt x="8572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9"/>
            <p:cNvSpPr/>
            <p:nvPr/>
          </p:nvSpPr>
          <p:spPr>
            <a:xfrm>
              <a:off x="7615634" y="2348864"/>
              <a:ext cx="230921" cy="299995"/>
            </a:xfrm>
            <a:custGeom>
              <a:avLst/>
              <a:gdLst/>
              <a:ahLst/>
              <a:cxnLst/>
              <a:rect l="0" t="0" r="0" b="0"/>
              <a:pathLst>
                <a:path w="230921" h="299995">
                  <a:moveTo>
                    <a:pt x="85328" y="0"/>
                  </a:moveTo>
                  <a:lnTo>
                    <a:pt x="69406" y="0"/>
                  </a:lnTo>
                  <a:lnTo>
                    <a:pt x="68998" y="953"/>
                  </a:lnTo>
                  <a:lnTo>
                    <a:pt x="68545" y="4552"/>
                  </a:lnTo>
                  <a:lnTo>
                    <a:pt x="67472" y="5892"/>
                  </a:lnTo>
                  <a:lnTo>
                    <a:pt x="65804" y="6786"/>
                  </a:lnTo>
                  <a:lnTo>
                    <a:pt x="63739" y="7381"/>
                  </a:lnTo>
                  <a:lnTo>
                    <a:pt x="62364" y="9684"/>
                  </a:lnTo>
                  <a:lnTo>
                    <a:pt x="60834" y="17322"/>
                  </a:lnTo>
                  <a:lnTo>
                    <a:pt x="58521" y="22025"/>
                  </a:lnTo>
                  <a:lnTo>
                    <a:pt x="55074" y="27066"/>
                  </a:lnTo>
                  <a:lnTo>
                    <a:pt x="50871" y="32332"/>
                  </a:lnTo>
                  <a:lnTo>
                    <a:pt x="48069" y="37747"/>
                  </a:lnTo>
                  <a:lnTo>
                    <a:pt x="46202" y="43263"/>
                  </a:lnTo>
                  <a:lnTo>
                    <a:pt x="44956" y="48844"/>
                  </a:lnTo>
                  <a:lnTo>
                    <a:pt x="43173" y="54471"/>
                  </a:lnTo>
                  <a:lnTo>
                    <a:pt x="41032" y="60127"/>
                  </a:lnTo>
                  <a:lnTo>
                    <a:pt x="38653" y="65802"/>
                  </a:lnTo>
                  <a:lnTo>
                    <a:pt x="36114" y="71491"/>
                  </a:lnTo>
                  <a:lnTo>
                    <a:pt x="30752" y="82892"/>
                  </a:lnTo>
                  <a:lnTo>
                    <a:pt x="22379" y="100020"/>
                  </a:lnTo>
                  <a:lnTo>
                    <a:pt x="19550" y="106685"/>
                  </a:lnTo>
                  <a:lnTo>
                    <a:pt x="16711" y="113986"/>
                  </a:lnTo>
                  <a:lnTo>
                    <a:pt x="13866" y="121711"/>
                  </a:lnTo>
                  <a:lnTo>
                    <a:pt x="11969" y="128766"/>
                  </a:lnTo>
                  <a:lnTo>
                    <a:pt x="10705" y="135374"/>
                  </a:lnTo>
                  <a:lnTo>
                    <a:pt x="9862" y="141685"/>
                  </a:lnTo>
                  <a:lnTo>
                    <a:pt x="8347" y="147797"/>
                  </a:lnTo>
                  <a:lnTo>
                    <a:pt x="6385" y="153776"/>
                  </a:lnTo>
                  <a:lnTo>
                    <a:pt x="4124" y="159668"/>
                  </a:lnTo>
                  <a:lnTo>
                    <a:pt x="2618" y="166453"/>
                  </a:lnTo>
                  <a:lnTo>
                    <a:pt x="1613" y="173834"/>
                  </a:lnTo>
                  <a:lnTo>
                    <a:pt x="942" y="181612"/>
                  </a:lnTo>
                  <a:lnTo>
                    <a:pt x="496" y="188702"/>
                  </a:lnTo>
                  <a:lnTo>
                    <a:pt x="0" y="201660"/>
                  </a:lnTo>
                  <a:lnTo>
                    <a:pt x="820" y="207783"/>
                  </a:lnTo>
                  <a:lnTo>
                    <a:pt x="2320" y="213770"/>
                  </a:lnTo>
                  <a:lnTo>
                    <a:pt x="4271" y="219666"/>
                  </a:lnTo>
                  <a:lnTo>
                    <a:pt x="6525" y="225501"/>
                  </a:lnTo>
                  <a:lnTo>
                    <a:pt x="8980" y="231297"/>
                  </a:lnTo>
                  <a:lnTo>
                    <a:pt x="11570" y="237066"/>
                  </a:lnTo>
                  <a:lnTo>
                    <a:pt x="13296" y="242816"/>
                  </a:lnTo>
                  <a:lnTo>
                    <a:pt x="14446" y="248555"/>
                  </a:lnTo>
                  <a:lnTo>
                    <a:pt x="15214" y="254286"/>
                  </a:lnTo>
                  <a:lnTo>
                    <a:pt x="18606" y="263194"/>
                  </a:lnTo>
                  <a:lnTo>
                    <a:pt x="22336" y="270328"/>
                  </a:lnTo>
                  <a:lnTo>
                    <a:pt x="23995" y="276673"/>
                  </a:lnTo>
                  <a:lnTo>
                    <a:pt x="26342" y="279699"/>
                  </a:lnTo>
                  <a:lnTo>
                    <a:pt x="29811" y="282669"/>
                  </a:lnTo>
                  <a:lnTo>
                    <a:pt x="34030" y="285601"/>
                  </a:lnTo>
                  <a:lnTo>
                    <a:pt x="37794" y="288509"/>
                  </a:lnTo>
                  <a:lnTo>
                    <a:pt x="44517" y="294279"/>
                  </a:lnTo>
                  <a:lnTo>
                    <a:pt x="47643" y="296199"/>
                  </a:lnTo>
                  <a:lnTo>
                    <a:pt x="53657" y="298331"/>
                  </a:lnTo>
                  <a:lnTo>
                    <a:pt x="59504" y="299280"/>
                  </a:lnTo>
                  <a:lnTo>
                    <a:pt x="66231" y="299701"/>
                  </a:lnTo>
                  <a:lnTo>
                    <a:pt x="79776" y="299938"/>
                  </a:lnTo>
                  <a:lnTo>
                    <a:pt x="86988" y="299994"/>
                  </a:lnTo>
                  <a:lnTo>
                    <a:pt x="92150" y="299056"/>
                  </a:lnTo>
                  <a:lnTo>
                    <a:pt x="98448" y="297478"/>
                  </a:lnTo>
                  <a:lnTo>
                    <a:pt x="105504" y="295474"/>
                  </a:lnTo>
                  <a:lnTo>
                    <a:pt x="111161" y="293185"/>
                  </a:lnTo>
                  <a:lnTo>
                    <a:pt x="115885" y="290707"/>
                  </a:lnTo>
                  <a:lnTo>
                    <a:pt x="119987" y="288102"/>
                  </a:lnTo>
                  <a:lnTo>
                    <a:pt x="124626" y="284461"/>
                  </a:lnTo>
                  <a:lnTo>
                    <a:pt x="129625" y="280128"/>
                  </a:lnTo>
                  <a:lnTo>
                    <a:pt x="134861" y="275335"/>
                  </a:lnTo>
                  <a:lnTo>
                    <a:pt x="145761" y="264929"/>
                  </a:lnTo>
                  <a:lnTo>
                    <a:pt x="151334" y="259487"/>
                  </a:lnTo>
                  <a:lnTo>
                    <a:pt x="156002" y="253954"/>
                  </a:lnTo>
                  <a:lnTo>
                    <a:pt x="160066" y="248360"/>
                  </a:lnTo>
                  <a:lnTo>
                    <a:pt x="163729" y="242726"/>
                  </a:lnTo>
                  <a:lnTo>
                    <a:pt x="168076" y="237065"/>
                  </a:lnTo>
                  <a:lnTo>
                    <a:pt x="172878" y="231386"/>
                  </a:lnTo>
                  <a:lnTo>
                    <a:pt x="177984" y="225695"/>
                  </a:lnTo>
                  <a:lnTo>
                    <a:pt x="188739" y="214292"/>
                  </a:lnTo>
                  <a:lnTo>
                    <a:pt x="194273" y="208584"/>
                  </a:lnTo>
                  <a:lnTo>
                    <a:pt x="198916" y="202874"/>
                  </a:lnTo>
                  <a:lnTo>
                    <a:pt x="202963" y="197162"/>
                  </a:lnTo>
                  <a:lnTo>
                    <a:pt x="206614" y="191449"/>
                  </a:lnTo>
                  <a:lnTo>
                    <a:pt x="209048" y="185735"/>
                  </a:lnTo>
                  <a:lnTo>
                    <a:pt x="210671" y="180021"/>
                  </a:lnTo>
                  <a:lnTo>
                    <a:pt x="211752" y="174307"/>
                  </a:lnTo>
                  <a:lnTo>
                    <a:pt x="213426" y="168592"/>
                  </a:lnTo>
                  <a:lnTo>
                    <a:pt x="215494" y="162878"/>
                  </a:lnTo>
                  <a:lnTo>
                    <a:pt x="217825" y="157163"/>
                  </a:lnTo>
                  <a:lnTo>
                    <a:pt x="222956" y="148273"/>
                  </a:lnTo>
                  <a:lnTo>
                    <a:pt x="225657" y="144569"/>
                  </a:lnTo>
                  <a:lnTo>
                    <a:pt x="228660" y="135373"/>
                  </a:lnTo>
                  <a:lnTo>
                    <a:pt x="229460" y="130254"/>
                  </a:lnTo>
                  <a:lnTo>
                    <a:pt x="229993" y="124936"/>
                  </a:lnTo>
                  <a:lnTo>
                    <a:pt x="230349" y="119486"/>
                  </a:lnTo>
                  <a:lnTo>
                    <a:pt x="230586" y="113947"/>
                  </a:lnTo>
                  <a:lnTo>
                    <a:pt x="230849" y="102714"/>
                  </a:lnTo>
                  <a:lnTo>
                    <a:pt x="230920" y="97051"/>
                  </a:lnTo>
                  <a:lnTo>
                    <a:pt x="230014" y="92323"/>
                  </a:lnTo>
                  <a:lnTo>
                    <a:pt x="226468" y="84531"/>
                  </a:lnTo>
                  <a:lnTo>
                    <a:pt x="221717" y="77892"/>
                  </a:lnTo>
                  <a:lnTo>
                    <a:pt x="215478" y="70814"/>
                  </a:lnTo>
                  <a:lnTo>
                    <a:pt x="206355" y="61318"/>
                  </a:lnTo>
                  <a:lnTo>
                    <a:pt x="202208" y="58024"/>
                  </a:lnTo>
                  <a:lnTo>
                    <a:pt x="195059" y="54364"/>
                  </a:lnTo>
                  <a:lnTo>
                    <a:pt x="186168" y="50197"/>
                  </a:lnTo>
                  <a:lnTo>
                    <a:pt x="164937" y="39761"/>
                  </a:lnTo>
                  <a:lnTo>
                    <a:pt x="159356" y="37937"/>
                  </a:lnTo>
                  <a:lnTo>
                    <a:pt x="153729" y="36722"/>
                  </a:lnTo>
                  <a:lnTo>
                    <a:pt x="148074" y="35911"/>
                  </a:lnTo>
                  <a:lnTo>
                    <a:pt x="142399" y="34419"/>
                  </a:lnTo>
                  <a:lnTo>
                    <a:pt x="136710" y="32471"/>
                  </a:lnTo>
                  <a:lnTo>
                    <a:pt x="131013" y="30220"/>
                  </a:lnTo>
                  <a:lnTo>
                    <a:pt x="126262" y="28719"/>
                  </a:lnTo>
                  <a:lnTo>
                    <a:pt x="122143" y="27719"/>
                  </a:lnTo>
                  <a:lnTo>
                    <a:pt x="118443" y="27052"/>
                  </a:lnTo>
                  <a:lnTo>
                    <a:pt x="115025" y="27560"/>
                  </a:lnTo>
                  <a:lnTo>
                    <a:pt x="111794" y="28851"/>
                  </a:lnTo>
                  <a:lnTo>
                    <a:pt x="108687" y="30664"/>
                  </a:lnTo>
                  <a:lnTo>
                    <a:pt x="104711" y="31873"/>
                  </a:lnTo>
                  <a:lnTo>
                    <a:pt x="100155" y="32679"/>
                  </a:lnTo>
                  <a:lnTo>
                    <a:pt x="85328" y="342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0"/>
            <p:cNvSpPr/>
            <p:nvPr/>
          </p:nvSpPr>
          <p:spPr>
            <a:xfrm>
              <a:off x="7992427" y="2160271"/>
              <a:ext cx="180024" cy="137126"/>
            </a:xfrm>
            <a:custGeom>
              <a:avLst/>
              <a:gdLst/>
              <a:ahLst/>
              <a:cxnLst/>
              <a:rect l="0" t="0" r="0" b="0"/>
              <a:pathLst>
                <a:path w="180024" h="137126">
                  <a:moveTo>
                    <a:pt x="0" y="42861"/>
                  </a:moveTo>
                  <a:lnTo>
                    <a:pt x="0" y="12729"/>
                  </a:lnTo>
                  <a:lnTo>
                    <a:pt x="952" y="10391"/>
                  </a:lnTo>
                  <a:lnTo>
                    <a:pt x="2540" y="7879"/>
                  </a:lnTo>
                  <a:lnTo>
                    <a:pt x="4551" y="5252"/>
                  </a:lnTo>
                  <a:lnTo>
                    <a:pt x="6844" y="3501"/>
                  </a:lnTo>
                  <a:lnTo>
                    <a:pt x="9325" y="2334"/>
                  </a:lnTo>
                  <a:lnTo>
                    <a:pt x="14622" y="1036"/>
                  </a:lnTo>
                  <a:lnTo>
                    <a:pt x="20152" y="460"/>
                  </a:lnTo>
                  <a:lnTo>
                    <a:pt x="23911" y="306"/>
                  </a:lnTo>
                  <a:lnTo>
                    <a:pt x="37353" y="90"/>
                  </a:lnTo>
                  <a:lnTo>
                    <a:pt x="70568" y="0"/>
                  </a:lnTo>
                  <a:lnTo>
                    <a:pt x="73716" y="952"/>
                  </a:lnTo>
                  <a:lnTo>
                    <a:pt x="76766" y="2539"/>
                  </a:lnTo>
                  <a:lnTo>
                    <a:pt x="79753" y="4550"/>
                  </a:lnTo>
                  <a:lnTo>
                    <a:pt x="82696" y="6843"/>
                  </a:lnTo>
                  <a:lnTo>
                    <a:pt x="85611" y="9324"/>
                  </a:lnTo>
                  <a:lnTo>
                    <a:pt x="88506" y="11930"/>
                  </a:lnTo>
                  <a:lnTo>
                    <a:pt x="90437" y="14621"/>
                  </a:lnTo>
                  <a:lnTo>
                    <a:pt x="91723" y="17367"/>
                  </a:lnTo>
                  <a:lnTo>
                    <a:pt x="92581" y="20150"/>
                  </a:lnTo>
                  <a:lnTo>
                    <a:pt x="93153" y="22958"/>
                  </a:lnTo>
                  <a:lnTo>
                    <a:pt x="93535" y="25782"/>
                  </a:lnTo>
                  <a:lnTo>
                    <a:pt x="93789" y="28618"/>
                  </a:lnTo>
                  <a:lnTo>
                    <a:pt x="93959" y="31460"/>
                  </a:lnTo>
                  <a:lnTo>
                    <a:pt x="94147" y="37159"/>
                  </a:lnTo>
                  <a:lnTo>
                    <a:pt x="93245" y="40965"/>
                  </a:lnTo>
                  <a:lnTo>
                    <a:pt x="91691" y="45407"/>
                  </a:lnTo>
                  <a:lnTo>
                    <a:pt x="89702" y="50273"/>
                  </a:lnTo>
                  <a:lnTo>
                    <a:pt x="87424" y="54470"/>
                  </a:lnTo>
                  <a:lnTo>
                    <a:pt x="84953" y="58221"/>
                  </a:lnTo>
                  <a:lnTo>
                    <a:pt x="82353" y="61673"/>
                  </a:lnTo>
                  <a:lnTo>
                    <a:pt x="79667" y="65880"/>
                  </a:lnTo>
                  <a:lnTo>
                    <a:pt x="76924" y="70590"/>
                  </a:lnTo>
                  <a:lnTo>
                    <a:pt x="74143" y="75634"/>
                  </a:lnTo>
                  <a:lnTo>
                    <a:pt x="71336" y="79950"/>
                  </a:lnTo>
                  <a:lnTo>
                    <a:pt x="68512" y="83779"/>
                  </a:lnTo>
                  <a:lnTo>
                    <a:pt x="65678" y="87285"/>
                  </a:lnTo>
                  <a:lnTo>
                    <a:pt x="62835" y="90574"/>
                  </a:lnTo>
                  <a:lnTo>
                    <a:pt x="59988" y="93720"/>
                  </a:lnTo>
                  <a:lnTo>
                    <a:pt x="57136" y="96770"/>
                  </a:lnTo>
                  <a:lnTo>
                    <a:pt x="55236" y="99755"/>
                  </a:lnTo>
                  <a:lnTo>
                    <a:pt x="53970" y="102698"/>
                  </a:lnTo>
                  <a:lnTo>
                    <a:pt x="53124" y="105612"/>
                  </a:lnTo>
                  <a:lnTo>
                    <a:pt x="52561" y="108508"/>
                  </a:lnTo>
                  <a:lnTo>
                    <a:pt x="52186" y="111391"/>
                  </a:lnTo>
                  <a:lnTo>
                    <a:pt x="51584" y="118310"/>
                  </a:lnTo>
                  <a:lnTo>
                    <a:pt x="51501" y="121796"/>
                  </a:lnTo>
                  <a:lnTo>
                    <a:pt x="51449" y="127245"/>
                  </a:lnTo>
                  <a:lnTo>
                    <a:pt x="53981" y="130530"/>
                  </a:lnTo>
                  <a:lnTo>
                    <a:pt x="58817" y="135849"/>
                  </a:lnTo>
                  <a:lnTo>
                    <a:pt x="60166" y="136286"/>
                  </a:lnTo>
                  <a:lnTo>
                    <a:pt x="64206" y="136771"/>
                  </a:lnTo>
                  <a:lnTo>
                    <a:pt x="69177" y="136986"/>
                  </a:lnTo>
                  <a:lnTo>
                    <a:pt x="75513" y="137082"/>
                  </a:lnTo>
                  <a:lnTo>
                    <a:pt x="84679" y="137125"/>
                  </a:lnTo>
                  <a:lnTo>
                    <a:pt x="88837" y="136183"/>
                  </a:lnTo>
                  <a:lnTo>
                    <a:pt x="92563" y="134603"/>
                  </a:lnTo>
                  <a:lnTo>
                    <a:pt x="95999" y="132598"/>
                  </a:lnTo>
                  <a:lnTo>
                    <a:pt x="100194" y="131261"/>
                  </a:lnTo>
                  <a:lnTo>
                    <a:pt x="104896" y="130369"/>
                  </a:lnTo>
                  <a:lnTo>
                    <a:pt x="109935" y="129775"/>
                  </a:lnTo>
                  <a:lnTo>
                    <a:pt x="115200" y="129378"/>
                  </a:lnTo>
                  <a:lnTo>
                    <a:pt x="120616" y="129114"/>
                  </a:lnTo>
                  <a:lnTo>
                    <a:pt x="126130" y="128938"/>
                  </a:lnTo>
                  <a:lnTo>
                    <a:pt x="130759" y="127868"/>
                  </a:lnTo>
                  <a:lnTo>
                    <a:pt x="134798" y="126203"/>
                  </a:lnTo>
                  <a:lnTo>
                    <a:pt x="138443" y="124140"/>
                  </a:lnTo>
                  <a:lnTo>
                    <a:pt x="142778" y="122764"/>
                  </a:lnTo>
                  <a:lnTo>
                    <a:pt x="147573" y="121848"/>
                  </a:lnTo>
                  <a:lnTo>
                    <a:pt x="152675" y="121236"/>
                  </a:lnTo>
                  <a:lnTo>
                    <a:pt x="157980" y="120829"/>
                  </a:lnTo>
                  <a:lnTo>
                    <a:pt x="163423" y="120557"/>
                  </a:lnTo>
                  <a:lnTo>
                    <a:pt x="180023" y="12001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1"/>
            <p:cNvSpPr/>
            <p:nvPr/>
          </p:nvSpPr>
          <p:spPr>
            <a:xfrm>
              <a:off x="5900749" y="2768917"/>
              <a:ext cx="248592" cy="128589"/>
            </a:xfrm>
            <a:custGeom>
              <a:avLst/>
              <a:gdLst/>
              <a:ahLst/>
              <a:cxnLst/>
              <a:rect l="0" t="0" r="0" b="0"/>
              <a:pathLst>
                <a:path w="248592" h="128589">
                  <a:moveTo>
                    <a:pt x="51423" y="0"/>
                  </a:moveTo>
                  <a:lnTo>
                    <a:pt x="51423" y="7381"/>
                  </a:lnTo>
                  <a:lnTo>
                    <a:pt x="48883" y="10583"/>
                  </a:lnTo>
                  <a:lnTo>
                    <a:pt x="46872" y="12770"/>
                  </a:lnTo>
                  <a:lnTo>
                    <a:pt x="45531" y="15181"/>
                  </a:lnTo>
                  <a:lnTo>
                    <a:pt x="44638" y="17741"/>
                  </a:lnTo>
                  <a:lnTo>
                    <a:pt x="44042" y="20400"/>
                  </a:lnTo>
                  <a:lnTo>
                    <a:pt x="42692" y="24077"/>
                  </a:lnTo>
                  <a:lnTo>
                    <a:pt x="40840" y="28434"/>
                  </a:lnTo>
                  <a:lnTo>
                    <a:pt x="38653" y="33244"/>
                  </a:lnTo>
                  <a:lnTo>
                    <a:pt x="36242" y="37402"/>
                  </a:lnTo>
                  <a:lnTo>
                    <a:pt x="33682" y="41127"/>
                  </a:lnTo>
                  <a:lnTo>
                    <a:pt x="31024" y="44563"/>
                  </a:lnTo>
                  <a:lnTo>
                    <a:pt x="28298" y="48759"/>
                  </a:lnTo>
                  <a:lnTo>
                    <a:pt x="25529" y="53461"/>
                  </a:lnTo>
                  <a:lnTo>
                    <a:pt x="22730" y="58501"/>
                  </a:lnTo>
                  <a:lnTo>
                    <a:pt x="20865" y="62813"/>
                  </a:lnTo>
                  <a:lnTo>
                    <a:pt x="19621" y="66640"/>
                  </a:lnTo>
                  <a:lnTo>
                    <a:pt x="18792" y="70144"/>
                  </a:lnTo>
                  <a:lnTo>
                    <a:pt x="17286" y="73433"/>
                  </a:lnTo>
                  <a:lnTo>
                    <a:pt x="15330" y="76578"/>
                  </a:lnTo>
                  <a:lnTo>
                    <a:pt x="13074" y="79627"/>
                  </a:lnTo>
                  <a:lnTo>
                    <a:pt x="10617" y="81660"/>
                  </a:lnTo>
                  <a:lnTo>
                    <a:pt x="8026" y="83015"/>
                  </a:lnTo>
                  <a:lnTo>
                    <a:pt x="5347" y="83918"/>
                  </a:lnTo>
                  <a:lnTo>
                    <a:pt x="3561" y="85473"/>
                  </a:lnTo>
                  <a:lnTo>
                    <a:pt x="2370" y="87462"/>
                  </a:lnTo>
                  <a:lnTo>
                    <a:pt x="1576" y="89741"/>
                  </a:lnTo>
                  <a:lnTo>
                    <a:pt x="1046" y="92212"/>
                  </a:lnTo>
                  <a:lnTo>
                    <a:pt x="694" y="94812"/>
                  </a:lnTo>
                  <a:lnTo>
                    <a:pt x="128" y="101278"/>
                  </a:lnTo>
                  <a:lnTo>
                    <a:pt x="50" y="104703"/>
                  </a:lnTo>
                  <a:lnTo>
                    <a:pt x="0" y="110111"/>
                  </a:lnTo>
                  <a:lnTo>
                    <a:pt x="949" y="110555"/>
                  </a:lnTo>
                  <a:lnTo>
                    <a:pt x="6834" y="111180"/>
                  </a:lnTo>
                  <a:lnTo>
                    <a:pt x="11921" y="111326"/>
                  </a:lnTo>
                  <a:lnTo>
                    <a:pt x="44529" y="111440"/>
                  </a:lnTo>
                  <a:lnTo>
                    <a:pt x="167008" y="111443"/>
                  </a:lnTo>
                  <a:lnTo>
                    <a:pt x="173247" y="112395"/>
                  </a:lnTo>
                  <a:lnTo>
                    <a:pt x="179312" y="113983"/>
                  </a:lnTo>
                  <a:lnTo>
                    <a:pt x="185260" y="115994"/>
                  </a:lnTo>
                  <a:lnTo>
                    <a:pt x="191130" y="117334"/>
                  </a:lnTo>
                  <a:lnTo>
                    <a:pt x="196948" y="118228"/>
                  </a:lnTo>
                  <a:lnTo>
                    <a:pt x="202733" y="118823"/>
                  </a:lnTo>
                  <a:lnTo>
                    <a:pt x="207541" y="119221"/>
                  </a:lnTo>
                  <a:lnTo>
                    <a:pt x="211699" y="119485"/>
                  </a:lnTo>
                  <a:lnTo>
                    <a:pt x="218860" y="119780"/>
                  </a:lnTo>
                  <a:lnTo>
                    <a:pt x="225217" y="119910"/>
                  </a:lnTo>
                  <a:lnTo>
                    <a:pt x="228245" y="120898"/>
                  </a:lnTo>
                  <a:lnTo>
                    <a:pt x="234150" y="124535"/>
                  </a:lnTo>
                  <a:lnTo>
                    <a:pt x="239950" y="126786"/>
                  </a:lnTo>
                  <a:lnTo>
                    <a:pt x="248591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32"/>
            <p:cNvSpPr/>
            <p:nvPr/>
          </p:nvSpPr>
          <p:spPr>
            <a:xfrm>
              <a:off x="6097907" y="2777489"/>
              <a:ext cx="17144" cy="282894"/>
            </a:xfrm>
            <a:custGeom>
              <a:avLst/>
              <a:gdLst/>
              <a:ahLst/>
              <a:cxnLst/>
              <a:rect l="0" t="0" r="0" b="0"/>
              <a:pathLst>
                <a:path w="17144" h="282894">
                  <a:moveTo>
                    <a:pt x="17143" y="0"/>
                  </a:moveTo>
                  <a:lnTo>
                    <a:pt x="17143" y="33171"/>
                  </a:lnTo>
                  <a:lnTo>
                    <a:pt x="16190" y="38306"/>
                  </a:lnTo>
                  <a:lnTo>
                    <a:pt x="14603" y="43635"/>
                  </a:lnTo>
                  <a:lnTo>
                    <a:pt x="12592" y="49093"/>
                  </a:lnTo>
                  <a:lnTo>
                    <a:pt x="11251" y="55589"/>
                  </a:lnTo>
                  <a:lnTo>
                    <a:pt x="10357" y="62777"/>
                  </a:lnTo>
                  <a:lnTo>
                    <a:pt x="9762" y="70426"/>
                  </a:lnTo>
                  <a:lnTo>
                    <a:pt x="9364" y="78384"/>
                  </a:lnTo>
                  <a:lnTo>
                    <a:pt x="8923" y="94845"/>
                  </a:lnTo>
                  <a:lnTo>
                    <a:pt x="8572" y="184402"/>
                  </a:lnTo>
                  <a:lnTo>
                    <a:pt x="7619" y="190562"/>
                  </a:lnTo>
                  <a:lnTo>
                    <a:pt x="6031" y="196574"/>
                  </a:lnTo>
                  <a:lnTo>
                    <a:pt x="4020" y="202487"/>
                  </a:lnTo>
                  <a:lnTo>
                    <a:pt x="2679" y="207382"/>
                  </a:lnTo>
                  <a:lnTo>
                    <a:pt x="1785" y="211597"/>
                  </a:lnTo>
                  <a:lnTo>
                    <a:pt x="1189" y="215360"/>
                  </a:lnTo>
                  <a:lnTo>
                    <a:pt x="792" y="219773"/>
                  </a:lnTo>
                  <a:lnTo>
                    <a:pt x="528" y="224621"/>
                  </a:lnTo>
                  <a:lnTo>
                    <a:pt x="233" y="234134"/>
                  </a:lnTo>
                  <a:lnTo>
                    <a:pt x="44" y="248003"/>
                  </a:lnTo>
                  <a:lnTo>
                    <a:pt x="0" y="268570"/>
                  </a:lnTo>
                  <a:lnTo>
                    <a:pt x="952" y="270487"/>
                  </a:lnTo>
                  <a:lnTo>
                    <a:pt x="2539" y="271765"/>
                  </a:lnTo>
                  <a:lnTo>
                    <a:pt x="4549" y="272617"/>
                  </a:lnTo>
                  <a:lnTo>
                    <a:pt x="5890" y="274137"/>
                  </a:lnTo>
                  <a:lnTo>
                    <a:pt x="6783" y="276103"/>
                  </a:lnTo>
                  <a:lnTo>
                    <a:pt x="8570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33"/>
            <p:cNvSpPr/>
            <p:nvPr/>
          </p:nvSpPr>
          <p:spPr>
            <a:xfrm>
              <a:off x="6269354" y="2888932"/>
              <a:ext cx="222887" cy="162879"/>
            </a:xfrm>
            <a:custGeom>
              <a:avLst/>
              <a:gdLst/>
              <a:ahLst/>
              <a:cxnLst/>
              <a:rect l="0" t="0" r="0" b="0"/>
              <a:pathLst>
                <a:path w="222887" h="162879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10584" y="9325"/>
                  </a:lnTo>
                  <a:lnTo>
                    <a:pt x="12771" y="11932"/>
                  </a:lnTo>
                  <a:lnTo>
                    <a:pt x="15182" y="14622"/>
                  </a:lnTo>
                  <a:lnTo>
                    <a:pt x="20400" y="20151"/>
                  </a:lnTo>
                  <a:lnTo>
                    <a:pt x="22173" y="22959"/>
                  </a:lnTo>
                  <a:lnTo>
                    <a:pt x="23354" y="25784"/>
                  </a:lnTo>
                  <a:lnTo>
                    <a:pt x="24143" y="28619"/>
                  </a:lnTo>
                  <a:lnTo>
                    <a:pt x="26572" y="31462"/>
                  </a:lnTo>
                  <a:lnTo>
                    <a:pt x="30098" y="34310"/>
                  </a:lnTo>
                  <a:lnTo>
                    <a:pt x="34353" y="37161"/>
                  </a:lnTo>
                  <a:lnTo>
                    <a:pt x="38142" y="40014"/>
                  </a:lnTo>
                  <a:lnTo>
                    <a:pt x="41621" y="42868"/>
                  </a:lnTo>
                  <a:lnTo>
                    <a:pt x="44893" y="45724"/>
                  </a:lnTo>
                  <a:lnTo>
                    <a:pt x="48978" y="49533"/>
                  </a:lnTo>
                  <a:lnTo>
                    <a:pt x="58598" y="58844"/>
                  </a:lnTo>
                  <a:lnTo>
                    <a:pt x="63831" y="63042"/>
                  </a:lnTo>
                  <a:lnTo>
                    <a:pt x="69224" y="66793"/>
                  </a:lnTo>
                  <a:lnTo>
                    <a:pt x="74725" y="70246"/>
                  </a:lnTo>
                  <a:lnTo>
                    <a:pt x="80297" y="73501"/>
                  </a:lnTo>
                  <a:lnTo>
                    <a:pt x="85916" y="76623"/>
                  </a:lnTo>
                  <a:lnTo>
                    <a:pt x="91568" y="79657"/>
                  </a:lnTo>
                  <a:lnTo>
                    <a:pt x="97240" y="83585"/>
                  </a:lnTo>
                  <a:lnTo>
                    <a:pt x="102927" y="88108"/>
                  </a:lnTo>
                  <a:lnTo>
                    <a:pt x="108623" y="93029"/>
                  </a:lnTo>
                  <a:lnTo>
                    <a:pt x="114326" y="97262"/>
                  </a:lnTo>
                  <a:lnTo>
                    <a:pt x="120032" y="101036"/>
                  </a:lnTo>
                  <a:lnTo>
                    <a:pt x="125742" y="104505"/>
                  </a:lnTo>
                  <a:lnTo>
                    <a:pt x="130500" y="107770"/>
                  </a:lnTo>
                  <a:lnTo>
                    <a:pt x="134626" y="110899"/>
                  </a:lnTo>
                  <a:lnTo>
                    <a:pt x="138328" y="113938"/>
                  </a:lnTo>
                  <a:lnTo>
                    <a:pt x="142701" y="117868"/>
                  </a:lnTo>
                  <a:lnTo>
                    <a:pt x="152641" y="127316"/>
                  </a:lnTo>
                  <a:lnTo>
                    <a:pt x="157958" y="131550"/>
                  </a:lnTo>
                  <a:lnTo>
                    <a:pt x="163408" y="135325"/>
                  </a:lnTo>
                  <a:lnTo>
                    <a:pt x="168946" y="138794"/>
                  </a:lnTo>
                  <a:lnTo>
                    <a:pt x="173591" y="142059"/>
                  </a:lnTo>
                  <a:lnTo>
                    <a:pt x="177640" y="145189"/>
                  </a:lnTo>
                  <a:lnTo>
                    <a:pt x="181292" y="148227"/>
                  </a:lnTo>
                  <a:lnTo>
                    <a:pt x="187890" y="151604"/>
                  </a:lnTo>
                  <a:lnTo>
                    <a:pt x="190983" y="152504"/>
                  </a:lnTo>
                  <a:lnTo>
                    <a:pt x="196959" y="156045"/>
                  </a:lnTo>
                  <a:lnTo>
                    <a:pt x="199886" y="158322"/>
                  </a:lnTo>
                  <a:lnTo>
                    <a:pt x="205679" y="160853"/>
                  </a:lnTo>
                  <a:lnTo>
                    <a:pt x="212607" y="162478"/>
                  </a:lnTo>
                  <a:lnTo>
                    <a:pt x="216095" y="162700"/>
                  </a:lnTo>
                  <a:lnTo>
                    <a:pt x="222886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34"/>
            <p:cNvSpPr/>
            <p:nvPr/>
          </p:nvSpPr>
          <p:spPr>
            <a:xfrm>
              <a:off x="6312217" y="2863214"/>
              <a:ext cx="111443" cy="188597"/>
            </a:xfrm>
            <a:custGeom>
              <a:avLst/>
              <a:gdLst/>
              <a:ahLst/>
              <a:cxnLst/>
              <a:rect l="0" t="0" r="0" b="0"/>
              <a:pathLst>
                <a:path w="111443" h="188597">
                  <a:moveTo>
                    <a:pt x="111442" y="0"/>
                  </a:moveTo>
                  <a:lnTo>
                    <a:pt x="111442" y="8220"/>
                  </a:lnTo>
                  <a:lnTo>
                    <a:pt x="108903" y="13496"/>
                  </a:lnTo>
                  <a:lnTo>
                    <a:pt x="106892" y="17570"/>
                  </a:lnTo>
                  <a:lnTo>
                    <a:pt x="104599" y="21239"/>
                  </a:lnTo>
                  <a:lnTo>
                    <a:pt x="102118" y="24637"/>
                  </a:lnTo>
                  <a:lnTo>
                    <a:pt x="99511" y="27855"/>
                  </a:lnTo>
                  <a:lnTo>
                    <a:pt x="95868" y="31905"/>
                  </a:lnTo>
                  <a:lnTo>
                    <a:pt x="86741" y="41485"/>
                  </a:lnTo>
                  <a:lnTo>
                    <a:pt x="70892" y="57589"/>
                  </a:lnTo>
                  <a:lnTo>
                    <a:pt x="66311" y="63158"/>
                  </a:lnTo>
                  <a:lnTo>
                    <a:pt x="62305" y="68776"/>
                  </a:lnTo>
                  <a:lnTo>
                    <a:pt x="58682" y="74426"/>
                  </a:lnTo>
                  <a:lnTo>
                    <a:pt x="54361" y="80097"/>
                  </a:lnTo>
                  <a:lnTo>
                    <a:pt x="49576" y="85783"/>
                  </a:lnTo>
                  <a:lnTo>
                    <a:pt x="44480" y="91479"/>
                  </a:lnTo>
                  <a:lnTo>
                    <a:pt x="40131" y="97181"/>
                  </a:lnTo>
                  <a:lnTo>
                    <a:pt x="36279" y="102888"/>
                  </a:lnTo>
                  <a:lnTo>
                    <a:pt x="32758" y="108597"/>
                  </a:lnTo>
                  <a:lnTo>
                    <a:pt x="29459" y="114308"/>
                  </a:lnTo>
                  <a:lnTo>
                    <a:pt x="23253" y="125734"/>
                  </a:lnTo>
                  <a:lnTo>
                    <a:pt x="20265" y="130495"/>
                  </a:lnTo>
                  <a:lnTo>
                    <a:pt x="17320" y="134622"/>
                  </a:lnTo>
                  <a:lnTo>
                    <a:pt x="14404" y="138326"/>
                  </a:lnTo>
                  <a:lnTo>
                    <a:pt x="11508" y="142700"/>
                  </a:lnTo>
                  <a:lnTo>
                    <a:pt x="8624" y="147521"/>
                  </a:lnTo>
                  <a:lnTo>
                    <a:pt x="5750" y="152640"/>
                  </a:lnTo>
                  <a:lnTo>
                    <a:pt x="3833" y="157005"/>
                  </a:lnTo>
                  <a:lnTo>
                    <a:pt x="2556" y="160868"/>
                  </a:lnTo>
                  <a:lnTo>
                    <a:pt x="1704" y="164395"/>
                  </a:lnTo>
                  <a:lnTo>
                    <a:pt x="1136" y="167700"/>
                  </a:lnTo>
                  <a:lnTo>
                    <a:pt x="757" y="170855"/>
                  </a:lnTo>
                  <a:lnTo>
                    <a:pt x="150" y="178212"/>
                  </a:lnTo>
                  <a:lnTo>
                    <a:pt x="67" y="181758"/>
                  </a:lnTo>
                  <a:lnTo>
                    <a:pt x="0" y="1885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35"/>
            <p:cNvSpPr/>
            <p:nvPr/>
          </p:nvSpPr>
          <p:spPr>
            <a:xfrm>
              <a:off x="6552247" y="2794998"/>
              <a:ext cx="197169" cy="110974"/>
            </a:xfrm>
            <a:custGeom>
              <a:avLst/>
              <a:gdLst/>
              <a:ahLst/>
              <a:cxnLst/>
              <a:rect l="0" t="0" r="0" b="0"/>
              <a:pathLst>
                <a:path w="197169" h="110974">
                  <a:moveTo>
                    <a:pt x="0" y="25354"/>
                  </a:moveTo>
                  <a:lnTo>
                    <a:pt x="4551" y="25354"/>
                  </a:lnTo>
                  <a:lnTo>
                    <a:pt x="6844" y="24402"/>
                  </a:lnTo>
                  <a:lnTo>
                    <a:pt x="9326" y="22814"/>
                  </a:lnTo>
                  <a:lnTo>
                    <a:pt x="11932" y="20803"/>
                  </a:lnTo>
                  <a:lnTo>
                    <a:pt x="14622" y="19462"/>
                  </a:lnTo>
                  <a:lnTo>
                    <a:pt x="20151" y="17973"/>
                  </a:lnTo>
                  <a:lnTo>
                    <a:pt x="25784" y="14771"/>
                  </a:lnTo>
                  <a:lnTo>
                    <a:pt x="28619" y="12584"/>
                  </a:lnTo>
                  <a:lnTo>
                    <a:pt x="34310" y="10153"/>
                  </a:lnTo>
                  <a:lnTo>
                    <a:pt x="40014" y="9073"/>
                  </a:lnTo>
                  <a:lnTo>
                    <a:pt x="45724" y="8593"/>
                  </a:lnTo>
                  <a:lnTo>
                    <a:pt x="49532" y="7513"/>
                  </a:lnTo>
                  <a:lnTo>
                    <a:pt x="53977" y="5840"/>
                  </a:lnTo>
                  <a:lnTo>
                    <a:pt x="58844" y="3772"/>
                  </a:lnTo>
                  <a:lnTo>
                    <a:pt x="63994" y="2393"/>
                  </a:lnTo>
                  <a:lnTo>
                    <a:pt x="69334" y="1475"/>
                  </a:lnTo>
                  <a:lnTo>
                    <a:pt x="74797" y="862"/>
                  </a:lnTo>
                  <a:lnTo>
                    <a:pt x="79393" y="454"/>
                  </a:lnTo>
                  <a:lnTo>
                    <a:pt x="83408" y="181"/>
                  </a:lnTo>
                  <a:lnTo>
                    <a:pt x="87038" y="0"/>
                  </a:lnTo>
                  <a:lnTo>
                    <a:pt x="91362" y="831"/>
                  </a:lnTo>
                  <a:lnTo>
                    <a:pt x="96151" y="2338"/>
                  </a:lnTo>
                  <a:lnTo>
                    <a:pt x="101248" y="4295"/>
                  </a:lnTo>
                  <a:lnTo>
                    <a:pt x="105599" y="5600"/>
                  </a:lnTo>
                  <a:lnTo>
                    <a:pt x="109451" y="6470"/>
                  </a:lnTo>
                  <a:lnTo>
                    <a:pt x="112973" y="7049"/>
                  </a:lnTo>
                  <a:lnTo>
                    <a:pt x="115320" y="8389"/>
                  </a:lnTo>
                  <a:lnTo>
                    <a:pt x="116885" y="10234"/>
                  </a:lnTo>
                  <a:lnTo>
                    <a:pt x="119396" y="15488"/>
                  </a:lnTo>
                  <a:lnTo>
                    <a:pt x="122281" y="18747"/>
                  </a:lnTo>
                  <a:lnTo>
                    <a:pt x="124383" y="20949"/>
                  </a:lnTo>
                  <a:lnTo>
                    <a:pt x="124832" y="23370"/>
                  </a:lnTo>
                  <a:lnTo>
                    <a:pt x="124179" y="25936"/>
                  </a:lnTo>
                  <a:lnTo>
                    <a:pt x="122792" y="28600"/>
                  </a:lnTo>
                  <a:lnTo>
                    <a:pt x="121865" y="31328"/>
                  </a:lnTo>
                  <a:lnTo>
                    <a:pt x="121249" y="34099"/>
                  </a:lnTo>
                  <a:lnTo>
                    <a:pt x="120837" y="36899"/>
                  </a:lnTo>
                  <a:lnTo>
                    <a:pt x="119611" y="39718"/>
                  </a:lnTo>
                  <a:lnTo>
                    <a:pt x="117841" y="42550"/>
                  </a:lnTo>
                  <a:lnTo>
                    <a:pt x="115708" y="45391"/>
                  </a:lnTo>
                  <a:lnTo>
                    <a:pt x="113334" y="48237"/>
                  </a:lnTo>
                  <a:lnTo>
                    <a:pt x="110799" y="51087"/>
                  </a:lnTo>
                  <a:lnTo>
                    <a:pt x="105441" y="56793"/>
                  </a:lnTo>
                  <a:lnTo>
                    <a:pt x="91403" y="71075"/>
                  </a:lnTo>
                  <a:lnTo>
                    <a:pt x="82856" y="79647"/>
                  </a:lnTo>
                  <a:lnTo>
                    <a:pt x="80003" y="81552"/>
                  </a:lnTo>
                  <a:lnTo>
                    <a:pt x="74291" y="83668"/>
                  </a:lnTo>
                  <a:lnTo>
                    <a:pt x="71435" y="85185"/>
                  </a:lnTo>
                  <a:lnTo>
                    <a:pt x="68579" y="87149"/>
                  </a:lnTo>
                  <a:lnTo>
                    <a:pt x="65721" y="89411"/>
                  </a:lnTo>
                  <a:lnTo>
                    <a:pt x="63817" y="91871"/>
                  </a:lnTo>
                  <a:lnTo>
                    <a:pt x="62547" y="94464"/>
                  </a:lnTo>
                  <a:lnTo>
                    <a:pt x="60157" y="102036"/>
                  </a:lnTo>
                  <a:lnTo>
                    <a:pt x="64602" y="102367"/>
                  </a:lnTo>
                  <a:lnTo>
                    <a:pt x="66881" y="103366"/>
                  </a:lnTo>
                  <a:lnTo>
                    <a:pt x="69352" y="104985"/>
                  </a:lnTo>
                  <a:lnTo>
                    <a:pt x="71953" y="107016"/>
                  </a:lnTo>
                  <a:lnTo>
                    <a:pt x="74639" y="108370"/>
                  </a:lnTo>
                  <a:lnTo>
                    <a:pt x="80162" y="109875"/>
                  </a:lnTo>
                  <a:lnTo>
                    <a:pt x="85793" y="110544"/>
                  </a:lnTo>
                  <a:lnTo>
                    <a:pt x="88628" y="110722"/>
                  </a:lnTo>
                  <a:lnTo>
                    <a:pt x="96857" y="110920"/>
                  </a:lnTo>
                  <a:lnTo>
                    <a:pt x="101719" y="110973"/>
                  </a:lnTo>
                  <a:lnTo>
                    <a:pt x="106865" y="110056"/>
                  </a:lnTo>
                  <a:lnTo>
                    <a:pt x="112202" y="108492"/>
                  </a:lnTo>
                  <a:lnTo>
                    <a:pt x="117663" y="106497"/>
                  </a:lnTo>
                  <a:lnTo>
                    <a:pt x="123210" y="105167"/>
                  </a:lnTo>
                  <a:lnTo>
                    <a:pt x="128812" y="104280"/>
                  </a:lnTo>
                  <a:lnTo>
                    <a:pt x="134452" y="103689"/>
                  </a:lnTo>
                  <a:lnTo>
                    <a:pt x="140118" y="103295"/>
                  </a:lnTo>
                  <a:lnTo>
                    <a:pt x="145799" y="103032"/>
                  </a:lnTo>
                  <a:lnTo>
                    <a:pt x="151492" y="102857"/>
                  </a:lnTo>
                  <a:lnTo>
                    <a:pt x="157192" y="101788"/>
                  </a:lnTo>
                  <a:lnTo>
                    <a:pt x="162898" y="100122"/>
                  </a:lnTo>
                  <a:lnTo>
                    <a:pt x="168606" y="98060"/>
                  </a:lnTo>
                  <a:lnTo>
                    <a:pt x="174316" y="96684"/>
                  </a:lnTo>
                  <a:lnTo>
                    <a:pt x="180028" y="95768"/>
                  </a:lnTo>
                  <a:lnTo>
                    <a:pt x="197168" y="939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36"/>
            <p:cNvSpPr/>
            <p:nvPr/>
          </p:nvSpPr>
          <p:spPr>
            <a:xfrm>
              <a:off x="6972300" y="2957512"/>
              <a:ext cx="145733" cy="17146"/>
            </a:xfrm>
            <a:custGeom>
              <a:avLst/>
              <a:gdLst/>
              <a:ahLst/>
              <a:cxnLst/>
              <a:rect l="0" t="0" r="0" b="0"/>
              <a:pathLst>
                <a:path w="145733" h="17146">
                  <a:moveTo>
                    <a:pt x="0" y="17145"/>
                  </a:moveTo>
                  <a:lnTo>
                    <a:pt x="7380" y="9764"/>
                  </a:lnTo>
                  <a:lnTo>
                    <a:pt x="9683" y="9367"/>
                  </a:lnTo>
                  <a:lnTo>
                    <a:pt x="13123" y="9102"/>
                  </a:lnTo>
                  <a:lnTo>
                    <a:pt x="17321" y="8925"/>
                  </a:lnTo>
                  <a:lnTo>
                    <a:pt x="22025" y="7856"/>
                  </a:lnTo>
                  <a:lnTo>
                    <a:pt x="27065" y="6190"/>
                  </a:lnTo>
                  <a:lnTo>
                    <a:pt x="32331" y="4126"/>
                  </a:lnTo>
                  <a:lnTo>
                    <a:pt x="37747" y="2751"/>
                  </a:lnTo>
                  <a:lnTo>
                    <a:pt x="43262" y="1834"/>
                  </a:lnTo>
                  <a:lnTo>
                    <a:pt x="48844" y="1223"/>
                  </a:lnTo>
                  <a:lnTo>
                    <a:pt x="54470" y="815"/>
                  </a:lnTo>
                  <a:lnTo>
                    <a:pt x="60126" y="543"/>
                  </a:lnTo>
                  <a:lnTo>
                    <a:pt x="71490" y="241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37"/>
            <p:cNvSpPr/>
            <p:nvPr/>
          </p:nvSpPr>
          <p:spPr>
            <a:xfrm>
              <a:off x="6972300" y="3026092"/>
              <a:ext cx="180023" cy="25719"/>
            </a:xfrm>
            <a:custGeom>
              <a:avLst/>
              <a:gdLst/>
              <a:ahLst/>
              <a:cxnLst/>
              <a:rect l="0" t="0" r="0" b="0"/>
              <a:pathLst>
                <a:path w="180023" h="25719">
                  <a:moveTo>
                    <a:pt x="0" y="25718"/>
                  </a:moveTo>
                  <a:lnTo>
                    <a:pt x="0" y="21167"/>
                  </a:lnTo>
                  <a:lnTo>
                    <a:pt x="952" y="19826"/>
                  </a:lnTo>
                  <a:lnTo>
                    <a:pt x="2540" y="18932"/>
                  </a:lnTo>
                  <a:lnTo>
                    <a:pt x="4550" y="18337"/>
                  </a:lnTo>
                  <a:lnTo>
                    <a:pt x="9325" y="17675"/>
                  </a:lnTo>
                  <a:lnTo>
                    <a:pt x="14622" y="17380"/>
                  </a:lnTo>
                  <a:lnTo>
                    <a:pt x="20151" y="17250"/>
                  </a:lnTo>
                  <a:lnTo>
                    <a:pt x="33170" y="17176"/>
                  </a:lnTo>
                  <a:lnTo>
                    <a:pt x="38305" y="16213"/>
                  </a:lnTo>
                  <a:lnTo>
                    <a:pt x="43634" y="14619"/>
                  </a:lnTo>
                  <a:lnTo>
                    <a:pt x="49092" y="12603"/>
                  </a:lnTo>
                  <a:lnTo>
                    <a:pt x="55588" y="11260"/>
                  </a:lnTo>
                  <a:lnTo>
                    <a:pt x="62776" y="10364"/>
                  </a:lnTo>
                  <a:lnTo>
                    <a:pt x="70425" y="9767"/>
                  </a:lnTo>
                  <a:lnTo>
                    <a:pt x="77430" y="9369"/>
                  </a:lnTo>
                  <a:lnTo>
                    <a:pt x="90292" y="8927"/>
                  </a:lnTo>
                  <a:lnTo>
                    <a:pt x="97342" y="7856"/>
                  </a:lnTo>
                  <a:lnTo>
                    <a:pt x="104900" y="6190"/>
                  </a:lnTo>
                  <a:lnTo>
                    <a:pt x="112796" y="4127"/>
                  </a:lnTo>
                  <a:lnTo>
                    <a:pt x="120917" y="2751"/>
                  </a:lnTo>
                  <a:lnTo>
                    <a:pt x="129189" y="1834"/>
                  </a:lnTo>
                  <a:lnTo>
                    <a:pt x="137561" y="1223"/>
                  </a:lnTo>
                  <a:lnTo>
                    <a:pt x="145047" y="815"/>
                  </a:lnTo>
                  <a:lnTo>
                    <a:pt x="158446" y="362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38"/>
            <p:cNvSpPr/>
            <p:nvPr/>
          </p:nvSpPr>
          <p:spPr>
            <a:xfrm>
              <a:off x="7349490" y="2931795"/>
              <a:ext cx="25718" cy="231458"/>
            </a:xfrm>
            <a:custGeom>
              <a:avLst/>
              <a:gdLst/>
              <a:ahLst/>
              <a:cxnLst/>
              <a:rect l="0" t="0" r="0" b="0"/>
              <a:pathLst>
                <a:path w="25718" h="231458">
                  <a:moveTo>
                    <a:pt x="0" y="0"/>
                  </a:moveTo>
                  <a:lnTo>
                    <a:pt x="0" y="115979"/>
                  </a:lnTo>
                  <a:lnTo>
                    <a:pt x="952" y="122087"/>
                  </a:lnTo>
                  <a:lnTo>
                    <a:pt x="2540" y="128063"/>
                  </a:lnTo>
                  <a:lnTo>
                    <a:pt x="4551" y="133953"/>
                  </a:lnTo>
                  <a:lnTo>
                    <a:pt x="5891" y="140737"/>
                  </a:lnTo>
                  <a:lnTo>
                    <a:pt x="6785" y="148117"/>
                  </a:lnTo>
                  <a:lnTo>
                    <a:pt x="7381" y="155895"/>
                  </a:lnTo>
                  <a:lnTo>
                    <a:pt x="8731" y="162032"/>
                  </a:lnTo>
                  <a:lnTo>
                    <a:pt x="10583" y="167076"/>
                  </a:lnTo>
                  <a:lnTo>
                    <a:pt x="12770" y="171391"/>
                  </a:lnTo>
                  <a:lnTo>
                    <a:pt x="14228" y="176174"/>
                  </a:lnTo>
                  <a:lnTo>
                    <a:pt x="15201" y="181266"/>
                  </a:lnTo>
                  <a:lnTo>
                    <a:pt x="15848" y="186566"/>
                  </a:lnTo>
                  <a:lnTo>
                    <a:pt x="16281" y="191053"/>
                  </a:lnTo>
                  <a:lnTo>
                    <a:pt x="16568" y="194996"/>
                  </a:lnTo>
                  <a:lnTo>
                    <a:pt x="16761" y="198577"/>
                  </a:lnTo>
                  <a:lnTo>
                    <a:pt x="16974" y="207636"/>
                  </a:lnTo>
                  <a:lnTo>
                    <a:pt x="17031" y="212719"/>
                  </a:lnTo>
                  <a:lnTo>
                    <a:pt x="18022" y="216108"/>
                  </a:lnTo>
                  <a:lnTo>
                    <a:pt x="19634" y="218366"/>
                  </a:lnTo>
                  <a:lnTo>
                    <a:pt x="21662" y="219873"/>
                  </a:lnTo>
                  <a:lnTo>
                    <a:pt x="23014" y="221829"/>
                  </a:lnTo>
                  <a:lnTo>
                    <a:pt x="23915" y="224086"/>
                  </a:lnTo>
                  <a:lnTo>
                    <a:pt x="25717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39"/>
            <p:cNvSpPr/>
            <p:nvPr/>
          </p:nvSpPr>
          <p:spPr>
            <a:xfrm>
              <a:off x="7443787" y="2906592"/>
              <a:ext cx="179874" cy="230791"/>
            </a:xfrm>
            <a:custGeom>
              <a:avLst/>
              <a:gdLst/>
              <a:ahLst/>
              <a:cxnLst/>
              <a:rect l="0" t="0" r="0" b="0"/>
              <a:pathLst>
                <a:path w="179874" h="230791">
                  <a:moveTo>
                    <a:pt x="42863" y="8058"/>
                  </a:moveTo>
                  <a:lnTo>
                    <a:pt x="35482" y="8058"/>
                  </a:lnTo>
                  <a:lnTo>
                    <a:pt x="35085" y="9010"/>
                  </a:lnTo>
                  <a:lnTo>
                    <a:pt x="34644" y="12609"/>
                  </a:lnTo>
                  <a:lnTo>
                    <a:pt x="33573" y="13949"/>
                  </a:lnTo>
                  <a:lnTo>
                    <a:pt x="31907" y="14843"/>
                  </a:lnTo>
                  <a:lnTo>
                    <a:pt x="29844" y="15438"/>
                  </a:lnTo>
                  <a:lnTo>
                    <a:pt x="25012" y="18641"/>
                  </a:lnTo>
                  <a:lnTo>
                    <a:pt x="22389" y="20828"/>
                  </a:lnTo>
                  <a:lnTo>
                    <a:pt x="20641" y="24191"/>
                  </a:lnTo>
                  <a:lnTo>
                    <a:pt x="19476" y="28338"/>
                  </a:lnTo>
                  <a:lnTo>
                    <a:pt x="18699" y="33008"/>
                  </a:lnTo>
                  <a:lnTo>
                    <a:pt x="17228" y="38026"/>
                  </a:lnTo>
                  <a:lnTo>
                    <a:pt x="15296" y="43277"/>
                  </a:lnTo>
                  <a:lnTo>
                    <a:pt x="13055" y="48682"/>
                  </a:lnTo>
                  <a:lnTo>
                    <a:pt x="11561" y="54191"/>
                  </a:lnTo>
                  <a:lnTo>
                    <a:pt x="10565" y="59768"/>
                  </a:lnTo>
                  <a:lnTo>
                    <a:pt x="9901" y="65391"/>
                  </a:lnTo>
                  <a:lnTo>
                    <a:pt x="8506" y="71997"/>
                  </a:lnTo>
                  <a:lnTo>
                    <a:pt x="6623" y="79259"/>
                  </a:lnTo>
                  <a:lnTo>
                    <a:pt x="4415" y="86958"/>
                  </a:lnTo>
                  <a:lnTo>
                    <a:pt x="2944" y="94948"/>
                  </a:lnTo>
                  <a:lnTo>
                    <a:pt x="1963" y="103132"/>
                  </a:lnTo>
                  <a:lnTo>
                    <a:pt x="1308" y="111446"/>
                  </a:lnTo>
                  <a:lnTo>
                    <a:pt x="872" y="119845"/>
                  </a:lnTo>
                  <a:lnTo>
                    <a:pt x="388" y="136799"/>
                  </a:lnTo>
                  <a:lnTo>
                    <a:pt x="1211" y="144367"/>
                  </a:lnTo>
                  <a:lnTo>
                    <a:pt x="2712" y="151318"/>
                  </a:lnTo>
                  <a:lnTo>
                    <a:pt x="4666" y="157857"/>
                  </a:lnTo>
                  <a:lnTo>
                    <a:pt x="6921" y="164122"/>
                  </a:lnTo>
                  <a:lnTo>
                    <a:pt x="9376" y="170203"/>
                  </a:lnTo>
                  <a:lnTo>
                    <a:pt x="11966" y="176162"/>
                  </a:lnTo>
                  <a:lnTo>
                    <a:pt x="13692" y="182040"/>
                  </a:lnTo>
                  <a:lnTo>
                    <a:pt x="14843" y="187863"/>
                  </a:lnTo>
                  <a:lnTo>
                    <a:pt x="15611" y="193651"/>
                  </a:lnTo>
                  <a:lnTo>
                    <a:pt x="17074" y="198461"/>
                  </a:lnTo>
                  <a:lnTo>
                    <a:pt x="19003" y="202621"/>
                  </a:lnTo>
                  <a:lnTo>
                    <a:pt x="21241" y="206346"/>
                  </a:lnTo>
                  <a:lnTo>
                    <a:pt x="24638" y="209783"/>
                  </a:lnTo>
                  <a:lnTo>
                    <a:pt x="28808" y="213026"/>
                  </a:lnTo>
                  <a:lnTo>
                    <a:pt x="33493" y="216141"/>
                  </a:lnTo>
                  <a:lnTo>
                    <a:pt x="37568" y="219170"/>
                  </a:lnTo>
                  <a:lnTo>
                    <a:pt x="41239" y="222141"/>
                  </a:lnTo>
                  <a:lnTo>
                    <a:pt x="44638" y="225075"/>
                  </a:lnTo>
                  <a:lnTo>
                    <a:pt x="47856" y="227031"/>
                  </a:lnTo>
                  <a:lnTo>
                    <a:pt x="50954" y="228335"/>
                  </a:lnTo>
                  <a:lnTo>
                    <a:pt x="53972" y="229204"/>
                  </a:lnTo>
                  <a:lnTo>
                    <a:pt x="57889" y="229784"/>
                  </a:lnTo>
                  <a:lnTo>
                    <a:pt x="62405" y="230170"/>
                  </a:lnTo>
                  <a:lnTo>
                    <a:pt x="67321" y="230427"/>
                  </a:lnTo>
                  <a:lnTo>
                    <a:pt x="77863" y="230714"/>
                  </a:lnTo>
                  <a:lnTo>
                    <a:pt x="83341" y="230790"/>
                  </a:lnTo>
                  <a:lnTo>
                    <a:pt x="87946" y="229888"/>
                  </a:lnTo>
                  <a:lnTo>
                    <a:pt x="91968" y="228335"/>
                  </a:lnTo>
                  <a:lnTo>
                    <a:pt x="95603" y="226347"/>
                  </a:lnTo>
                  <a:lnTo>
                    <a:pt x="109818" y="218997"/>
                  </a:lnTo>
                  <a:lnTo>
                    <a:pt x="114170" y="215359"/>
                  </a:lnTo>
                  <a:lnTo>
                    <a:pt x="118023" y="211029"/>
                  </a:lnTo>
                  <a:lnTo>
                    <a:pt x="121545" y="206237"/>
                  </a:lnTo>
                  <a:lnTo>
                    <a:pt x="125798" y="202089"/>
                  </a:lnTo>
                  <a:lnTo>
                    <a:pt x="130538" y="198372"/>
                  </a:lnTo>
                  <a:lnTo>
                    <a:pt x="135603" y="194942"/>
                  </a:lnTo>
                  <a:lnTo>
                    <a:pt x="139932" y="190749"/>
                  </a:lnTo>
                  <a:lnTo>
                    <a:pt x="143770" y="186050"/>
                  </a:lnTo>
                  <a:lnTo>
                    <a:pt x="147282" y="181011"/>
                  </a:lnTo>
                  <a:lnTo>
                    <a:pt x="150575" y="175748"/>
                  </a:lnTo>
                  <a:lnTo>
                    <a:pt x="153724" y="170334"/>
                  </a:lnTo>
                  <a:lnTo>
                    <a:pt x="156775" y="164819"/>
                  </a:lnTo>
                  <a:lnTo>
                    <a:pt x="159762" y="158285"/>
                  </a:lnTo>
                  <a:lnTo>
                    <a:pt x="162706" y="151072"/>
                  </a:lnTo>
                  <a:lnTo>
                    <a:pt x="165620" y="143405"/>
                  </a:lnTo>
                  <a:lnTo>
                    <a:pt x="168516" y="136389"/>
                  </a:lnTo>
                  <a:lnTo>
                    <a:pt x="171400" y="129807"/>
                  </a:lnTo>
                  <a:lnTo>
                    <a:pt x="174273" y="123514"/>
                  </a:lnTo>
                  <a:lnTo>
                    <a:pt x="176190" y="117413"/>
                  </a:lnTo>
                  <a:lnTo>
                    <a:pt x="177467" y="111442"/>
                  </a:lnTo>
                  <a:lnTo>
                    <a:pt x="178319" y="105555"/>
                  </a:lnTo>
                  <a:lnTo>
                    <a:pt x="178887" y="99726"/>
                  </a:lnTo>
                  <a:lnTo>
                    <a:pt x="179266" y="93935"/>
                  </a:lnTo>
                  <a:lnTo>
                    <a:pt x="179518" y="88169"/>
                  </a:lnTo>
                  <a:lnTo>
                    <a:pt x="179798" y="76683"/>
                  </a:lnTo>
                  <a:lnTo>
                    <a:pt x="179873" y="70953"/>
                  </a:lnTo>
                  <a:lnTo>
                    <a:pt x="178970" y="65228"/>
                  </a:lnTo>
                  <a:lnTo>
                    <a:pt x="177416" y="59506"/>
                  </a:lnTo>
                  <a:lnTo>
                    <a:pt x="175427" y="53786"/>
                  </a:lnTo>
                  <a:lnTo>
                    <a:pt x="172196" y="48068"/>
                  </a:lnTo>
                  <a:lnTo>
                    <a:pt x="168138" y="42352"/>
                  </a:lnTo>
                  <a:lnTo>
                    <a:pt x="163527" y="36635"/>
                  </a:lnTo>
                  <a:lnTo>
                    <a:pt x="158548" y="31872"/>
                  </a:lnTo>
                  <a:lnTo>
                    <a:pt x="153323" y="27744"/>
                  </a:lnTo>
                  <a:lnTo>
                    <a:pt x="147936" y="24039"/>
                  </a:lnTo>
                  <a:lnTo>
                    <a:pt x="142439" y="20617"/>
                  </a:lnTo>
                  <a:lnTo>
                    <a:pt x="136870" y="17383"/>
                  </a:lnTo>
                  <a:lnTo>
                    <a:pt x="125600" y="11250"/>
                  </a:lnTo>
                  <a:lnTo>
                    <a:pt x="114243" y="5349"/>
                  </a:lnTo>
                  <a:lnTo>
                    <a:pt x="108547" y="3394"/>
                  </a:lnTo>
                  <a:lnTo>
                    <a:pt x="102844" y="2091"/>
                  </a:lnTo>
                  <a:lnTo>
                    <a:pt x="97138" y="1222"/>
                  </a:lnTo>
                  <a:lnTo>
                    <a:pt x="91429" y="643"/>
                  </a:lnTo>
                  <a:lnTo>
                    <a:pt x="85718" y="257"/>
                  </a:lnTo>
                  <a:lnTo>
                    <a:pt x="80005" y="0"/>
                  </a:lnTo>
                  <a:lnTo>
                    <a:pt x="74292" y="781"/>
                  </a:lnTo>
                  <a:lnTo>
                    <a:pt x="68578" y="2254"/>
                  </a:lnTo>
                  <a:lnTo>
                    <a:pt x="62864" y="4189"/>
                  </a:lnTo>
                  <a:lnTo>
                    <a:pt x="57149" y="5478"/>
                  </a:lnTo>
                  <a:lnTo>
                    <a:pt x="51435" y="6338"/>
                  </a:lnTo>
                  <a:lnTo>
                    <a:pt x="45720" y="6911"/>
                  </a:lnTo>
                  <a:lnTo>
                    <a:pt x="40005" y="8246"/>
                  </a:lnTo>
                  <a:lnTo>
                    <a:pt x="34290" y="10088"/>
                  </a:lnTo>
                  <a:lnTo>
                    <a:pt x="28575" y="12269"/>
                  </a:lnTo>
                  <a:lnTo>
                    <a:pt x="23813" y="14675"/>
                  </a:lnTo>
                  <a:lnTo>
                    <a:pt x="19686" y="17232"/>
                  </a:lnTo>
                  <a:lnTo>
                    <a:pt x="15981" y="19889"/>
                  </a:lnTo>
                  <a:lnTo>
                    <a:pt x="12559" y="22612"/>
                  </a:lnTo>
                  <a:lnTo>
                    <a:pt x="9326" y="25381"/>
                  </a:lnTo>
                  <a:lnTo>
                    <a:pt x="0" y="337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40"/>
            <p:cNvSpPr/>
            <p:nvPr/>
          </p:nvSpPr>
          <p:spPr>
            <a:xfrm>
              <a:off x="7692495" y="2880726"/>
              <a:ext cx="265452" cy="239546"/>
            </a:xfrm>
            <a:custGeom>
              <a:avLst/>
              <a:gdLst/>
              <a:ahLst/>
              <a:cxnLst/>
              <a:rect l="0" t="0" r="0" b="0"/>
              <a:pathLst>
                <a:path w="265452" h="239546">
                  <a:moveTo>
                    <a:pt x="42757" y="8206"/>
                  </a:moveTo>
                  <a:lnTo>
                    <a:pt x="42757" y="12757"/>
                  </a:lnTo>
                  <a:lnTo>
                    <a:pt x="41805" y="14098"/>
                  </a:lnTo>
                  <a:lnTo>
                    <a:pt x="40217" y="14991"/>
                  </a:lnTo>
                  <a:lnTo>
                    <a:pt x="35376" y="16426"/>
                  </a:lnTo>
                  <a:lnTo>
                    <a:pt x="29987" y="21225"/>
                  </a:lnTo>
                  <a:lnTo>
                    <a:pt x="28529" y="23553"/>
                  </a:lnTo>
                  <a:lnTo>
                    <a:pt x="25523" y="32333"/>
                  </a:lnTo>
                  <a:lnTo>
                    <a:pt x="23648" y="36673"/>
                  </a:lnTo>
                  <a:lnTo>
                    <a:pt x="21445" y="41471"/>
                  </a:lnTo>
                  <a:lnTo>
                    <a:pt x="19977" y="45623"/>
                  </a:lnTo>
                  <a:lnTo>
                    <a:pt x="18345" y="52776"/>
                  </a:lnTo>
                  <a:lnTo>
                    <a:pt x="16957" y="56969"/>
                  </a:lnTo>
                  <a:lnTo>
                    <a:pt x="15080" y="61670"/>
                  </a:lnTo>
                  <a:lnTo>
                    <a:pt x="12876" y="66709"/>
                  </a:lnTo>
                  <a:lnTo>
                    <a:pt x="11406" y="71973"/>
                  </a:lnTo>
                  <a:lnTo>
                    <a:pt x="10427" y="77387"/>
                  </a:lnTo>
                  <a:lnTo>
                    <a:pt x="9773" y="82902"/>
                  </a:lnTo>
                  <a:lnTo>
                    <a:pt x="9337" y="88483"/>
                  </a:lnTo>
                  <a:lnTo>
                    <a:pt x="9048" y="94109"/>
                  </a:lnTo>
                  <a:lnTo>
                    <a:pt x="8725" y="105440"/>
                  </a:lnTo>
                  <a:lnTo>
                    <a:pt x="8582" y="116826"/>
                  </a:lnTo>
                  <a:lnTo>
                    <a:pt x="7591" y="122529"/>
                  </a:lnTo>
                  <a:lnTo>
                    <a:pt x="5978" y="128237"/>
                  </a:lnTo>
                  <a:lnTo>
                    <a:pt x="3950" y="133946"/>
                  </a:lnTo>
                  <a:lnTo>
                    <a:pt x="2598" y="138705"/>
                  </a:lnTo>
                  <a:lnTo>
                    <a:pt x="1697" y="142831"/>
                  </a:lnTo>
                  <a:lnTo>
                    <a:pt x="1096" y="146533"/>
                  </a:lnTo>
                  <a:lnTo>
                    <a:pt x="695" y="150907"/>
                  </a:lnTo>
                  <a:lnTo>
                    <a:pt x="429" y="155727"/>
                  </a:lnTo>
                  <a:lnTo>
                    <a:pt x="132" y="166164"/>
                  </a:lnTo>
                  <a:lnTo>
                    <a:pt x="0" y="177152"/>
                  </a:lnTo>
                  <a:lnTo>
                    <a:pt x="917" y="181797"/>
                  </a:lnTo>
                  <a:lnTo>
                    <a:pt x="2481" y="185846"/>
                  </a:lnTo>
                  <a:lnTo>
                    <a:pt x="4477" y="189497"/>
                  </a:lnTo>
                  <a:lnTo>
                    <a:pt x="5807" y="193837"/>
                  </a:lnTo>
                  <a:lnTo>
                    <a:pt x="6693" y="198635"/>
                  </a:lnTo>
                  <a:lnTo>
                    <a:pt x="7285" y="203739"/>
                  </a:lnTo>
                  <a:lnTo>
                    <a:pt x="9583" y="208094"/>
                  </a:lnTo>
                  <a:lnTo>
                    <a:pt x="17218" y="215472"/>
                  </a:lnTo>
                  <a:lnTo>
                    <a:pt x="24422" y="221927"/>
                  </a:lnTo>
                  <a:lnTo>
                    <a:pt x="27676" y="224982"/>
                  </a:lnTo>
                  <a:lnTo>
                    <a:pt x="31751" y="227018"/>
                  </a:lnTo>
                  <a:lnTo>
                    <a:pt x="36372" y="228376"/>
                  </a:lnTo>
                  <a:lnTo>
                    <a:pt x="41357" y="229281"/>
                  </a:lnTo>
                  <a:lnTo>
                    <a:pt x="49437" y="232827"/>
                  </a:lnTo>
                  <a:lnTo>
                    <a:pt x="52926" y="235105"/>
                  </a:lnTo>
                  <a:lnTo>
                    <a:pt x="57156" y="236625"/>
                  </a:lnTo>
                  <a:lnTo>
                    <a:pt x="61882" y="237638"/>
                  </a:lnTo>
                  <a:lnTo>
                    <a:pt x="66937" y="238313"/>
                  </a:lnTo>
                  <a:lnTo>
                    <a:pt x="72212" y="238763"/>
                  </a:lnTo>
                  <a:lnTo>
                    <a:pt x="77633" y="239063"/>
                  </a:lnTo>
                  <a:lnTo>
                    <a:pt x="87785" y="239397"/>
                  </a:lnTo>
                  <a:lnTo>
                    <a:pt x="95472" y="239545"/>
                  </a:lnTo>
                  <a:lnTo>
                    <a:pt x="99808" y="238632"/>
                  </a:lnTo>
                  <a:lnTo>
                    <a:pt x="104604" y="237071"/>
                  </a:lnTo>
                  <a:lnTo>
                    <a:pt x="109706" y="235078"/>
                  </a:lnTo>
                  <a:lnTo>
                    <a:pt x="115012" y="233749"/>
                  </a:lnTo>
                  <a:lnTo>
                    <a:pt x="120455" y="232863"/>
                  </a:lnTo>
                  <a:lnTo>
                    <a:pt x="125988" y="232272"/>
                  </a:lnTo>
                  <a:lnTo>
                    <a:pt x="131582" y="230926"/>
                  </a:lnTo>
                  <a:lnTo>
                    <a:pt x="137217" y="229076"/>
                  </a:lnTo>
                  <a:lnTo>
                    <a:pt x="142877" y="226890"/>
                  </a:lnTo>
                  <a:lnTo>
                    <a:pt x="156787" y="221922"/>
                  </a:lnTo>
                  <a:lnTo>
                    <a:pt x="164497" y="219263"/>
                  </a:lnTo>
                  <a:lnTo>
                    <a:pt x="170590" y="215586"/>
                  </a:lnTo>
                  <a:lnTo>
                    <a:pt x="175603" y="211229"/>
                  </a:lnTo>
                  <a:lnTo>
                    <a:pt x="179899" y="206420"/>
                  </a:lnTo>
                  <a:lnTo>
                    <a:pt x="185621" y="202261"/>
                  </a:lnTo>
                  <a:lnTo>
                    <a:pt x="192291" y="198536"/>
                  </a:lnTo>
                  <a:lnTo>
                    <a:pt x="199596" y="195100"/>
                  </a:lnTo>
                  <a:lnTo>
                    <a:pt x="205419" y="191857"/>
                  </a:lnTo>
                  <a:lnTo>
                    <a:pt x="210254" y="188743"/>
                  </a:lnTo>
                  <a:lnTo>
                    <a:pt x="214429" y="185714"/>
                  </a:lnTo>
                  <a:lnTo>
                    <a:pt x="219118" y="181789"/>
                  </a:lnTo>
                  <a:lnTo>
                    <a:pt x="224148" y="177268"/>
                  </a:lnTo>
                  <a:lnTo>
                    <a:pt x="229407" y="172350"/>
                  </a:lnTo>
                  <a:lnTo>
                    <a:pt x="234818" y="168117"/>
                  </a:lnTo>
                  <a:lnTo>
                    <a:pt x="240330" y="164344"/>
                  </a:lnTo>
                  <a:lnTo>
                    <a:pt x="245910" y="160875"/>
                  </a:lnTo>
                  <a:lnTo>
                    <a:pt x="250582" y="156658"/>
                  </a:lnTo>
                  <a:lnTo>
                    <a:pt x="254650" y="151942"/>
                  </a:lnTo>
                  <a:lnTo>
                    <a:pt x="258314" y="146892"/>
                  </a:lnTo>
                  <a:lnTo>
                    <a:pt x="260757" y="141621"/>
                  </a:lnTo>
                  <a:lnTo>
                    <a:pt x="262386" y="136202"/>
                  </a:lnTo>
                  <a:lnTo>
                    <a:pt x="263471" y="130684"/>
                  </a:lnTo>
                  <a:lnTo>
                    <a:pt x="264195" y="126053"/>
                  </a:lnTo>
                  <a:lnTo>
                    <a:pt x="264677" y="122013"/>
                  </a:lnTo>
                  <a:lnTo>
                    <a:pt x="265213" y="114984"/>
                  </a:lnTo>
                  <a:lnTo>
                    <a:pt x="265451" y="108686"/>
                  </a:lnTo>
                  <a:lnTo>
                    <a:pt x="264563" y="104720"/>
                  </a:lnTo>
                  <a:lnTo>
                    <a:pt x="263017" y="100171"/>
                  </a:lnTo>
                  <a:lnTo>
                    <a:pt x="261035" y="95234"/>
                  </a:lnTo>
                  <a:lnTo>
                    <a:pt x="259713" y="90037"/>
                  </a:lnTo>
                  <a:lnTo>
                    <a:pt x="258832" y="84668"/>
                  </a:lnTo>
                  <a:lnTo>
                    <a:pt x="258245" y="79183"/>
                  </a:lnTo>
                  <a:lnTo>
                    <a:pt x="255948" y="74574"/>
                  </a:lnTo>
                  <a:lnTo>
                    <a:pt x="252513" y="70549"/>
                  </a:lnTo>
                  <a:lnTo>
                    <a:pt x="248316" y="66913"/>
                  </a:lnTo>
                  <a:lnTo>
                    <a:pt x="244567" y="62584"/>
                  </a:lnTo>
                  <a:lnTo>
                    <a:pt x="241114" y="57793"/>
                  </a:lnTo>
                  <a:lnTo>
                    <a:pt x="237860" y="52694"/>
                  </a:lnTo>
                  <a:lnTo>
                    <a:pt x="233786" y="48342"/>
                  </a:lnTo>
                  <a:lnTo>
                    <a:pt x="229165" y="44489"/>
                  </a:lnTo>
                  <a:lnTo>
                    <a:pt x="224179" y="40967"/>
                  </a:lnTo>
                  <a:lnTo>
                    <a:pt x="218950" y="37667"/>
                  </a:lnTo>
                  <a:lnTo>
                    <a:pt x="213559" y="34514"/>
                  </a:lnTo>
                  <a:lnTo>
                    <a:pt x="208060" y="31460"/>
                  </a:lnTo>
                  <a:lnTo>
                    <a:pt x="196870" y="25526"/>
                  </a:lnTo>
                  <a:lnTo>
                    <a:pt x="191219" y="22610"/>
                  </a:lnTo>
                  <a:lnTo>
                    <a:pt x="184595" y="19714"/>
                  </a:lnTo>
                  <a:lnTo>
                    <a:pt x="177321" y="16830"/>
                  </a:lnTo>
                  <a:lnTo>
                    <a:pt x="169613" y="13956"/>
                  </a:lnTo>
                  <a:lnTo>
                    <a:pt x="162571" y="12039"/>
                  </a:lnTo>
                  <a:lnTo>
                    <a:pt x="155970" y="10762"/>
                  </a:lnTo>
                  <a:lnTo>
                    <a:pt x="149665" y="9910"/>
                  </a:lnTo>
                  <a:lnTo>
                    <a:pt x="143556" y="9342"/>
                  </a:lnTo>
                  <a:lnTo>
                    <a:pt x="137579" y="8963"/>
                  </a:lnTo>
                  <a:lnTo>
                    <a:pt x="131690" y="8711"/>
                  </a:lnTo>
                  <a:lnTo>
                    <a:pt x="124906" y="7590"/>
                  </a:lnTo>
                  <a:lnTo>
                    <a:pt x="117525" y="5891"/>
                  </a:lnTo>
                  <a:lnTo>
                    <a:pt x="109748" y="3805"/>
                  </a:lnTo>
                  <a:lnTo>
                    <a:pt x="102657" y="2415"/>
                  </a:lnTo>
                  <a:lnTo>
                    <a:pt x="96026" y="1488"/>
                  </a:lnTo>
                  <a:lnTo>
                    <a:pt x="89699" y="869"/>
                  </a:lnTo>
                  <a:lnTo>
                    <a:pt x="83577" y="458"/>
                  </a:lnTo>
                  <a:lnTo>
                    <a:pt x="77590" y="183"/>
                  </a:lnTo>
                  <a:lnTo>
                    <a:pt x="71694" y="0"/>
                  </a:lnTo>
                  <a:lnTo>
                    <a:pt x="65858" y="830"/>
                  </a:lnTo>
                  <a:lnTo>
                    <a:pt x="60063" y="2336"/>
                  </a:lnTo>
                  <a:lnTo>
                    <a:pt x="54294" y="4293"/>
                  </a:lnTo>
                  <a:lnTo>
                    <a:pt x="49496" y="5597"/>
                  </a:lnTo>
                  <a:lnTo>
                    <a:pt x="41625" y="7047"/>
                  </a:lnTo>
                  <a:lnTo>
                    <a:pt x="34951" y="10231"/>
                  </a:lnTo>
                  <a:lnTo>
                    <a:pt x="31838" y="12413"/>
                  </a:lnTo>
                  <a:lnTo>
                    <a:pt x="25839" y="14838"/>
                  </a:lnTo>
                  <a:lnTo>
                    <a:pt x="17039" y="167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41"/>
            <p:cNvSpPr/>
            <p:nvPr/>
          </p:nvSpPr>
          <p:spPr>
            <a:xfrm>
              <a:off x="5960745" y="3188979"/>
              <a:ext cx="608648" cy="34282"/>
            </a:xfrm>
            <a:custGeom>
              <a:avLst/>
              <a:gdLst/>
              <a:ahLst/>
              <a:cxnLst/>
              <a:rect l="0" t="0" r="0" b="0"/>
              <a:pathLst>
                <a:path w="608648" h="34282">
                  <a:moveTo>
                    <a:pt x="0" y="34281"/>
                  </a:moveTo>
                  <a:lnTo>
                    <a:pt x="4550" y="34281"/>
                  </a:lnTo>
                  <a:lnTo>
                    <a:pt x="6843" y="33328"/>
                  </a:lnTo>
                  <a:lnTo>
                    <a:pt x="9324" y="31741"/>
                  </a:lnTo>
                  <a:lnTo>
                    <a:pt x="15600" y="26900"/>
                  </a:lnTo>
                  <a:lnTo>
                    <a:pt x="30528" y="25943"/>
                  </a:lnTo>
                  <a:lnTo>
                    <a:pt x="40872" y="25813"/>
                  </a:lnTo>
                  <a:lnTo>
                    <a:pt x="46298" y="24825"/>
                  </a:lnTo>
                  <a:lnTo>
                    <a:pt x="51820" y="23215"/>
                  </a:lnTo>
                  <a:lnTo>
                    <a:pt x="57407" y="21188"/>
                  </a:lnTo>
                  <a:lnTo>
                    <a:pt x="64941" y="19837"/>
                  </a:lnTo>
                  <a:lnTo>
                    <a:pt x="73774" y="18937"/>
                  </a:lnTo>
                  <a:lnTo>
                    <a:pt x="83472" y="18336"/>
                  </a:lnTo>
                  <a:lnTo>
                    <a:pt x="92795" y="16984"/>
                  </a:lnTo>
                  <a:lnTo>
                    <a:pt x="101869" y="15129"/>
                  </a:lnTo>
                  <a:lnTo>
                    <a:pt x="110775" y="12941"/>
                  </a:lnTo>
                  <a:lnTo>
                    <a:pt x="119570" y="11481"/>
                  </a:lnTo>
                  <a:lnTo>
                    <a:pt x="128290" y="10509"/>
                  </a:lnTo>
                  <a:lnTo>
                    <a:pt x="136962" y="9860"/>
                  </a:lnTo>
                  <a:lnTo>
                    <a:pt x="146552" y="9428"/>
                  </a:lnTo>
                  <a:lnTo>
                    <a:pt x="167369" y="8947"/>
                  </a:lnTo>
                  <a:lnTo>
                    <a:pt x="234458" y="8597"/>
                  </a:lnTo>
                  <a:lnTo>
                    <a:pt x="245840" y="7633"/>
                  </a:lnTo>
                  <a:lnTo>
                    <a:pt x="257239" y="6038"/>
                  </a:lnTo>
                  <a:lnTo>
                    <a:pt x="268647" y="4022"/>
                  </a:lnTo>
                  <a:lnTo>
                    <a:pt x="281015" y="2678"/>
                  </a:lnTo>
                  <a:lnTo>
                    <a:pt x="294023" y="1782"/>
                  </a:lnTo>
                  <a:lnTo>
                    <a:pt x="320225" y="787"/>
                  </a:lnTo>
                  <a:lnTo>
                    <a:pt x="357348" y="227"/>
                  </a:lnTo>
                  <a:lnTo>
                    <a:pt x="456816" y="0"/>
                  </a:lnTo>
                  <a:lnTo>
                    <a:pt x="467421" y="949"/>
                  </a:lnTo>
                  <a:lnTo>
                    <a:pt x="477349" y="2535"/>
                  </a:lnTo>
                  <a:lnTo>
                    <a:pt x="486825" y="4544"/>
                  </a:lnTo>
                  <a:lnTo>
                    <a:pt x="496000" y="5884"/>
                  </a:lnTo>
                  <a:lnTo>
                    <a:pt x="504974" y="6777"/>
                  </a:lnTo>
                  <a:lnTo>
                    <a:pt x="522565" y="7769"/>
                  </a:lnTo>
                  <a:lnTo>
                    <a:pt x="539908" y="8210"/>
                  </a:lnTo>
                  <a:lnTo>
                    <a:pt x="579556" y="8532"/>
                  </a:lnTo>
                  <a:lnTo>
                    <a:pt x="585443" y="9495"/>
                  </a:lnTo>
                  <a:lnTo>
                    <a:pt x="591273" y="11090"/>
                  </a:lnTo>
                  <a:lnTo>
                    <a:pt x="608647" y="17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42"/>
            <p:cNvSpPr/>
            <p:nvPr/>
          </p:nvSpPr>
          <p:spPr>
            <a:xfrm>
              <a:off x="6243637" y="3274695"/>
              <a:ext cx="188596" cy="102871"/>
            </a:xfrm>
            <a:custGeom>
              <a:avLst/>
              <a:gdLst/>
              <a:ahLst/>
              <a:cxnLst/>
              <a:rect l="0" t="0" r="0" b="0"/>
              <a:pathLst>
                <a:path w="188596" h="102871">
                  <a:moveTo>
                    <a:pt x="17145" y="0"/>
                  </a:moveTo>
                  <a:lnTo>
                    <a:pt x="8926" y="0"/>
                  </a:lnTo>
                  <a:lnTo>
                    <a:pt x="8729" y="2540"/>
                  </a:lnTo>
                  <a:lnTo>
                    <a:pt x="8582" y="8219"/>
                  </a:lnTo>
                  <a:lnTo>
                    <a:pt x="8573" y="33265"/>
                  </a:lnTo>
                  <a:lnTo>
                    <a:pt x="7620" y="37417"/>
                  </a:lnTo>
                  <a:lnTo>
                    <a:pt x="6033" y="41137"/>
                  </a:lnTo>
                  <a:lnTo>
                    <a:pt x="4022" y="44569"/>
                  </a:lnTo>
                  <a:lnTo>
                    <a:pt x="2681" y="47810"/>
                  </a:lnTo>
                  <a:lnTo>
                    <a:pt x="1787" y="50923"/>
                  </a:lnTo>
                  <a:lnTo>
                    <a:pt x="1191" y="53951"/>
                  </a:lnTo>
                  <a:lnTo>
                    <a:pt x="794" y="57875"/>
                  </a:lnTo>
                  <a:lnTo>
                    <a:pt x="529" y="62396"/>
                  </a:lnTo>
                  <a:lnTo>
                    <a:pt x="105" y="74237"/>
                  </a:lnTo>
                  <a:lnTo>
                    <a:pt x="9" y="84277"/>
                  </a:lnTo>
                  <a:lnTo>
                    <a:pt x="0" y="93907"/>
                  </a:lnTo>
                  <a:lnTo>
                    <a:pt x="4551" y="94181"/>
                  </a:lnTo>
                  <a:lnTo>
                    <a:pt x="147398" y="94297"/>
                  </a:lnTo>
                  <a:lnTo>
                    <a:pt x="153511" y="95250"/>
                  </a:lnTo>
                  <a:lnTo>
                    <a:pt x="158538" y="96837"/>
                  </a:lnTo>
                  <a:lnTo>
                    <a:pt x="162842" y="98848"/>
                  </a:lnTo>
                  <a:lnTo>
                    <a:pt x="167617" y="100188"/>
                  </a:lnTo>
                  <a:lnTo>
                    <a:pt x="172704" y="101082"/>
                  </a:lnTo>
                  <a:lnTo>
                    <a:pt x="188595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43"/>
            <p:cNvSpPr/>
            <p:nvPr/>
          </p:nvSpPr>
          <p:spPr>
            <a:xfrm>
              <a:off x="6349681" y="3291840"/>
              <a:ext cx="56835" cy="257176"/>
            </a:xfrm>
            <a:custGeom>
              <a:avLst/>
              <a:gdLst/>
              <a:ahLst/>
              <a:cxnLst/>
              <a:rect l="0" t="0" r="0" b="0"/>
              <a:pathLst>
                <a:path w="56835" h="257176">
                  <a:moveTo>
                    <a:pt x="56834" y="0"/>
                  </a:moveTo>
                  <a:lnTo>
                    <a:pt x="49452" y="0"/>
                  </a:lnTo>
                  <a:lnTo>
                    <a:pt x="49055" y="952"/>
                  </a:lnTo>
                  <a:lnTo>
                    <a:pt x="48614" y="4551"/>
                  </a:lnTo>
                  <a:lnTo>
                    <a:pt x="47544" y="6843"/>
                  </a:lnTo>
                  <a:lnTo>
                    <a:pt x="45878" y="9325"/>
                  </a:lnTo>
                  <a:lnTo>
                    <a:pt x="43815" y="11931"/>
                  </a:lnTo>
                  <a:lnTo>
                    <a:pt x="41487" y="15574"/>
                  </a:lnTo>
                  <a:lnTo>
                    <a:pt x="38983" y="19908"/>
                  </a:lnTo>
                  <a:lnTo>
                    <a:pt x="33660" y="29802"/>
                  </a:lnTo>
                  <a:lnTo>
                    <a:pt x="19645" y="57311"/>
                  </a:lnTo>
                  <a:lnTo>
                    <a:pt x="16801" y="63925"/>
                  </a:lnTo>
                  <a:lnTo>
                    <a:pt x="13953" y="71191"/>
                  </a:lnTo>
                  <a:lnTo>
                    <a:pt x="8248" y="86885"/>
                  </a:lnTo>
                  <a:lnTo>
                    <a:pt x="2537" y="103386"/>
                  </a:lnTo>
                  <a:lnTo>
                    <a:pt x="1586" y="110834"/>
                  </a:lnTo>
                  <a:lnTo>
                    <a:pt x="1904" y="117704"/>
                  </a:lnTo>
                  <a:lnTo>
                    <a:pt x="3069" y="124189"/>
                  </a:lnTo>
                  <a:lnTo>
                    <a:pt x="2893" y="131370"/>
                  </a:lnTo>
                  <a:lnTo>
                    <a:pt x="1823" y="139015"/>
                  </a:lnTo>
                  <a:lnTo>
                    <a:pt x="158" y="146969"/>
                  </a:lnTo>
                  <a:lnTo>
                    <a:pt x="0" y="155129"/>
                  </a:lnTo>
                  <a:lnTo>
                    <a:pt x="847" y="163427"/>
                  </a:lnTo>
                  <a:lnTo>
                    <a:pt x="2364" y="171816"/>
                  </a:lnTo>
                  <a:lnTo>
                    <a:pt x="3376" y="179314"/>
                  </a:lnTo>
                  <a:lnTo>
                    <a:pt x="4050" y="186218"/>
                  </a:lnTo>
                  <a:lnTo>
                    <a:pt x="4500" y="192725"/>
                  </a:lnTo>
                  <a:lnTo>
                    <a:pt x="5752" y="198968"/>
                  </a:lnTo>
                  <a:lnTo>
                    <a:pt x="7539" y="205035"/>
                  </a:lnTo>
                  <a:lnTo>
                    <a:pt x="9683" y="210985"/>
                  </a:lnTo>
                  <a:lnTo>
                    <a:pt x="11112" y="216857"/>
                  </a:lnTo>
                  <a:lnTo>
                    <a:pt x="12065" y="222676"/>
                  </a:lnTo>
                  <a:lnTo>
                    <a:pt x="12701" y="228461"/>
                  </a:lnTo>
                  <a:lnTo>
                    <a:pt x="14077" y="233270"/>
                  </a:lnTo>
                  <a:lnTo>
                    <a:pt x="15946" y="237428"/>
                  </a:lnTo>
                  <a:lnTo>
                    <a:pt x="18145" y="241153"/>
                  </a:lnTo>
                  <a:lnTo>
                    <a:pt x="19612" y="244588"/>
                  </a:lnTo>
                  <a:lnTo>
                    <a:pt x="20589" y="247831"/>
                  </a:lnTo>
                  <a:lnTo>
                    <a:pt x="22544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44"/>
            <p:cNvSpPr/>
            <p:nvPr/>
          </p:nvSpPr>
          <p:spPr>
            <a:xfrm>
              <a:off x="7344551" y="3223368"/>
              <a:ext cx="725030" cy="59900"/>
            </a:xfrm>
            <a:custGeom>
              <a:avLst/>
              <a:gdLst/>
              <a:ahLst/>
              <a:cxnLst/>
              <a:rect l="0" t="0" r="0" b="0"/>
              <a:pathLst>
                <a:path w="725030" h="59900">
                  <a:moveTo>
                    <a:pt x="4939" y="59899"/>
                  </a:moveTo>
                  <a:lnTo>
                    <a:pt x="0" y="59899"/>
                  </a:lnTo>
                  <a:lnTo>
                    <a:pt x="4100" y="59899"/>
                  </a:lnTo>
                  <a:lnTo>
                    <a:pt x="5332" y="58947"/>
                  </a:lnTo>
                  <a:lnTo>
                    <a:pt x="7106" y="57359"/>
                  </a:lnTo>
                  <a:lnTo>
                    <a:pt x="9241" y="55348"/>
                  </a:lnTo>
                  <a:lnTo>
                    <a:pt x="12569" y="54007"/>
                  </a:lnTo>
                  <a:lnTo>
                    <a:pt x="21348" y="52518"/>
                  </a:lnTo>
                  <a:lnTo>
                    <a:pt x="41550" y="51680"/>
                  </a:lnTo>
                  <a:lnTo>
                    <a:pt x="48396" y="50610"/>
                  </a:lnTo>
                  <a:lnTo>
                    <a:pt x="54866" y="48943"/>
                  </a:lnTo>
                  <a:lnTo>
                    <a:pt x="61083" y="46880"/>
                  </a:lnTo>
                  <a:lnTo>
                    <a:pt x="68086" y="45505"/>
                  </a:lnTo>
                  <a:lnTo>
                    <a:pt x="83487" y="43977"/>
                  </a:lnTo>
                  <a:lnTo>
                    <a:pt x="102396" y="43298"/>
                  </a:lnTo>
                  <a:lnTo>
                    <a:pt x="155850" y="42826"/>
                  </a:lnTo>
                  <a:lnTo>
                    <a:pt x="174880" y="42786"/>
                  </a:lnTo>
                  <a:lnTo>
                    <a:pt x="185860" y="41823"/>
                  </a:lnTo>
                  <a:lnTo>
                    <a:pt x="197943" y="40228"/>
                  </a:lnTo>
                  <a:lnTo>
                    <a:pt x="210761" y="38213"/>
                  </a:lnTo>
                  <a:lnTo>
                    <a:pt x="224069" y="36869"/>
                  </a:lnTo>
                  <a:lnTo>
                    <a:pt x="237703" y="35973"/>
                  </a:lnTo>
                  <a:lnTo>
                    <a:pt x="251555" y="35376"/>
                  </a:lnTo>
                  <a:lnTo>
                    <a:pt x="265552" y="34025"/>
                  </a:lnTo>
                  <a:lnTo>
                    <a:pt x="279646" y="32172"/>
                  </a:lnTo>
                  <a:lnTo>
                    <a:pt x="293804" y="29984"/>
                  </a:lnTo>
                  <a:lnTo>
                    <a:pt x="308005" y="28526"/>
                  </a:lnTo>
                  <a:lnTo>
                    <a:pt x="322236" y="27554"/>
                  </a:lnTo>
                  <a:lnTo>
                    <a:pt x="336485" y="26906"/>
                  </a:lnTo>
                  <a:lnTo>
                    <a:pt x="365017" y="26185"/>
                  </a:lnTo>
                  <a:lnTo>
                    <a:pt x="379294" y="25993"/>
                  </a:lnTo>
                  <a:lnTo>
                    <a:pt x="393574" y="24913"/>
                  </a:lnTo>
                  <a:lnTo>
                    <a:pt x="407857" y="23240"/>
                  </a:lnTo>
                  <a:lnTo>
                    <a:pt x="422140" y="21172"/>
                  </a:lnTo>
                  <a:lnTo>
                    <a:pt x="450711" y="16335"/>
                  </a:lnTo>
                  <a:lnTo>
                    <a:pt x="464997" y="13711"/>
                  </a:lnTo>
                  <a:lnTo>
                    <a:pt x="478332" y="11962"/>
                  </a:lnTo>
                  <a:lnTo>
                    <a:pt x="491031" y="10796"/>
                  </a:lnTo>
                  <a:lnTo>
                    <a:pt x="503308" y="10019"/>
                  </a:lnTo>
                  <a:lnTo>
                    <a:pt x="516255" y="9501"/>
                  </a:lnTo>
                  <a:lnTo>
                    <a:pt x="543340" y="8925"/>
                  </a:lnTo>
                  <a:lnTo>
                    <a:pt x="555326" y="7819"/>
                  </a:lnTo>
                  <a:lnTo>
                    <a:pt x="566173" y="6129"/>
                  </a:lnTo>
                  <a:lnTo>
                    <a:pt x="576263" y="4050"/>
                  </a:lnTo>
                  <a:lnTo>
                    <a:pt x="586799" y="2664"/>
                  </a:lnTo>
                  <a:lnTo>
                    <a:pt x="608665" y="1123"/>
                  </a:lnTo>
                  <a:lnTo>
                    <a:pt x="628544" y="439"/>
                  </a:lnTo>
                  <a:lnTo>
                    <a:pt x="664589" y="0"/>
                  </a:lnTo>
                  <a:lnTo>
                    <a:pt x="672352" y="916"/>
                  </a:lnTo>
                  <a:lnTo>
                    <a:pt x="679434" y="2480"/>
                  </a:lnTo>
                  <a:lnTo>
                    <a:pt x="686060" y="4474"/>
                  </a:lnTo>
                  <a:lnTo>
                    <a:pt x="693335" y="5805"/>
                  </a:lnTo>
                  <a:lnTo>
                    <a:pt x="714368" y="7676"/>
                  </a:lnTo>
                  <a:lnTo>
                    <a:pt x="725029" y="846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45"/>
            <p:cNvSpPr/>
            <p:nvPr/>
          </p:nvSpPr>
          <p:spPr>
            <a:xfrm>
              <a:off x="7667978" y="3334702"/>
              <a:ext cx="238725" cy="84416"/>
            </a:xfrm>
            <a:custGeom>
              <a:avLst/>
              <a:gdLst/>
              <a:ahLst/>
              <a:cxnLst/>
              <a:rect l="0" t="0" r="0" b="0"/>
              <a:pathLst>
                <a:path w="238725" h="84416">
                  <a:moveTo>
                    <a:pt x="32984" y="0"/>
                  </a:moveTo>
                  <a:lnTo>
                    <a:pt x="32984" y="4551"/>
                  </a:lnTo>
                  <a:lnTo>
                    <a:pt x="32032" y="5892"/>
                  </a:lnTo>
                  <a:lnTo>
                    <a:pt x="30445" y="6785"/>
                  </a:lnTo>
                  <a:lnTo>
                    <a:pt x="28433" y="7381"/>
                  </a:lnTo>
                  <a:lnTo>
                    <a:pt x="27093" y="8731"/>
                  </a:lnTo>
                  <a:lnTo>
                    <a:pt x="26199" y="10583"/>
                  </a:lnTo>
                  <a:lnTo>
                    <a:pt x="25603" y="12770"/>
                  </a:lnTo>
                  <a:lnTo>
                    <a:pt x="24254" y="15181"/>
                  </a:lnTo>
                  <a:lnTo>
                    <a:pt x="22401" y="17741"/>
                  </a:lnTo>
                  <a:lnTo>
                    <a:pt x="20214" y="20400"/>
                  </a:lnTo>
                  <a:lnTo>
                    <a:pt x="18755" y="23125"/>
                  </a:lnTo>
                  <a:lnTo>
                    <a:pt x="17783" y="25894"/>
                  </a:lnTo>
                  <a:lnTo>
                    <a:pt x="17135" y="28693"/>
                  </a:lnTo>
                  <a:lnTo>
                    <a:pt x="15751" y="32464"/>
                  </a:lnTo>
                  <a:lnTo>
                    <a:pt x="13875" y="36882"/>
                  </a:lnTo>
                  <a:lnTo>
                    <a:pt x="11673" y="41733"/>
                  </a:lnTo>
                  <a:lnTo>
                    <a:pt x="10204" y="45920"/>
                  </a:lnTo>
                  <a:lnTo>
                    <a:pt x="9225" y="49663"/>
                  </a:lnTo>
                  <a:lnTo>
                    <a:pt x="8572" y="53112"/>
                  </a:lnTo>
                  <a:lnTo>
                    <a:pt x="7184" y="56363"/>
                  </a:lnTo>
                  <a:lnTo>
                    <a:pt x="5307" y="59483"/>
                  </a:lnTo>
                  <a:lnTo>
                    <a:pt x="0" y="66783"/>
                  </a:lnTo>
                  <a:lnTo>
                    <a:pt x="518" y="68335"/>
                  </a:lnTo>
                  <a:lnTo>
                    <a:pt x="1815" y="70321"/>
                  </a:lnTo>
                  <a:lnTo>
                    <a:pt x="6190" y="75803"/>
                  </a:lnTo>
                  <a:lnTo>
                    <a:pt x="7501" y="77206"/>
                  </a:lnTo>
                  <a:lnTo>
                    <a:pt x="11498" y="81304"/>
                  </a:lnTo>
                  <a:lnTo>
                    <a:pt x="13898" y="82778"/>
                  </a:lnTo>
                  <a:lnTo>
                    <a:pt x="19104" y="84415"/>
                  </a:lnTo>
                  <a:lnTo>
                    <a:pt x="21826" y="83899"/>
                  </a:lnTo>
                  <a:lnTo>
                    <a:pt x="24592" y="82603"/>
                  </a:lnTo>
                  <a:lnTo>
                    <a:pt x="27391" y="80786"/>
                  </a:lnTo>
                  <a:lnTo>
                    <a:pt x="33038" y="78767"/>
                  </a:lnTo>
                  <a:lnTo>
                    <a:pt x="39676" y="77871"/>
                  </a:lnTo>
                  <a:lnTo>
                    <a:pt x="44113" y="77631"/>
                  </a:lnTo>
                  <a:lnTo>
                    <a:pt x="48976" y="77472"/>
                  </a:lnTo>
                  <a:lnTo>
                    <a:pt x="54123" y="76413"/>
                  </a:lnTo>
                  <a:lnTo>
                    <a:pt x="59459" y="74755"/>
                  </a:lnTo>
                  <a:lnTo>
                    <a:pt x="64922" y="72696"/>
                  </a:lnTo>
                  <a:lnTo>
                    <a:pt x="70469" y="71324"/>
                  </a:lnTo>
                  <a:lnTo>
                    <a:pt x="76071" y="70409"/>
                  </a:lnTo>
                  <a:lnTo>
                    <a:pt x="81710" y="69800"/>
                  </a:lnTo>
                  <a:lnTo>
                    <a:pt x="87376" y="69393"/>
                  </a:lnTo>
                  <a:lnTo>
                    <a:pt x="93058" y="69122"/>
                  </a:lnTo>
                  <a:lnTo>
                    <a:pt x="98751" y="68941"/>
                  </a:lnTo>
                  <a:lnTo>
                    <a:pt x="105404" y="67868"/>
                  </a:lnTo>
                  <a:lnTo>
                    <a:pt x="112696" y="66201"/>
                  </a:lnTo>
                  <a:lnTo>
                    <a:pt x="120416" y="64136"/>
                  </a:lnTo>
                  <a:lnTo>
                    <a:pt x="128419" y="62760"/>
                  </a:lnTo>
                  <a:lnTo>
                    <a:pt x="136613" y="61843"/>
                  </a:lnTo>
                  <a:lnTo>
                    <a:pt x="144932" y="61231"/>
                  </a:lnTo>
                  <a:lnTo>
                    <a:pt x="152384" y="60823"/>
                  </a:lnTo>
                  <a:lnTo>
                    <a:pt x="165743" y="60370"/>
                  </a:lnTo>
                  <a:lnTo>
                    <a:pt x="193118" y="60055"/>
                  </a:lnTo>
                  <a:lnTo>
                    <a:pt x="238724" y="600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46"/>
            <p:cNvSpPr/>
            <p:nvPr/>
          </p:nvSpPr>
          <p:spPr>
            <a:xfrm>
              <a:off x="7838122" y="3308985"/>
              <a:ext cx="25719" cy="205741"/>
            </a:xfrm>
            <a:custGeom>
              <a:avLst/>
              <a:gdLst/>
              <a:ahLst/>
              <a:cxnLst/>
              <a:rect l="0" t="0" r="0" b="0"/>
              <a:pathLst>
                <a:path w="25719" h="205741">
                  <a:moveTo>
                    <a:pt x="8572" y="0"/>
                  </a:moveTo>
                  <a:lnTo>
                    <a:pt x="104" y="0"/>
                  </a:lnTo>
                  <a:lnTo>
                    <a:pt x="31" y="4551"/>
                  </a:lnTo>
                  <a:lnTo>
                    <a:pt x="0" y="103385"/>
                  </a:lnTo>
                  <a:lnTo>
                    <a:pt x="953" y="110834"/>
                  </a:lnTo>
                  <a:lnTo>
                    <a:pt x="2540" y="117704"/>
                  </a:lnTo>
                  <a:lnTo>
                    <a:pt x="4551" y="124189"/>
                  </a:lnTo>
                  <a:lnTo>
                    <a:pt x="5892" y="130418"/>
                  </a:lnTo>
                  <a:lnTo>
                    <a:pt x="6785" y="136475"/>
                  </a:lnTo>
                  <a:lnTo>
                    <a:pt x="7381" y="142418"/>
                  </a:lnTo>
                  <a:lnTo>
                    <a:pt x="7778" y="148285"/>
                  </a:lnTo>
                  <a:lnTo>
                    <a:pt x="8043" y="154102"/>
                  </a:lnTo>
                  <a:lnTo>
                    <a:pt x="8219" y="159885"/>
                  </a:lnTo>
                  <a:lnTo>
                    <a:pt x="9290" y="164692"/>
                  </a:lnTo>
                  <a:lnTo>
                    <a:pt x="10956" y="168850"/>
                  </a:lnTo>
                  <a:lnTo>
                    <a:pt x="13019" y="172574"/>
                  </a:lnTo>
                  <a:lnTo>
                    <a:pt x="14394" y="176009"/>
                  </a:lnTo>
                  <a:lnTo>
                    <a:pt x="15311" y="179252"/>
                  </a:lnTo>
                  <a:lnTo>
                    <a:pt x="15923" y="182366"/>
                  </a:lnTo>
                  <a:lnTo>
                    <a:pt x="17283" y="185395"/>
                  </a:lnTo>
                  <a:lnTo>
                    <a:pt x="19142" y="188367"/>
                  </a:lnTo>
                  <a:lnTo>
                    <a:pt x="21334" y="191300"/>
                  </a:lnTo>
                  <a:lnTo>
                    <a:pt x="22795" y="194208"/>
                  </a:lnTo>
                  <a:lnTo>
                    <a:pt x="23770" y="197100"/>
                  </a:lnTo>
                  <a:lnTo>
                    <a:pt x="25718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47"/>
            <p:cNvSpPr/>
            <p:nvPr/>
          </p:nvSpPr>
          <p:spPr>
            <a:xfrm>
              <a:off x="6732269" y="3814762"/>
              <a:ext cx="231459" cy="231459"/>
            </a:xfrm>
            <a:custGeom>
              <a:avLst/>
              <a:gdLst/>
              <a:ahLst/>
              <a:cxnLst/>
              <a:rect l="0" t="0" r="0" b="0"/>
              <a:pathLst>
                <a:path w="231459" h="231459">
                  <a:moveTo>
                    <a:pt x="0" y="0"/>
                  </a:moveTo>
                  <a:lnTo>
                    <a:pt x="0" y="7381"/>
                  </a:lnTo>
                  <a:lnTo>
                    <a:pt x="4552" y="12771"/>
                  </a:lnTo>
                  <a:lnTo>
                    <a:pt x="9326" y="17741"/>
                  </a:lnTo>
                  <a:lnTo>
                    <a:pt x="14623" y="24077"/>
                  </a:lnTo>
                  <a:lnTo>
                    <a:pt x="17368" y="28434"/>
                  </a:lnTo>
                  <a:lnTo>
                    <a:pt x="20152" y="33244"/>
                  </a:lnTo>
                  <a:lnTo>
                    <a:pt x="23913" y="37402"/>
                  </a:lnTo>
                  <a:lnTo>
                    <a:pt x="28324" y="41128"/>
                  </a:lnTo>
                  <a:lnTo>
                    <a:pt x="33171" y="44563"/>
                  </a:lnTo>
                  <a:lnTo>
                    <a:pt x="38306" y="48759"/>
                  </a:lnTo>
                  <a:lnTo>
                    <a:pt x="43636" y="53461"/>
                  </a:lnTo>
                  <a:lnTo>
                    <a:pt x="49093" y="58501"/>
                  </a:lnTo>
                  <a:lnTo>
                    <a:pt x="53684" y="63765"/>
                  </a:lnTo>
                  <a:lnTo>
                    <a:pt x="57697" y="69181"/>
                  </a:lnTo>
                  <a:lnTo>
                    <a:pt x="75533" y="96110"/>
                  </a:lnTo>
                  <a:lnTo>
                    <a:pt x="81787" y="103125"/>
                  </a:lnTo>
                  <a:lnTo>
                    <a:pt x="88815" y="109708"/>
                  </a:lnTo>
                  <a:lnTo>
                    <a:pt x="96358" y="116001"/>
                  </a:lnTo>
                  <a:lnTo>
                    <a:pt x="102339" y="122102"/>
                  </a:lnTo>
                  <a:lnTo>
                    <a:pt x="107279" y="128074"/>
                  </a:lnTo>
                  <a:lnTo>
                    <a:pt x="111524" y="133960"/>
                  </a:lnTo>
                  <a:lnTo>
                    <a:pt x="116260" y="139789"/>
                  </a:lnTo>
                  <a:lnTo>
                    <a:pt x="121321" y="145580"/>
                  </a:lnTo>
                  <a:lnTo>
                    <a:pt x="126601" y="151346"/>
                  </a:lnTo>
                  <a:lnTo>
                    <a:pt x="137548" y="162833"/>
                  </a:lnTo>
                  <a:lnTo>
                    <a:pt x="143133" y="168563"/>
                  </a:lnTo>
                  <a:lnTo>
                    <a:pt x="148762" y="173335"/>
                  </a:lnTo>
                  <a:lnTo>
                    <a:pt x="154420" y="177469"/>
                  </a:lnTo>
                  <a:lnTo>
                    <a:pt x="160097" y="181178"/>
                  </a:lnTo>
                  <a:lnTo>
                    <a:pt x="164834" y="185555"/>
                  </a:lnTo>
                  <a:lnTo>
                    <a:pt x="168945" y="190378"/>
                  </a:lnTo>
                  <a:lnTo>
                    <a:pt x="172638" y="195499"/>
                  </a:lnTo>
                  <a:lnTo>
                    <a:pt x="176051" y="198913"/>
                  </a:lnTo>
                  <a:lnTo>
                    <a:pt x="179281" y="201188"/>
                  </a:lnTo>
                  <a:lnTo>
                    <a:pt x="185408" y="204670"/>
                  </a:lnTo>
                  <a:lnTo>
                    <a:pt x="191307" y="209392"/>
                  </a:lnTo>
                  <a:lnTo>
                    <a:pt x="197103" y="214666"/>
                  </a:lnTo>
                  <a:lnTo>
                    <a:pt x="199982" y="217405"/>
                  </a:lnTo>
                  <a:lnTo>
                    <a:pt x="202854" y="219232"/>
                  </a:lnTo>
                  <a:lnTo>
                    <a:pt x="208585" y="221262"/>
                  </a:lnTo>
                  <a:lnTo>
                    <a:pt x="214307" y="224704"/>
                  </a:lnTo>
                  <a:lnTo>
                    <a:pt x="217167" y="226955"/>
                  </a:lnTo>
                  <a:lnTo>
                    <a:pt x="222884" y="229457"/>
                  </a:lnTo>
                  <a:lnTo>
                    <a:pt x="231458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48"/>
            <p:cNvSpPr/>
            <p:nvPr/>
          </p:nvSpPr>
          <p:spPr>
            <a:xfrm>
              <a:off x="6715125" y="3806190"/>
              <a:ext cx="214313" cy="257176"/>
            </a:xfrm>
            <a:custGeom>
              <a:avLst/>
              <a:gdLst/>
              <a:ahLst/>
              <a:cxnLst/>
              <a:rect l="0" t="0" r="0" b="0"/>
              <a:pathLst>
                <a:path w="214313" h="257176">
                  <a:moveTo>
                    <a:pt x="214312" y="0"/>
                  </a:moveTo>
                  <a:lnTo>
                    <a:pt x="206931" y="7381"/>
                  </a:lnTo>
                  <a:lnTo>
                    <a:pt x="201190" y="10583"/>
                  </a:lnTo>
                  <a:lnTo>
                    <a:pt x="196991" y="12770"/>
                  </a:lnTo>
                  <a:lnTo>
                    <a:pt x="193240" y="16133"/>
                  </a:lnTo>
                  <a:lnTo>
                    <a:pt x="189786" y="20280"/>
                  </a:lnTo>
                  <a:lnTo>
                    <a:pt x="186532" y="24950"/>
                  </a:lnTo>
                  <a:lnTo>
                    <a:pt x="182457" y="29968"/>
                  </a:lnTo>
                  <a:lnTo>
                    <a:pt x="177835" y="35219"/>
                  </a:lnTo>
                  <a:lnTo>
                    <a:pt x="172849" y="40624"/>
                  </a:lnTo>
                  <a:lnTo>
                    <a:pt x="152179" y="61884"/>
                  </a:lnTo>
                  <a:lnTo>
                    <a:pt x="145268" y="69831"/>
                  </a:lnTo>
                  <a:lnTo>
                    <a:pt x="138755" y="77986"/>
                  </a:lnTo>
                  <a:lnTo>
                    <a:pt x="132508" y="86281"/>
                  </a:lnTo>
                  <a:lnTo>
                    <a:pt x="125486" y="94668"/>
                  </a:lnTo>
                  <a:lnTo>
                    <a:pt x="117947" y="103117"/>
                  </a:lnTo>
                  <a:lnTo>
                    <a:pt x="110064" y="111607"/>
                  </a:lnTo>
                  <a:lnTo>
                    <a:pt x="102903" y="120124"/>
                  </a:lnTo>
                  <a:lnTo>
                    <a:pt x="96225" y="128660"/>
                  </a:lnTo>
                  <a:lnTo>
                    <a:pt x="89867" y="137208"/>
                  </a:lnTo>
                  <a:lnTo>
                    <a:pt x="82771" y="144812"/>
                  </a:lnTo>
                  <a:lnTo>
                    <a:pt x="75183" y="151786"/>
                  </a:lnTo>
                  <a:lnTo>
                    <a:pt x="67267" y="158341"/>
                  </a:lnTo>
                  <a:lnTo>
                    <a:pt x="60084" y="165568"/>
                  </a:lnTo>
                  <a:lnTo>
                    <a:pt x="53392" y="173243"/>
                  </a:lnTo>
                  <a:lnTo>
                    <a:pt x="47024" y="181218"/>
                  </a:lnTo>
                  <a:lnTo>
                    <a:pt x="41826" y="188439"/>
                  </a:lnTo>
                  <a:lnTo>
                    <a:pt x="37410" y="195159"/>
                  </a:lnTo>
                  <a:lnTo>
                    <a:pt x="33512" y="201543"/>
                  </a:lnTo>
                  <a:lnTo>
                    <a:pt x="29009" y="207704"/>
                  </a:lnTo>
                  <a:lnTo>
                    <a:pt x="24101" y="213717"/>
                  </a:lnTo>
                  <a:lnTo>
                    <a:pt x="18925" y="219631"/>
                  </a:lnTo>
                  <a:lnTo>
                    <a:pt x="15474" y="224525"/>
                  </a:lnTo>
                  <a:lnTo>
                    <a:pt x="11640" y="232504"/>
                  </a:lnTo>
                  <a:lnTo>
                    <a:pt x="7395" y="239225"/>
                  </a:lnTo>
                  <a:lnTo>
                    <a:pt x="4930" y="242351"/>
                  </a:lnTo>
                  <a:lnTo>
                    <a:pt x="2191" y="248364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49"/>
            <p:cNvSpPr/>
            <p:nvPr/>
          </p:nvSpPr>
          <p:spPr>
            <a:xfrm>
              <a:off x="6980872" y="3720573"/>
              <a:ext cx="214313" cy="85617"/>
            </a:xfrm>
            <a:custGeom>
              <a:avLst/>
              <a:gdLst/>
              <a:ahLst/>
              <a:cxnLst/>
              <a:rect l="0" t="0" r="0" b="0"/>
              <a:pathLst>
                <a:path w="214313" h="85617">
                  <a:moveTo>
                    <a:pt x="0" y="34181"/>
                  </a:moveTo>
                  <a:lnTo>
                    <a:pt x="0" y="29631"/>
                  </a:lnTo>
                  <a:lnTo>
                    <a:pt x="953" y="28290"/>
                  </a:lnTo>
                  <a:lnTo>
                    <a:pt x="2540" y="27397"/>
                  </a:lnTo>
                  <a:lnTo>
                    <a:pt x="7381" y="25962"/>
                  </a:lnTo>
                  <a:lnTo>
                    <a:pt x="8731" y="24892"/>
                  </a:lnTo>
                  <a:lnTo>
                    <a:pt x="10583" y="23226"/>
                  </a:lnTo>
                  <a:lnTo>
                    <a:pt x="15181" y="18835"/>
                  </a:lnTo>
                  <a:lnTo>
                    <a:pt x="20400" y="13708"/>
                  </a:lnTo>
                  <a:lnTo>
                    <a:pt x="23125" y="11960"/>
                  </a:lnTo>
                  <a:lnTo>
                    <a:pt x="28693" y="10018"/>
                  </a:lnTo>
                  <a:lnTo>
                    <a:pt x="34343" y="9155"/>
                  </a:lnTo>
                  <a:lnTo>
                    <a:pt x="37182" y="8924"/>
                  </a:lnTo>
                  <a:lnTo>
                    <a:pt x="40028" y="7819"/>
                  </a:lnTo>
                  <a:lnTo>
                    <a:pt x="42878" y="6128"/>
                  </a:lnTo>
                  <a:lnTo>
                    <a:pt x="45731" y="4050"/>
                  </a:lnTo>
                  <a:lnTo>
                    <a:pt x="51439" y="1740"/>
                  </a:lnTo>
                  <a:lnTo>
                    <a:pt x="57152" y="713"/>
                  </a:lnTo>
                  <a:lnTo>
                    <a:pt x="62867" y="257"/>
                  </a:lnTo>
                  <a:lnTo>
                    <a:pt x="68580" y="54"/>
                  </a:lnTo>
                  <a:lnTo>
                    <a:pt x="71438" y="0"/>
                  </a:lnTo>
                  <a:lnTo>
                    <a:pt x="73343" y="916"/>
                  </a:lnTo>
                  <a:lnTo>
                    <a:pt x="74613" y="2480"/>
                  </a:lnTo>
                  <a:lnTo>
                    <a:pt x="75460" y="4474"/>
                  </a:lnTo>
                  <a:lnTo>
                    <a:pt x="76977" y="5804"/>
                  </a:lnTo>
                  <a:lnTo>
                    <a:pt x="78940" y="6691"/>
                  </a:lnTo>
                  <a:lnTo>
                    <a:pt x="83662" y="7676"/>
                  </a:lnTo>
                  <a:lnTo>
                    <a:pt x="88936" y="8114"/>
                  </a:lnTo>
                  <a:lnTo>
                    <a:pt x="90723" y="9183"/>
                  </a:lnTo>
                  <a:lnTo>
                    <a:pt x="91914" y="10848"/>
                  </a:lnTo>
                  <a:lnTo>
                    <a:pt x="92709" y="12911"/>
                  </a:lnTo>
                  <a:lnTo>
                    <a:pt x="94191" y="15239"/>
                  </a:lnTo>
                  <a:lnTo>
                    <a:pt x="96131" y="17743"/>
                  </a:lnTo>
                  <a:lnTo>
                    <a:pt x="98378" y="20365"/>
                  </a:lnTo>
                  <a:lnTo>
                    <a:pt x="98922" y="22113"/>
                  </a:lnTo>
                  <a:lnTo>
                    <a:pt x="98333" y="23278"/>
                  </a:lnTo>
                  <a:lnTo>
                    <a:pt x="96988" y="24055"/>
                  </a:lnTo>
                  <a:lnTo>
                    <a:pt x="96091" y="25526"/>
                  </a:lnTo>
                  <a:lnTo>
                    <a:pt x="95493" y="27459"/>
                  </a:lnTo>
                  <a:lnTo>
                    <a:pt x="95095" y="29700"/>
                  </a:lnTo>
                  <a:lnTo>
                    <a:pt x="93877" y="32146"/>
                  </a:lnTo>
                  <a:lnTo>
                    <a:pt x="92112" y="34729"/>
                  </a:lnTo>
                  <a:lnTo>
                    <a:pt x="89983" y="37404"/>
                  </a:lnTo>
                  <a:lnTo>
                    <a:pt x="88563" y="41093"/>
                  </a:lnTo>
                  <a:lnTo>
                    <a:pt x="87618" y="45457"/>
                  </a:lnTo>
                  <a:lnTo>
                    <a:pt x="86987" y="50271"/>
                  </a:lnTo>
                  <a:lnTo>
                    <a:pt x="85613" y="54433"/>
                  </a:lnTo>
                  <a:lnTo>
                    <a:pt x="83746" y="58160"/>
                  </a:lnTo>
                  <a:lnTo>
                    <a:pt x="81548" y="61597"/>
                  </a:lnTo>
                  <a:lnTo>
                    <a:pt x="79131" y="63889"/>
                  </a:lnTo>
                  <a:lnTo>
                    <a:pt x="76566" y="65416"/>
                  </a:lnTo>
                  <a:lnTo>
                    <a:pt x="73905" y="66434"/>
                  </a:lnTo>
                  <a:lnTo>
                    <a:pt x="72130" y="68066"/>
                  </a:lnTo>
                  <a:lnTo>
                    <a:pt x="70947" y="70106"/>
                  </a:lnTo>
                  <a:lnTo>
                    <a:pt x="70158" y="72419"/>
                  </a:lnTo>
                  <a:lnTo>
                    <a:pt x="68679" y="73961"/>
                  </a:lnTo>
                  <a:lnTo>
                    <a:pt x="66742" y="74989"/>
                  </a:lnTo>
                  <a:lnTo>
                    <a:pt x="61337" y="76638"/>
                  </a:lnTo>
                  <a:lnTo>
                    <a:pt x="60895" y="77726"/>
                  </a:lnTo>
                  <a:lnTo>
                    <a:pt x="60598" y="79403"/>
                  </a:lnTo>
                  <a:lnTo>
                    <a:pt x="60018" y="85509"/>
                  </a:lnTo>
                  <a:lnTo>
                    <a:pt x="64562" y="85584"/>
                  </a:lnTo>
                  <a:lnTo>
                    <a:pt x="88627" y="85616"/>
                  </a:lnTo>
                  <a:lnTo>
                    <a:pt x="92422" y="84664"/>
                  </a:lnTo>
                  <a:lnTo>
                    <a:pt x="96857" y="83077"/>
                  </a:lnTo>
                  <a:lnTo>
                    <a:pt x="101719" y="81065"/>
                  </a:lnTo>
                  <a:lnTo>
                    <a:pt x="106865" y="79725"/>
                  </a:lnTo>
                  <a:lnTo>
                    <a:pt x="112202" y="78831"/>
                  </a:lnTo>
                  <a:lnTo>
                    <a:pt x="117663" y="78236"/>
                  </a:lnTo>
                  <a:lnTo>
                    <a:pt x="123209" y="76886"/>
                  </a:lnTo>
                  <a:lnTo>
                    <a:pt x="128812" y="75034"/>
                  </a:lnTo>
                  <a:lnTo>
                    <a:pt x="134453" y="72846"/>
                  </a:lnTo>
                  <a:lnTo>
                    <a:pt x="141070" y="71388"/>
                  </a:lnTo>
                  <a:lnTo>
                    <a:pt x="148339" y="70416"/>
                  </a:lnTo>
                  <a:lnTo>
                    <a:pt x="156042" y="69768"/>
                  </a:lnTo>
                  <a:lnTo>
                    <a:pt x="164036" y="69335"/>
                  </a:lnTo>
                  <a:lnTo>
                    <a:pt x="180538" y="68856"/>
                  </a:lnTo>
                  <a:lnTo>
                    <a:pt x="187033" y="67775"/>
                  </a:lnTo>
                  <a:lnTo>
                    <a:pt x="192316" y="66102"/>
                  </a:lnTo>
                  <a:lnTo>
                    <a:pt x="196791" y="64035"/>
                  </a:lnTo>
                  <a:lnTo>
                    <a:pt x="200726" y="62656"/>
                  </a:lnTo>
                  <a:lnTo>
                    <a:pt x="204303" y="61737"/>
                  </a:lnTo>
                  <a:lnTo>
                    <a:pt x="214312" y="5989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50"/>
            <p:cNvSpPr/>
            <p:nvPr/>
          </p:nvSpPr>
          <p:spPr>
            <a:xfrm>
              <a:off x="7255192" y="3883352"/>
              <a:ext cx="231459" cy="25709"/>
            </a:xfrm>
            <a:custGeom>
              <a:avLst/>
              <a:gdLst/>
              <a:ahLst/>
              <a:cxnLst/>
              <a:rect l="0" t="0" r="0" b="0"/>
              <a:pathLst>
                <a:path w="231459" h="25709">
                  <a:moveTo>
                    <a:pt x="0" y="25708"/>
                  </a:moveTo>
                  <a:lnTo>
                    <a:pt x="7381" y="25708"/>
                  </a:lnTo>
                  <a:lnTo>
                    <a:pt x="8731" y="24755"/>
                  </a:lnTo>
                  <a:lnTo>
                    <a:pt x="10583" y="23168"/>
                  </a:lnTo>
                  <a:lnTo>
                    <a:pt x="12771" y="21157"/>
                  </a:lnTo>
                  <a:lnTo>
                    <a:pt x="16133" y="19816"/>
                  </a:lnTo>
                  <a:lnTo>
                    <a:pt x="20281" y="18922"/>
                  </a:lnTo>
                  <a:lnTo>
                    <a:pt x="24951" y="18327"/>
                  </a:lnTo>
                  <a:lnTo>
                    <a:pt x="29969" y="16977"/>
                  </a:lnTo>
                  <a:lnTo>
                    <a:pt x="35219" y="15125"/>
                  </a:lnTo>
                  <a:lnTo>
                    <a:pt x="40625" y="12937"/>
                  </a:lnTo>
                  <a:lnTo>
                    <a:pt x="46133" y="11479"/>
                  </a:lnTo>
                  <a:lnTo>
                    <a:pt x="51710" y="10507"/>
                  </a:lnTo>
                  <a:lnTo>
                    <a:pt x="57334" y="9859"/>
                  </a:lnTo>
                  <a:lnTo>
                    <a:pt x="62987" y="9427"/>
                  </a:lnTo>
                  <a:lnTo>
                    <a:pt x="68662" y="9139"/>
                  </a:lnTo>
                  <a:lnTo>
                    <a:pt x="74349" y="8947"/>
                  </a:lnTo>
                  <a:lnTo>
                    <a:pt x="80047" y="7866"/>
                  </a:lnTo>
                  <a:lnTo>
                    <a:pt x="85749" y="6193"/>
                  </a:lnTo>
                  <a:lnTo>
                    <a:pt x="91457" y="4126"/>
                  </a:lnTo>
                  <a:lnTo>
                    <a:pt x="97166" y="2747"/>
                  </a:lnTo>
                  <a:lnTo>
                    <a:pt x="102877" y="1828"/>
                  </a:lnTo>
                  <a:lnTo>
                    <a:pt x="108590" y="1215"/>
                  </a:lnTo>
                  <a:lnTo>
                    <a:pt x="115256" y="807"/>
                  </a:lnTo>
                  <a:lnTo>
                    <a:pt x="130282" y="353"/>
                  </a:lnTo>
                  <a:lnTo>
                    <a:pt x="162348" y="38"/>
                  </a:lnTo>
                  <a:lnTo>
                    <a:pt x="185632" y="0"/>
                  </a:lnTo>
                  <a:lnTo>
                    <a:pt x="190430" y="949"/>
                  </a:lnTo>
                  <a:lnTo>
                    <a:pt x="194581" y="2534"/>
                  </a:lnTo>
                  <a:lnTo>
                    <a:pt x="198301" y="4544"/>
                  </a:lnTo>
                  <a:lnTo>
                    <a:pt x="202686" y="5883"/>
                  </a:lnTo>
                  <a:lnTo>
                    <a:pt x="207514" y="6777"/>
                  </a:lnTo>
                  <a:lnTo>
                    <a:pt x="212638" y="7372"/>
                  </a:lnTo>
                  <a:lnTo>
                    <a:pt x="217006" y="7769"/>
                  </a:lnTo>
                  <a:lnTo>
                    <a:pt x="220871" y="8033"/>
                  </a:lnTo>
                  <a:lnTo>
                    <a:pt x="231458" y="85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51"/>
            <p:cNvSpPr/>
            <p:nvPr/>
          </p:nvSpPr>
          <p:spPr>
            <a:xfrm>
              <a:off x="7289836" y="3969067"/>
              <a:ext cx="231105" cy="17146"/>
            </a:xfrm>
            <a:custGeom>
              <a:avLst/>
              <a:gdLst/>
              <a:ahLst/>
              <a:cxnLst/>
              <a:rect l="0" t="0" r="0" b="0"/>
              <a:pathLst>
                <a:path w="231105" h="17146">
                  <a:moveTo>
                    <a:pt x="8219" y="0"/>
                  </a:moveTo>
                  <a:lnTo>
                    <a:pt x="3667" y="0"/>
                  </a:lnTo>
                  <a:lnTo>
                    <a:pt x="2327" y="953"/>
                  </a:lnTo>
                  <a:lnTo>
                    <a:pt x="1433" y="2540"/>
                  </a:lnTo>
                  <a:lnTo>
                    <a:pt x="0" y="7381"/>
                  </a:lnTo>
                  <a:lnTo>
                    <a:pt x="834" y="7778"/>
                  </a:lnTo>
                  <a:lnTo>
                    <a:pt x="4302" y="8220"/>
                  </a:lnTo>
                  <a:lnTo>
                    <a:pt x="6560" y="9290"/>
                  </a:lnTo>
                  <a:lnTo>
                    <a:pt x="9018" y="10955"/>
                  </a:lnTo>
                  <a:lnTo>
                    <a:pt x="15256" y="15923"/>
                  </a:lnTo>
                  <a:lnTo>
                    <a:pt x="16720" y="16330"/>
                  </a:lnTo>
                  <a:lnTo>
                    <a:pt x="20887" y="16783"/>
                  </a:lnTo>
                  <a:lnTo>
                    <a:pt x="24284" y="16904"/>
                  </a:lnTo>
                  <a:lnTo>
                    <a:pt x="38167" y="17074"/>
                  </a:lnTo>
                  <a:lnTo>
                    <a:pt x="129579" y="17145"/>
                  </a:lnTo>
                  <a:lnTo>
                    <a:pt x="136750" y="16192"/>
                  </a:lnTo>
                  <a:lnTo>
                    <a:pt x="143436" y="14605"/>
                  </a:lnTo>
                  <a:lnTo>
                    <a:pt x="149799" y="12594"/>
                  </a:lnTo>
                  <a:lnTo>
                    <a:pt x="156898" y="11253"/>
                  </a:lnTo>
                  <a:lnTo>
                    <a:pt x="164488" y="10360"/>
                  </a:lnTo>
                  <a:lnTo>
                    <a:pt x="172406" y="9764"/>
                  </a:lnTo>
                  <a:lnTo>
                    <a:pt x="179589" y="9367"/>
                  </a:lnTo>
                  <a:lnTo>
                    <a:pt x="192651" y="8926"/>
                  </a:lnTo>
                  <a:lnTo>
                    <a:pt x="219819" y="8619"/>
                  </a:lnTo>
                  <a:lnTo>
                    <a:pt x="231104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52"/>
            <p:cNvSpPr/>
            <p:nvPr/>
          </p:nvSpPr>
          <p:spPr>
            <a:xfrm>
              <a:off x="7666672" y="3737755"/>
              <a:ext cx="205741" cy="299893"/>
            </a:xfrm>
            <a:custGeom>
              <a:avLst/>
              <a:gdLst/>
              <a:ahLst/>
              <a:cxnLst/>
              <a:rect l="0" t="0" r="0" b="0"/>
              <a:pathLst>
                <a:path w="205741" h="299893">
                  <a:moveTo>
                    <a:pt x="0" y="42717"/>
                  </a:moveTo>
                  <a:lnTo>
                    <a:pt x="15600" y="27117"/>
                  </a:lnTo>
                  <a:lnTo>
                    <a:pt x="21539" y="23718"/>
                  </a:lnTo>
                  <a:lnTo>
                    <a:pt x="35591" y="16451"/>
                  </a:lnTo>
                  <a:lnTo>
                    <a:pt x="57408" y="5461"/>
                  </a:lnTo>
                  <a:lnTo>
                    <a:pt x="63036" y="3592"/>
                  </a:lnTo>
                  <a:lnTo>
                    <a:pt x="68695" y="2346"/>
                  </a:lnTo>
                  <a:lnTo>
                    <a:pt x="74371" y="1516"/>
                  </a:lnTo>
                  <a:lnTo>
                    <a:pt x="81014" y="962"/>
                  </a:lnTo>
                  <a:lnTo>
                    <a:pt x="88299" y="593"/>
                  </a:lnTo>
                  <a:lnTo>
                    <a:pt x="107125" y="73"/>
                  </a:lnTo>
                  <a:lnTo>
                    <a:pt x="111423" y="0"/>
                  </a:lnTo>
                  <a:lnTo>
                    <a:pt x="117144" y="904"/>
                  </a:lnTo>
                  <a:lnTo>
                    <a:pt x="123816" y="2460"/>
                  </a:lnTo>
                  <a:lnTo>
                    <a:pt x="131121" y="4449"/>
                  </a:lnTo>
                  <a:lnTo>
                    <a:pt x="137897" y="6727"/>
                  </a:lnTo>
                  <a:lnTo>
                    <a:pt x="144319" y="9199"/>
                  </a:lnTo>
                  <a:lnTo>
                    <a:pt x="150505" y="11799"/>
                  </a:lnTo>
                  <a:lnTo>
                    <a:pt x="155582" y="15438"/>
                  </a:lnTo>
                  <a:lnTo>
                    <a:pt x="159919" y="19768"/>
                  </a:lnTo>
                  <a:lnTo>
                    <a:pt x="163762" y="24561"/>
                  </a:lnTo>
                  <a:lnTo>
                    <a:pt x="167277" y="29660"/>
                  </a:lnTo>
                  <a:lnTo>
                    <a:pt x="170574" y="34965"/>
                  </a:lnTo>
                  <a:lnTo>
                    <a:pt x="173723" y="40407"/>
                  </a:lnTo>
                  <a:lnTo>
                    <a:pt x="179763" y="51533"/>
                  </a:lnTo>
                  <a:lnTo>
                    <a:pt x="182707" y="57167"/>
                  </a:lnTo>
                  <a:lnTo>
                    <a:pt x="184670" y="63780"/>
                  </a:lnTo>
                  <a:lnTo>
                    <a:pt x="185978" y="71047"/>
                  </a:lnTo>
                  <a:lnTo>
                    <a:pt x="186850" y="78748"/>
                  </a:lnTo>
                  <a:lnTo>
                    <a:pt x="187433" y="86741"/>
                  </a:lnTo>
                  <a:lnTo>
                    <a:pt x="187820" y="94926"/>
                  </a:lnTo>
                  <a:lnTo>
                    <a:pt x="188078" y="103240"/>
                  </a:lnTo>
                  <a:lnTo>
                    <a:pt x="187298" y="112594"/>
                  </a:lnTo>
                  <a:lnTo>
                    <a:pt x="185826" y="122639"/>
                  </a:lnTo>
                  <a:lnTo>
                    <a:pt x="183891" y="133146"/>
                  </a:lnTo>
                  <a:lnTo>
                    <a:pt x="181649" y="143008"/>
                  </a:lnTo>
                  <a:lnTo>
                    <a:pt x="179202" y="152440"/>
                  </a:lnTo>
                  <a:lnTo>
                    <a:pt x="176618" y="161586"/>
                  </a:lnTo>
                  <a:lnTo>
                    <a:pt x="171207" y="179368"/>
                  </a:lnTo>
                  <a:lnTo>
                    <a:pt x="168431" y="188110"/>
                  </a:lnTo>
                  <a:lnTo>
                    <a:pt x="164675" y="196796"/>
                  </a:lnTo>
                  <a:lnTo>
                    <a:pt x="160265" y="205444"/>
                  </a:lnTo>
                  <a:lnTo>
                    <a:pt x="155421" y="214066"/>
                  </a:lnTo>
                  <a:lnTo>
                    <a:pt x="150287" y="222673"/>
                  </a:lnTo>
                  <a:lnTo>
                    <a:pt x="139501" y="239855"/>
                  </a:lnTo>
                  <a:lnTo>
                    <a:pt x="133958" y="247485"/>
                  </a:lnTo>
                  <a:lnTo>
                    <a:pt x="128359" y="254476"/>
                  </a:lnTo>
                  <a:lnTo>
                    <a:pt x="122720" y="261042"/>
                  </a:lnTo>
                  <a:lnTo>
                    <a:pt x="117055" y="267325"/>
                  </a:lnTo>
                  <a:lnTo>
                    <a:pt x="105683" y="279385"/>
                  </a:lnTo>
                  <a:lnTo>
                    <a:pt x="99982" y="284316"/>
                  </a:lnTo>
                  <a:lnTo>
                    <a:pt x="94278" y="288555"/>
                  </a:lnTo>
                  <a:lnTo>
                    <a:pt x="88569" y="292335"/>
                  </a:lnTo>
                  <a:lnTo>
                    <a:pt x="83811" y="294854"/>
                  </a:lnTo>
                  <a:lnTo>
                    <a:pt x="79686" y="296533"/>
                  </a:lnTo>
                  <a:lnTo>
                    <a:pt x="75984" y="297653"/>
                  </a:lnTo>
                  <a:lnTo>
                    <a:pt x="71611" y="298399"/>
                  </a:lnTo>
                  <a:lnTo>
                    <a:pt x="66791" y="298897"/>
                  </a:lnTo>
                  <a:lnTo>
                    <a:pt x="57308" y="299450"/>
                  </a:lnTo>
                  <a:lnTo>
                    <a:pt x="49918" y="299696"/>
                  </a:lnTo>
                  <a:lnTo>
                    <a:pt x="40402" y="299834"/>
                  </a:lnTo>
                  <a:lnTo>
                    <a:pt x="37412" y="298901"/>
                  </a:lnTo>
                  <a:lnTo>
                    <a:pt x="31551" y="295324"/>
                  </a:lnTo>
                  <a:lnTo>
                    <a:pt x="25770" y="288019"/>
                  </a:lnTo>
                  <a:lnTo>
                    <a:pt x="20026" y="279375"/>
                  </a:lnTo>
                  <a:lnTo>
                    <a:pt x="14298" y="272359"/>
                  </a:lnTo>
                  <a:lnTo>
                    <a:pt x="12390" y="268202"/>
                  </a:lnTo>
                  <a:lnTo>
                    <a:pt x="11118" y="263525"/>
                  </a:lnTo>
                  <a:lnTo>
                    <a:pt x="10269" y="258503"/>
                  </a:lnTo>
                  <a:lnTo>
                    <a:pt x="10656" y="254202"/>
                  </a:lnTo>
                  <a:lnTo>
                    <a:pt x="11867" y="250382"/>
                  </a:lnTo>
                  <a:lnTo>
                    <a:pt x="20654" y="232857"/>
                  </a:lnTo>
                  <a:lnTo>
                    <a:pt x="26007" y="224696"/>
                  </a:lnTo>
                  <a:lnTo>
                    <a:pt x="31561" y="217894"/>
                  </a:lnTo>
                  <a:lnTo>
                    <a:pt x="37205" y="211696"/>
                  </a:lnTo>
                  <a:lnTo>
                    <a:pt x="45737" y="202852"/>
                  </a:lnTo>
                  <a:lnTo>
                    <a:pt x="49542" y="200909"/>
                  </a:lnTo>
                  <a:lnTo>
                    <a:pt x="53983" y="199613"/>
                  </a:lnTo>
                  <a:lnTo>
                    <a:pt x="58849" y="198750"/>
                  </a:lnTo>
                  <a:lnTo>
                    <a:pt x="63997" y="198174"/>
                  </a:lnTo>
                  <a:lnTo>
                    <a:pt x="69335" y="197790"/>
                  </a:lnTo>
                  <a:lnTo>
                    <a:pt x="74798" y="197534"/>
                  </a:lnTo>
                  <a:lnTo>
                    <a:pt x="85949" y="197250"/>
                  </a:lnTo>
                  <a:lnTo>
                    <a:pt x="91590" y="197174"/>
                  </a:lnTo>
                  <a:lnTo>
                    <a:pt x="97255" y="198076"/>
                  </a:lnTo>
                  <a:lnTo>
                    <a:pt x="102936" y="199630"/>
                  </a:lnTo>
                  <a:lnTo>
                    <a:pt x="108629" y="201618"/>
                  </a:lnTo>
                  <a:lnTo>
                    <a:pt x="113377" y="203896"/>
                  </a:lnTo>
                  <a:lnTo>
                    <a:pt x="117495" y="206367"/>
                  </a:lnTo>
                  <a:lnTo>
                    <a:pt x="121192" y="208967"/>
                  </a:lnTo>
                  <a:lnTo>
                    <a:pt x="125562" y="211653"/>
                  </a:lnTo>
                  <a:lnTo>
                    <a:pt x="130380" y="214396"/>
                  </a:lnTo>
                  <a:lnTo>
                    <a:pt x="140815" y="219984"/>
                  </a:lnTo>
                  <a:lnTo>
                    <a:pt x="151802" y="225643"/>
                  </a:lnTo>
                  <a:lnTo>
                    <a:pt x="155493" y="229437"/>
                  </a:lnTo>
                  <a:lnTo>
                    <a:pt x="157955" y="233872"/>
                  </a:lnTo>
                  <a:lnTo>
                    <a:pt x="159596" y="238734"/>
                  </a:lnTo>
                  <a:lnTo>
                    <a:pt x="162595" y="242927"/>
                  </a:lnTo>
                  <a:lnTo>
                    <a:pt x="166499" y="246676"/>
                  </a:lnTo>
                  <a:lnTo>
                    <a:pt x="171007" y="250127"/>
                  </a:lnTo>
                  <a:lnTo>
                    <a:pt x="174012" y="253380"/>
                  </a:lnTo>
                  <a:lnTo>
                    <a:pt x="176015" y="256502"/>
                  </a:lnTo>
                  <a:lnTo>
                    <a:pt x="179194" y="263463"/>
                  </a:lnTo>
                  <a:lnTo>
                    <a:pt x="183782" y="272906"/>
                  </a:lnTo>
                  <a:lnTo>
                    <a:pt x="188996" y="280914"/>
                  </a:lnTo>
                  <a:lnTo>
                    <a:pt x="194488" y="287647"/>
                  </a:lnTo>
                  <a:lnTo>
                    <a:pt x="200105" y="293815"/>
                  </a:lnTo>
                  <a:lnTo>
                    <a:pt x="205740" y="299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53"/>
            <p:cNvSpPr/>
            <p:nvPr/>
          </p:nvSpPr>
          <p:spPr>
            <a:xfrm>
              <a:off x="7919236" y="3720465"/>
              <a:ext cx="261625" cy="325756"/>
            </a:xfrm>
            <a:custGeom>
              <a:avLst/>
              <a:gdLst/>
              <a:ahLst/>
              <a:cxnLst/>
              <a:rect l="0" t="0" r="0" b="0"/>
              <a:pathLst>
                <a:path w="261625" h="325756">
                  <a:moveTo>
                    <a:pt x="253214" y="0"/>
                  </a:moveTo>
                  <a:lnTo>
                    <a:pt x="244746" y="0"/>
                  </a:lnTo>
                  <a:lnTo>
                    <a:pt x="240121" y="4551"/>
                  </a:lnTo>
                  <a:lnTo>
                    <a:pt x="237818" y="5891"/>
                  </a:lnTo>
                  <a:lnTo>
                    <a:pt x="229073" y="8731"/>
                  </a:lnTo>
                  <a:lnTo>
                    <a:pt x="224738" y="10583"/>
                  </a:lnTo>
                  <a:lnTo>
                    <a:pt x="214841" y="15181"/>
                  </a:lnTo>
                  <a:lnTo>
                    <a:pt x="204091" y="20399"/>
                  </a:lnTo>
                  <a:lnTo>
                    <a:pt x="198558" y="22172"/>
                  </a:lnTo>
                  <a:lnTo>
                    <a:pt x="192964" y="23354"/>
                  </a:lnTo>
                  <a:lnTo>
                    <a:pt x="187330" y="24142"/>
                  </a:lnTo>
                  <a:lnTo>
                    <a:pt x="180716" y="25619"/>
                  </a:lnTo>
                  <a:lnTo>
                    <a:pt x="173449" y="27557"/>
                  </a:lnTo>
                  <a:lnTo>
                    <a:pt x="165748" y="29801"/>
                  </a:lnTo>
                  <a:lnTo>
                    <a:pt x="158708" y="31297"/>
                  </a:lnTo>
                  <a:lnTo>
                    <a:pt x="152110" y="32295"/>
                  </a:lnTo>
                  <a:lnTo>
                    <a:pt x="145806" y="32960"/>
                  </a:lnTo>
                  <a:lnTo>
                    <a:pt x="140651" y="33403"/>
                  </a:lnTo>
                  <a:lnTo>
                    <a:pt x="136262" y="33699"/>
                  </a:lnTo>
                  <a:lnTo>
                    <a:pt x="132384" y="33896"/>
                  </a:lnTo>
                  <a:lnTo>
                    <a:pt x="122994" y="34115"/>
                  </a:lnTo>
                  <a:lnTo>
                    <a:pt x="70473" y="34289"/>
                  </a:lnTo>
                  <a:lnTo>
                    <a:pt x="67570" y="35242"/>
                  </a:lnTo>
                  <a:lnTo>
                    <a:pt x="61803" y="38840"/>
                  </a:lnTo>
                  <a:lnTo>
                    <a:pt x="56065" y="41074"/>
                  </a:lnTo>
                  <a:lnTo>
                    <a:pt x="53201" y="41670"/>
                  </a:lnTo>
                  <a:lnTo>
                    <a:pt x="47479" y="44872"/>
                  </a:lnTo>
                  <a:lnTo>
                    <a:pt x="41761" y="49471"/>
                  </a:lnTo>
                  <a:lnTo>
                    <a:pt x="36045" y="54689"/>
                  </a:lnTo>
                  <a:lnTo>
                    <a:pt x="34140" y="57414"/>
                  </a:lnTo>
                  <a:lnTo>
                    <a:pt x="26280" y="76023"/>
                  </a:lnTo>
                  <a:lnTo>
                    <a:pt x="21227" y="83953"/>
                  </a:lnTo>
                  <a:lnTo>
                    <a:pt x="15806" y="91605"/>
                  </a:lnTo>
                  <a:lnTo>
                    <a:pt x="10221" y="101355"/>
                  </a:lnTo>
                  <a:lnTo>
                    <a:pt x="7104" y="109499"/>
                  </a:lnTo>
                  <a:lnTo>
                    <a:pt x="6274" y="113004"/>
                  </a:lnTo>
                  <a:lnTo>
                    <a:pt x="2810" y="119439"/>
                  </a:lnTo>
                  <a:lnTo>
                    <a:pt x="553" y="122488"/>
                  </a:lnTo>
                  <a:lnTo>
                    <a:pt x="0" y="125474"/>
                  </a:lnTo>
                  <a:lnTo>
                    <a:pt x="586" y="128417"/>
                  </a:lnTo>
                  <a:lnTo>
                    <a:pt x="3816" y="135433"/>
                  </a:lnTo>
                  <a:lnTo>
                    <a:pt x="11923" y="144389"/>
                  </a:lnTo>
                  <a:lnTo>
                    <a:pt x="13296" y="143884"/>
                  </a:lnTo>
                  <a:lnTo>
                    <a:pt x="17361" y="140783"/>
                  </a:lnTo>
                  <a:lnTo>
                    <a:pt x="20731" y="139575"/>
                  </a:lnTo>
                  <a:lnTo>
                    <a:pt x="24882" y="138770"/>
                  </a:lnTo>
                  <a:lnTo>
                    <a:pt x="29555" y="138233"/>
                  </a:lnTo>
                  <a:lnTo>
                    <a:pt x="33623" y="136923"/>
                  </a:lnTo>
                  <a:lnTo>
                    <a:pt x="40683" y="132927"/>
                  </a:lnTo>
                  <a:lnTo>
                    <a:pt x="45804" y="130528"/>
                  </a:lnTo>
                  <a:lnTo>
                    <a:pt x="52076" y="127976"/>
                  </a:lnTo>
                  <a:lnTo>
                    <a:pt x="59114" y="125322"/>
                  </a:lnTo>
                  <a:lnTo>
                    <a:pt x="64759" y="121648"/>
                  </a:lnTo>
                  <a:lnTo>
                    <a:pt x="69475" y="117294"/>
                  </a:lnTo>
                  <a:lnTo>
                    <a:pt x="73571" y="112486"/>
                  </a:lnTo>
                  <a:lnTo>
                    <a:pt x="79160" y="108328"/>
                  </a:lnTo>
                  <a:lnTo>
                    <a:pt x="85742" y="104603"/>
                  </a:lnTo>
                  <a:lnTo>
                    <a:pt x="112289" y="91782"/>
                  </a:lnTo>
                  <a:lnTo>
                    <a:pt x="119259" y="89763"/>
                  </a:lnTo>
                  <a:lnTo>
                    <a:pt x="126763" y="88417"/>
                  </a:lnTo>
                  <a:lnTo>
                    <a:pt x="134623" y="87520"/>
                  </a:lnTo>
                  <a:lnTo>
                    <a:pt x="142721" y="86921"/>
                  </a:lnTo>
                  <a:lnTo>
                    <a:pt x="150976" y="86522"/>
                  </a:lnTo>
                  <a:lnTo>
                    <a:pt x="166818" y="86079"/>
                  </a:lnTo>
                  <a:lnTo>
                    <a:pt x="198457" y="85771"/>
                  </a:lnTo>
                  <a:lnTo>
                    <a:pt x="204327" y="86708"/>
                  </a:lnTo>
                  <a:lnTo>
                    <a:pt x="210145" y="88285"/>
                  </a:lnTo>
                  <a:lnTo>
                    <a:pt x="215929" y="90289"/>
                  </a:lnTo>
                  <a:lnTo>
                    <a:pt x="221689" y="92578"/>
                  </a:lnTo>
                  <a:lnTo>
                    <a:pt x="227435" y="95056"/>
                  </a:lnTo>
                  <a:lnTo>
                    <a:pt x="233170" y="97660"/>
                  </a:lnTo>
                  <a:lnTo>
                    <a:pt x="237946" y="101302"/>
                  </a:lnTo>
                  <a:lnTo>
                    <a:pt x="245793" y="110428"/>
                  </a:lnTo>
                  <a:lnTo>
                    <a:pt x="249219" y="115528"/>
                  </a:lnTo>
                  <a:lnTo>
                    <a:pt x="252456" y="120834"/>
                  </a:lnTo>
                  <a:lnTo>
                    <a:pt x="255566" y="126276"/>
                  </a:lnTo>
                  <a:lnTo>
                    <a:pt x="257639" y="131809"/>
                  </a:lnTo>
                  <a:lnTo>
                    <a:pt x="259022" y="137403"/>
                  </a:lnTo>
                  <a:lnTo>
                    <a:pt x="259943" y="143036"/>
                  </a:lnTo>
                  <a:lnTo>
                    <a:pt x="260557" y="148698"/>
                  </a:lnTo>
                  <a:lnTo>
                    <a:pt x="260967" y="154377"/>
                  </a:lnTo>
                  <a:lnTo>
                    <a:pt x="261240" y="160068"/>
                  </a:lnTo>
                  <a:lnTo>
                    <a:pt x="261543" y="174011"/>
                  </a:lnTo>
                  <a:lnTo>
                    <a:pt x="261624" y="181730"/>
                  </a:lnTo>
                  <a:lnTo>
                    <a:pt x="260726" y="188780"/>
                  </a:lnTo>
                  <a:lnTo>
                    <a:pt x="259174" y="195386"/>
                  </a:lnTo>
                  <a:lnTo>
                    <a:pt x="249840" y="224226"/>
                  </a:lnTo>
                  <a:lnTo>
                    <a:pt x="245250" y="231399"/>
                  </a:lnTo>
                  <a:lnTo>
                    <a:pt x="239331" y="238086"/>
                  </a:lnTo>
                  <a:lnTo>
                    <a:pt x="232529" y="244449"/>
                  </a:lnTo>
                  <a:lnTo>
                    <a:pt x="227041" y="250596"/>
                  </a:lnTo>
                  <a:lnTo>
                    <a:pt x="222430" y="256599"/>
                  </a:lnTo>
                  <a:lnTo>
                    <a:pt x="218403" y="262506"/>
                  </a:lnTo>
                  <a:lnTo>
                    <a:pt x="213815" y="267396"/>
                  </a:lnTo>
                  <a:lnTo>
                    <a:pt x="208850" y="271609"/>
                  </a:lnTo>
                  <a:lnTo>
                    <a:pt x="203635" y="275370"/>
                  </a:lnTo>
                  <a:lnTo>
                    <a:pt x="198254" y="278830"/>
                  </a:lnTo>
                  <a:lnTo>
                    <a:pt x="192761" y="282089"/>
                  </a:lnTo>
                  <a:lnTo>
                    <a:pt x="187194" y="285214"/>
                  </a:lnTo>
                  <a:lnTo>
                    <a:pt x="175929" y="291227"/>
                  </a:lnTo>
                  <a:lnTo>
                    <a:pt x="136049" y="311453"/>
                  </a:lnTo>
                  <a:lnTo>
                    <a:pt x="130337" y="313363"/>
                  </a:lnTo>
                  <a:lnTo>
                    <a:pt x="124623" y="314636"/>
                  </a:lnTo>
                  <a:lnTo>
                    <a:pt x="118909" y="315485"/>
                  </a:lnTo>
                  <a:lnTo>
                    <a:pt x="113195" y="316051"/>
                  </a:lnTo>
                  <a:lnTo>
                    <a:pt x="107480" y="316428"/>
                  </a:lnTo>
                  <a:lnTo>
                    <a:pt x="101765" y="316679"/>
                  </a:lnTo>
                  <a:lnTo>
                    <a:pt x="97003" y="317799"/>
                  </a:lnTo>
                  <a:lnTo>
                    <a:pt x="92876" y="319499"/>
                  </a:lnTo>
                  <a:lnTo>
                    <a:pt x="81764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54"/>
            <p:cNvSpPr/>
            <p:nvPr/>
          </p:nvSpPr>
          <p:spPr>
            <a:xfrm>
              <a:off x="6363652" y="3626167"/>
              <a:ext cx="488633" cy="471092"/>
            </a:xfrm>
            <a:custGeom>
              <a:avLst/>
              <a:gdLst/>
              <a:ahLst/>
              <a:cxnLst/>
              <a:rect l="0" t="0" r="0" b="0"/>
              <a:pathLst>
                <a:path w="488633" h="471092">
                  <a:moveTo>
                    <a:pt x="0" y="368618"/>
                  </a:moveTo>
                  <a:lnTo>
                    <a:pt x="11932" y="368618"/>
                  </a:lnTo>
                  <a:lnTo>
                    <a:pt x="13670" y="369570"/>
                  </a:lnTo>
                  <a:lnTo>
                    <a:pt x="14828" y="371158"/>
                  </a:lnTo>
                  <a:lnTo>
                    <a:pt x="15600" y="373168"/>
                  </a:lnTo>
                  <a:lnTo>
                    <a:pt x="21538" y="377943"/>
                  </a:lnTo>
                  <a:lnTo>
                    <a:pt x="33052" y="385986"/>
                  </a:lnTo>
                  <a:lnTo>
                    <a:pt x="40407" y="391577"/>
                  </a:lnTo>
                  <a:lnTo>
                    <a:pt x="54306" y="400079"/>
                  </a:lnTo>
                  <a:lnTo>
                    <a:pt x="65833" y="409584"/>
                  </a:lnTo>
                  <a:lnTo>
                    <a:pt x="79937" y="423089"/>
                  </a:lnTo>
                  <a:lnTo>
                    <a:pt x="91524" y="433546"/>
                  </a:lnTo>
                  <a:lnTo>
                    <a:pt x="105647" y="442678"/>
                  </a:lnTo>
                  <a:lnTo>
                    <a:pt x="119435" y="454296"/>
                  </a:lnTo>
                  <a:lnTo>
                    <a:pt x="122486" y="457169"/>
                  </a:lnTo>
                  <a:lnTo>
                    <a:pt x="125472" y="459085"/>
                  </a:lnTo>
                  <a:lnTo>
                    <a:pt x="131330" y="461212"/>
                  </a:lnTo>
                  <a:lnTo>
                    <a:pt x="133273" y="462733"/>
                  </a:lnTo>
                  <a:lnTo>
                    <a:pt x="134569" y="464698"/>
                  </a:lnTo>
                  <a:lnTo>
                    <a:pt x="137008" y="471091"/>
                  </a:lnTo>
                  <a:lnTo>
                    <a:pt x="137156" y="458707"/>
                  </a:lnTo>
                  <a:lnTo>
                    <a:pt x="136205" y="456300"/>
                  </a:lnTo>
                  <a:lnTo>
                    <a:pt x="127835" y="443052"/>
                  </a:lnTo>
                  <a:lnTo>
                    <a:pt x="122538" y="433132"/>
                  </a:lnTo>
                  <a:lnTo>
                    <a:pt x="117009" y="422373"/>
                  </a:lnTo>
                  <a:lnTo>
                    <a:pt x="113916" y="408701"/>
                  </a:lnTo>
                  <a:lnTo>
                    <a:pt x="111589" y="394053"/>
                  </a:lnTo>
                  <a:lnTo>
                    <a:pt x="107381" y="381192"/>
                  </a:lnTo>
                  <a:lnTo>
                    <a:pt x="102335" y="369126"/>
                  </a:lnTo>
                  <a:lnTo>
                    <a:pt x="99656" y="363242"/>
                  </a:lnTo>
                  <a:lnTo>
                    <a:pt x="96679" y="349083"/>
                  </a:lnTo>
                  <a:lnTo>
                    <a:pt x="95885" y="341307"/>
                  </a:lnTo>
                  <a:lnTo>
                    <a:pt x="94403" y="333266"/>
                  </a:lnTo>
                  <a:lnTo>
                    <a:pt x="92463" y="325047"/>
                  </a:lnTo>
                  <a:lnTo>
                    <a:pt x="90218" y="316710"/>
                  </a:lnTo>
                  <a:lnTo>
                    <a:pt x="87722" y="302368"/>
                  </a:lnTo>
                  <a:lnTo>
                    <a:pt x="86612" y="288691"/>
                  </a:lnTo>
                  <a:lnTo>
                    <a:pt x="86120" y="273087"/>
                  </a:lnTo>
                  <a:lnTo>
                    <a:pt x="85035" y="264926"/>
                  </a:lnTo>
                  <a:lnTo>
                    <a:pt x="83361" y="256627"/>
                  </a:lnTo>
                  <a:lnTo>
                    <a:pt x="81291" y="248237"/>
                  </a:lnTo>
                  <a:lnTo>
                    <a:pt x="78992" y="233835"/>
                  </a:lnTo>
                  <a:lnTo>
                    <a:pt x="77970" y="220132"/>
                  </a:lnTo>
                  <a:lnTo>
                    <a:pt x="77516" y="204517"/>
                  </a:lnTo>
                  <a:lnTo>
                    <a:pt x="77185" y="166129"/>
                  </a:lnTo>
                  <a:lnTo>
                    <a:pt x="77162" y="148707"/>
                  </a:lnTo>
                  <a:lnTo>
                    <a:pt x="78112" y="143905"/>
                  </a:lnTo>
                  <a:lnTo>
                    <a:pt x="83939" y="129356"/>
                  </a:lnTo>
                  <a:lnTo>
                    <a:pt x="84535" y="126242"/>
                  </a:lnTo>
                  <a:lnTo>
                    <a:pt x="87736" y="120243"/>
                  </a:lnTo>
                  <a:lnTo>
                    <a:pt x="97552" y="108630"/>
                  </a:lnTo>
                  <a:lnTo>
                    <a:pt x="100277" y="106710"/>
                  </a:lnTo>
                  <a:lnTo>
                    <a:pt x="108664" y="103055"/>
                  </a:lnTo>
                  <a:lnTo>
                    <a:pt x="114335" y="98825"/>
                  </a:lnTo>
                  <a:lnTo>
                    <a:pt x="118134" y="97316"/>
                  </a:lnTo>
                  <a:lnTo>
                    <a:pt x="132581" y="94240"/>
                  </a:lnTo>
                  <a:lnTo>
                    <a:pt x="143380" y="90144"/>
                  </a:lnTo>
                  <a:lnTo>
                    <a:pt x="157070" y="87689"/>
                  </a:lnTo>
                  <a:lnTo>
                    <a:pt x="171726" y="85645"/>
                  </a:lnTo>
                  <a:lnTo>
                    <a:pt x="184590" y="81562"/>
                  </a:lnTo>
                  <a:lnTo>
                    <a:pt x="207094" y="73908"/>
                  </a:lnTo>
                  <a:lnTo>
                    <a:pt x="216168" y="71180"/>
                  </a:lnTo>
                  <a:lnTo>
                    <a:pt x="246189" y="62789"/>
                  </a:lnTo>
                  <a:lnTo>
                    <a:pt x="264675" y="57116"/>
                  </a:lnTo>
                  <a:lnTo>
                    <a:pt x="291148" y="48568"/>
                  </a:lnTo>
                  <a:lnTo>
                    <a:pt x="300779" y="45713"/>
                  </a:lnTo>
                  <a:lnTo>
                    <a:pt x="331584" y="37146"/>
                  </a:lnTo>
                  <a:lnTo>
                    <a:pt x="360184" y="28575"/>
                  </a:lnTo>
                  <a:lnTo>
                    <a:pt x="391413" y="20003"/>
                  </a:lnTo>
                  <a:lnTo>
                    <a:pt x="410181" y="14287"/>
                  </a:lnTo>
                  <a:lnTo>
                    <a:pt x="436813" y="5715"/>
                  </a:lnTo>
                  <a:lnTo>
                    <a:pt x="445513" y="3810"/>
                  </a:lnTo>
                  <a:lnTo>
                    <a:pt x="454172" y="2540"/>
                  </a:lnTo>
                  <a:lnTo>
                    <a:pt x="469506" y="1129"/>
                  </a:lnTo>
                  <a:lnTo>
                    <a:pt x="474929" y="753"/>
                  </a:lnTo>
                  <a:lnTo>
                    <a:pt x="48863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55"/>
            <p:cNvSpPr/>
            <p:nvPr/>
          </p:nvSpPr>
          <p:spPr>
            <a:xfrm>
              <a:off x="7512367" y="3566160"/>
              <a:ext cx="677228" cy="488630"/>
            </a:xfrm>
            <a:custGeom>
              <a:avLst/>
              <a:gdLst/>
              <a:ahLst/>
              <a:cxnLst/>
              <a:rect l="0" t="0" r="0" b="0"/>
              <a:pathLst>
                <a:path w="677228" h="488630">
                  <a:moveTo>
                    <a:pt x="0" y="437197"/>
                  </a:moveTo>
                  <a:lnTo>
                    <a:pt x="4551" y="437197"/>
                  </a:lnTo>
                  <a:lnTo>
                    <a:pt x="5891" y="438150"/>
                  </a:lnTo>
                  <a:lnTo>
                    <a:pt x="6785" y="439737"/>
                  </a:lnTo>
                  <a:lnTo>
                    <a:pt x="8220" y="444578"/>
                  </a:lnTo>
                  <a:lnTo>
                    <a:pt x="13019" y="449967"/>
                  </a:lnTo>
                  <a:lnTo>
                    <a:pt x="14395" y="452378"/>
                  </a:lnTo>
                  <a:lnTo>
                    <a:pt x="17283" y="460322"/>
                  </a:lnTo>
                  <a:lnTo>
                    <a:pt x="21334" y="465890"/>
                  </a:lnTo>
                  <a:lnTo>
                    <a:pt x="23748" y="467756"/>
                  </a:lnTo>
                  <a:lnTo>
                    <a:pt x="26310" y="468999"/>
                  </a:lnTo>
                  <a:lnTo>
                    <a:pt x="28969" y="469829"/>
                  </a:lnTo>
                  <a:lnTo>
                    <a:pt x="34466" y="473290"/>
                  </a:lnTo>
                  <a:lnTo>
                    <a:pt x="37265" y="475547"/>
                  </a:lnTo>
                  <a:lnTo>
                    <a:pt x="40083" y="477051"/>
                  </a:lnTo>
                  <a:lnTo>
                    <a:pt x="45755" y="478722"/>
                  </a:lnTo>
                  <a:lnTo>
                    <a:pt x="47649" y="480120"/>
                  </a:lnTo>
                  <a:lnTo>
                    <a:pt x="48911" y="482005"/>
                  </a:lnTo>
                  <a:lnTo>
                    <a:pt x="49752" y="484214"/>
                  </a:lnTo>
                  <a:lnTo>
                    <a:pt x="51265" y="485687"/>
                  </a:lnTo>
                  <a:lnTo>
                    <a:pt x="53227" y="486669"/>
                  </a:lnTo>
                  <a:lnTo>
                    <a:pt x="59997" y="488629"/>
                  </a:lnTo>
                  <a:lnTo>
                    <a:pt x="60008" y="422502"/>
                  </a:lnTo>
                  <a:lnTo>
                    <a:pt x="57468" y="411299"/>
                  </a:lnTo>
                  <a:lnTo>
                    <a:pt x="54116" y="399969"/>
                  </a:lnTo>
                  <a:lnTo>
                    <a:pt x="52627" y="388584"/>
                  </a:lnTo>
                  <a:lnTo>
                    <a:pt x="49424" y="377174"/>
                  </a:lnTo>
                  <a:lnTo>
                    <a:pt x="44827" y="364800"/>
                  </a:lnTo>
                  <a:lnTo>
                    <a:pt x="31315" y="325252"/>
                  </a:lnTo>
                  <a:lnTo>
                    <a:pt x="25665" y="310926"/>
                  </a:lnTo>
                  <a:lnTo>
                    <a:pt x="22825" y="304439"/>
                  </a:lnTo>
                  <a:lnTo>
                    <a:pt x="19670" y="289611"/>
                  </a:lnTo>
                  <a:lnTo>
                    <a:pt x="18829" y="281657"/>
                  </a:lnTo>
                  <a:lnTo>
                    <a:pt x="17315" y="273496"/>
                  </a:lnTo>
                  <a:lnTo>
                    <a:pt x="15353" y="265198"/>
                  </a:lnTo>
                  <a:lnTo>
                    <a:pt x="13093" y="256808"/>
                  </a:lnTo>
                  <a:lnTo>
                    <a:pt x="10582" y="242407"/>
                  </a:lnTo>
                  <a:lnTo>
                    <a:pt x="9466" y="229656"/>
                  </a:lnTo>
                  <a:lnTo>
                    <a:pt x="8970" y="217639"/>
                  </a:lnTo>
                  <a:lnTo>
                    <a:pt x="6209" y="205948"/>
                  </a:lnTo>
                  <a:lnTo>
                    <a:pt x="2760" y="194402"/>
                  </a:lnTo>
                  <a:lnTo>
                    <a:pt x="1227" y="182921"/>
                  </a:lnTo>
                  <a:lnTo>
                    <a:pt x="364" y="170298"/>
                  </a:lnTo>
                  <a:lnTo>
                    <a:pt x="2702" y="161095"/>
                  </a:lnTo>
                  <a:lnTo>
                    <a:pt x="6832" y="147744"/>
                  </a:lnTo>
                  <a:lnTo>
                    <a:pt x="7413" y="144216"/>
                  </a:lnTo>
                  <a:lnTo>
                    <a:pt x="8752" y="141864"/>
                  </a:lnTo>
                  <a:lnTo>
                    <a:pt x="10597" y="140296"/>
                  </a:lnTo>
                  <a:lnTo>
                    <a:pt x="12780" y="139251"/>
                  </a:lnTo>
                  <a:lnTo>
                    <a:pt x="20403" y="133228"/>
                  </a:lnTo>
                  <a:lnTo>
                    <a:pt x="22174" y="130729"/>
                  </a:lnTo>
                  <a:lnTo>
                    <a:pt x="24143" y="125411"/>
                  </a:lnTo>
                  <a:lnTo>
                    <a:pt x="26573" y="123612"/>
                  </a:lnTo>
                  <a:lnTo>
                    <a:pt x="44160" y="118186"/>
                  </a:lnTo>
                  <a:lnTo>
                    <a:pt x="60392" y="110900"/>
                  </a:lnTo>
                  <a:lnTo>
                    <a:pt x="82943" y="99905"/>
                  </a:lnTo>
                  <a:lnTo>
                    <a:pt x="96871" y="94249"/>
                  </a:lnTo>
                  <a:lnTo>
                    <a:pt x="112586" y="88561"/>
                  </a:lnTo>
                  <a:lnTo>
                    <a:pt x="129096" y="82857"/>
                  </a:lnTo>
                  <a:lnTo>
                    <a:pt x="145959" y="79688"/>
                  </a:lnTo>
                  <a:lnTo>
                    <a:pt x="163931" y="77326"/>
                  </a:lnTo>
                  <a:lnTo>
                    <a:pt x="184618" y="73102"/>
                  </a:lnTo>
                  <a:lnTo>
                    <a:pt x="217685" y="65369"/>
                  </a:lnTo>
                  <a:lnTo>
                    <a:pt x="354334" y="31429"/>
                  </a:lnTo>
                  <a:lnTo>
                    <a:pt x="365762" y="29525"/>
                  </a:lnTo>
                  <a:lnTo>
                    <a:pt x="377192" y="28256"/>
                  </a:lnTo>
                  <a:lnTo>
                    <a:pt x="388622" y="27410"/>
                  </a:lnTo>
                  <a:lnTo>
                    <a:pt x="400051" y="25893"/>
                  </a:lnTo>
                  <a:lnTo>
                    <a:pt x="411481" y="23929"/>
                  </a:lnTo>
                  <a:lnTo>
                    <a:pt x="461751" y="13934"/>
                  </a:lnTo>
                  <a:lnTo>
                    <a:pt x="474521" y="12147"/>
                  </a:lnTo>
                  <a:lnTo>
                    <a:pt x="486845" y="10955"/>
                  </a:lnTo>
                  <a:lnTo>
                    <a:pt x="498871" y="10161"/>
                  </a:lnTo>
                  <a:lnTo>
                    <a:pt x="511651" y="8679"/>
                  </a:lnTo>
                  <a:lnTo>
                    <a:pt x="524933" y="6738"/>
                  </a:lnTo>
                  <a:lnTo>
                    <a:pt x="538551" y="4492"/>
                  </a:lnTo>
                  <a:lnTo>
                    <a:pt x="550486" y="2995"/>
                  </a:lnTo>
                  <a:lnTo>
                    <a:pt x="571368" y="1331"/>
                  </a:lnTo>
                  <a:lnTo>
                    <a:pt x="590174" y="591"/>
                  </a:lnTo>
                  <a:lnTo>
                    <a:pt x="620979" y="116"/>
                  </a:lnTo>
                  <a:lnTo>
                    <a:pt x="67722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56"/>
            <p:cNvSpPr/>
            <p:nvPr/>
          </p:nvSpPr>
          <p:spPr>
            <a:xfrm>
              <a:off x="6809422" y="4380547"/>
              <a:ext cx="222886" cy="231458"/>
            </a:xfrm>
            <a:custGeom>
              <a:avLst/>
              <a:gdLst/>
              <a:ahLst/>
              <a:cxnLst/>
              <a:rect l="0" t="0" r="0" b="0"/>
              <a:pathLst>
                <a:path w="222886" h="231458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7381" y="20400"/>
                  </a:lnTo>
                  <a:lnTo>
                    <a:pt x="9683" y="23125"/>
                  </a:lnTo>
                  <a:lnTo>
                    <a:pt x="13123" y="25894"/>
                  </a:lnTo>
                  <a:lnTo>
                    <a:pt x="17321" y="28693"/>
                  </a:lnTo>
                  <a:lnTo>
                    <a:pt x="21072" y="32463"/>
                  </a:lnTo>
                  <a:lnTo>
                    <a:pt x="24526" y="36882"/>
                  </a:lnTo>
                  <a:lnTo>
                    <a:pt x="27780" y="41733"/>
                  </a:lnTo>
                  <a:lnTo>
                    <a:pt x="31855" y="46872"/>
                  </a:lnTo>
                  <a:lnTo>
                    <a:pt x="36477" y="52203"/>
                  </a:lnTo>
                  <a:lnTo>
                    <a:pt x="41463" y="57663"/>
                  </a:lnTo>
                  <a:lnTo>
                    <a:pt x="52083" y="68808"/>
                  </a:lnTo>
                  <a:lnTo>
                    <a:pt x="57582" y="74447"/>
                  </a:lnTo>
                  <a:lnTo>
                    <a:pt x="62201" y="80111"/>
                  </a:lnTo>
                  <a:lnTo>
                    <a:pt x="66232" y="85793"/>
                  </a:lnTo>
                  <a:lnTo>
                    <a:pt x="69872" y="91485"/>
                  </a:lnTo>
                  <a:lnTo>
                    <a:pt x="75156" y="97185"/>
                  </a:lnTo>
                  <a:lnTo>
                    <a:pt x="81538" y="102890"/>
                  </a:lnTo>
                  <a:lnTo>
                    <a:pt x="88648" y="108598"/>
                  </a:lnTo>
                  <a:lnTo>
                    <a:pt x="94341" y="114309"/>
                  </a:lnTo>
                  <a:lnTo>
                    <a:pt x="99089" y="120021"/>
                  </a:lnTo>
                  <a:lnTo>
                    <a:pt x="103207" y="125734"/>
                  </a:lnTo>
                  <a:lnTo>
                    <a:pt x="107857" y="131448"/>
                  </a:lnTo>
                  <a:lnTo>
                    <a:pt x="112863" y="137162"/>
                  </a:lnTo>
                  <a:lnTo>
                    <a:pt x="118103" y="142876"/>
                  </a:lnTo>
                  <a:lnTo>
                    <a:pt x="129008" y="154306"/>
                  </a:lnTo>
                  <a:lnTo>
                    <a:pt x="134582" y="160020"/>
                  </a:lnTo>
                  <a:lnTo>
                    <a:pt x="140204" y="164783"/>
                  </a:lnTo>
                  <a:lnTo>
                    <a:pt x="145857" y="168910"/>
                  </a:lnTo>
                  <a:lnTo>
                    <a:pt x="151531" y="172614"/>
                  </a:lnTo>
                  <a:lnTo>
                    <a:pt x="156266" y="176036"/>
                  </a:lnTo>
                  <a:lnTo>
                    <a:pt x="160375" y="179270"/>
                  </a:lnTo>
                  <a:lnTo>
                    <a:pt x="164067" y="182379"/>
                  </a:lnTo>
                  <a:lnTo>
                    <a:pt x="168432" y="186356"/>
                  </a:lnTo>
                  <a:lnTo>
                    <a:pt x="178364" y="195855"/>
                  </a:lnTo>
                  <a:lnTo>
                    <a:pt x="199629" y="216804"/>
                  </a:lnTo>
                  <a:lnTo>
                    <a:pt x="202618" y="218831"/>
                  </a:lnTo>
                  <a:lnTo>
                    <a:pt x="208480" y="221084"/>
                  </a:lnTo>
                  <a:lnTo>
                    <a:pt x="214260" y="224624"/>
                  </a:lnTo>
                  <a:lnTo>
                    <a:pt x="222885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57"/>
            <p:cNvSpPr/>
            <p:nvPr/>
          </p:nvSpPr>
          <p:spPr>
            <a:xfrm>
              <a:off x="6757987" y="4380547"/>
              <a:ext cx="240031" cy="257176"/>
            </a:xfrm>
            <a:custGeom>
              <a:avLst/>
              <a:gdLst/>
              <a:ahLst/>
              <a:cxnLst/>
              <a:rect l="0" t="0" r="0" b="0"/>
              <a:pathLst>
                <a:path w="240031" h="257176">
                  <a:moveTo>
                    <a:pt x="240030" y="0"/>
                  </a:moveTo>
                  <a:lnTo>
                    <a:pt x="224430" y="0"/>
                  </a:lnTo>
                  <a:lnTo>
                    <a:pt x="221031" y="2540"/>
                  </a:lnTo>
                  <a:lnTo>
                    <a:pt x="213763" y="9325"/>
                  </a:lnTo>
                  <a:lnTo>
                    <a:pt x="198224" y="24702"/>
                  </a:lnTo>
                  <a:lnTo>
                    <a:pt x="193109" y="30756"/>
                  </a:lnTo>
                  <a:lnTo>
                    <a:pt x="187795" y="37649"/>
                  </a:lnTo>
                  <a:lnTo>
                    <a:pt x="182346" y="45102"/>
                  </a:lnTo>
                  <a:lnTo>
                    <a:pt x="171213" y="61003"/>
                  </a:lnTo>
                  <a:lnTo>
                    <a:pt x="165577" y="69244"/>
                  </a:lnTo>
                  <a:lnTo>
                    <a:pt x="158962" y="77595"/>
                  </a:lnTo>
                  <a:lnTo>
                    <a:pt x="151695" y="86020"/>
                  </a:lnTo>
                  <a:lnTo>
                    <a:pt x="143992" y="94494"/>
                  </a:lnTo>
                  <a:lnTo>
                    <a:pt x="136952" y="103001"/>
                  </a:lnTo>
                  <a:lnTo>
                    <a:pt x="130354" y="111530"/>
                  </a:lnTo>
                  <a:lnTo>
                    <a:pt x="124051" y="120073"/>
                  </a:lnTo>
                  <a:lnTo>
                    <a:pt x="116991" y="128626"/>
                  </a:lnTo>
                  <a:lnTo>
                    <a:pt x="109426" y="137186"/>
                  </a:lnTo>
                  <a:lnTo>
                    <a:pt x="101526" y="145750"/>
                  </a:lnTo>
                  <a:lnTo>
                    <a:pt x="94354" y="154317"/>
                  </a:lnTo>
                  <a:lnTo>
                    <a:pt x="87668" y="162885"/>
                  </a:lnTo>
                  <a:lnTo>
                    <a:pt x="81305" y="171455"/>
                  </a:lnTo>
                  <a:lnTo>
                    <a:pt x="74206" y="179073"/>
                  </a:lnTo>
                  <a:lnTo>
                    <a:pt x="66616" y="186057"/>
                  </a:lnTo>
                  <a:lnTo>
                    <a:pt x="58698" y="192619"/>
                  </a:lnTo>
                  <a:lnTo>
                    <a:pt x="52467" y="198897"/>
                  </a:lnTo>
                  <a:lnTo>
                    <a:pt x="47361" y="204988"/>
                  </a:lnTo>
                  <a:lnTo>
                    <a:pt x="43004" y="210954"/>
                  </a:lnTo>
                  <a:lnTo>
                    <a:pt x="38195" y="216836"/>
                  </a:lnTo>
                  <a:lnTo>
                    <a:pt x="33083" y="222662"/>
                  </a:lnTo>
                  <a:lnTo>
                    <a:pt x="27770" y="228452"/>
                  </a:lnTo>
                  <a:lnTo>
                    <a:pt x="24229" y="233264"/>
                  </a:lnTo>
                  <a:lnTo>
                    <a:pt x="20293" y="241150"/>
                  </a:lnTo>
                  <a:lnTo>
                    <a:pt x="18291" y="243635"/>
                  </a:lnTo>
                  <a:lnTo>
                    <a:pt x="16004" y="245291"/>
                  </a:lnTo>
                  <a:lnTo>
                    <a:pt x="13527" y="246394"/>
                  </a:lnTo>
                  <a:lnTo>
                    <a:pt x="8234" y="250161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58"/>
            <p:cNvSpPr/>
            <p:nvPr/>
          </p:nvSpPr>
          <p:spPr>
            <a:xfrm>
              <a:off x="7100887" y="4423410"/>
              <a:ext cx="240031" cy="25718"/>
            </a:xfrm>
            <a:custGeom>
              <a:avLst/>
              <a:gdLst/>
              <a:ahLst/>
              <a:cxnLst/>
              <a:rect l="0" t="0" r="0" b="0"/>
              <a:pathLst>
                <a:path w="240031" h="25718">
                  <a:moveTo>
                    <a:pt x="0" y="25717"/>
                  </a:moveTo>
                  <a:lnTo>
                    <a:pt x="4551" y="21167"/>
                  </a:lnTo>
                  <a:lnTo>
                    <a:pt x="6845" y="19826"/>
                  </a:lnTo>
                  <a:lnTo>
                    <a:pt x="9326" y="18932"/>
                  </a:lnTo>
                  <a:lnTo>
                    <a:pt x="11932" y="18336"/>
                  </a:lnTo>
                  <a:lnTo>
                    <a:pt x="17368" y="17674"/>
                  </a:lnTo>
                  <a:lnTo>
                    <a:pt x="23912" y="17380"/>
                  </a:lnTo>
                  <a:lnTo>
                    <a:pt x="43635" y="17191"/>
                  </a:lnTo>
                  <a:lnTo>
                    <a:pt x="49092" y="17175"/>
                  </a:lnTo>
                  <a:lnTo>
                    <a:pt x="55588" y="16213"/>
                  </a:lnTo>
                  <a:lnTo>
                    <a:pt x="62777" y="14619"/>
                  </a:lnTo>
                  <a:lnTo>
                    <a:pt x="70426" y="12603"/>
                  </a:lnTo>
                  <a:lnTo>
                    <a:pt x="78383" y="11260"/>
                  </a:lnTo>
                  <a:lnTo>
                    <a:pt x="86545" y="10363"/>
                  </a:lnTo>
                  <a:lnTo>
                    <a:pt x="94845" y="9767"/>
                  </a:lnTo>
                  <a:lnTo>
                    <a:pt x="103235" y="8415"/>
                  </a:lnTo>
                  <a:lnTo>
                    <a:pt x="111685" y="6563"/>
                  </a:lnTo>
                  <a:lnTo>
                    <a:pt x="120176" y="4375"/>
                  </a:lnTo>
                  <a:lnTo>
                    <a:pt x="128695" y="2917"/>
                  </a:lnTo>
                  <a:lnTo>
                    <a:pt x="137232" y="1945"/>
                  </a:lnTo>
                  <a:lnTo>
                    <a:pt x="145780" y="1296"/>
                  </a:lnTo>
                  <a:lnTo>
                    <a:pt x="153384" y="864"/>
                  </a:lnTo>
                  <a:lnTo>
                    <a:pt x="166913" y="384"/>
                  </a:lnTo>
                  <a:lnTo>
                    <a:pt x="191121" y="75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59"/>
            <p:cNvSpPr/>
            <p:nvPr/>
          </p:nvSpPr>
          <p:spPr>
            <a:xfrm>
              <a:off x="7118032" y="4492024"/>
              <a:ext cx="291466" cy="42829"/>
            </a:xfrm>
            <a:custGeom>
              <a:avLst/>
              <a:gdLst/>
              <a:ahLst/>
              <a:cxnLst/>
              <a:rect l="0" t="0" r="0" b="0"/>
              <a:pathLst>
                <a:path w="291466" h="42829">
                  <a:moveTo>
                    <a:pt x="0" y="42828"/>
                  </a:moveTo>
                  <a:lnTo>
                    <a:pt x="0" y="38278"/>
                  </a:lnTo>
                  <a:lnTo>
                    <a:pt x="953" y="36937"/>
                  </a:lnTo>
                  <a:lnTo>
                    <a:pt x="2541" y="36043"/>
                  </a:lnTo>
                  <a:lnTo>
                    <a:pt x="4551" y="35447"/>
                  </a:lnTo>
                  <a:lnTo>
                    <a:pt x="7797" y="34098"/>
                  </a:lnTo>
                  <a:lnTo>
                    <a:pt x="11865" y="32245"/>
                  </a:lnTo>
                  <a:lnTo>
                    <a:pt x="26693" y="25088"/>
                  </a:lnTo>
                  <a:lnTo>
                    <a:pt x="32083" y="22429"/>
                  </a:lnTo>
                  <a:lnTo>
                    <a:pt x="38534" y="19703"/>
                  </a:lnTo>
                  <a:lnTo>
                    <a:pt x="45691" y="16934"/>
                  </a:lnTo>
                  <a:lnTo>
                    <a:pt x="53321" y="14136"/>
                  </a:lnTo>
                  <a:lnTo>
                    <a:pt x="61266" y="12270"/>
                  </a:lnTo>
                  <a:lnTo>
                    <a:pt x="69419" y="11026"/>
                  </a:lnTo>
                  <a:lnTo>
                    <a:pt x="77711" y="10197"/>
                  </a:lnTo>
                  <a:lnTo>
                    <a:pt x="86098" y="8691"/>
                  </a:lnTo>
                  <a:lnTo>
                    <a:pt x="94546" y="6735"/>
                  </a:lnTo>
                  <a:lnTo>
                    <a:pt x="103036" y="4479"/>
                  </a:lnTo>
                  <a:lnTo>
                    <a:pt x="111553" y="2975"/>
                  </a:lnTo>
                  <a:lnTo>
                    <a:pt x="120088" y="1972"/>
                  </a:lnTo>
                  <a:lnTo>
                    <a:pt x="128637" y="1303"/>
                  </a:lnTo>
                  <a:lnTo>
                    <a:pt x="137193" y="857"/>
                  </a:lnTo>
                  <a:lnTo>
                    <a:pt x="154319" y="362"/>
                  </a:lnTo>
                  <a:lnTo>
                    <a:pt x="205741" y="0"/>
                  </a:lnTo>
                  <a:lnTo>
                    <a:pt x="213361" y="942"/>
                  </a:lnTo>
                  <a:lnTo>
                    <a:pt x="220346" y="2521"/>
                  </a:lnTo>
                  <a:lnTo>
                    <a:pt x="226907" y="4527"/>
                  </a:lnTo>
                  <a:lnTo>
                    <a:pt x="234139" y="5864"/>
                  </a:lnTo>
                  <a:lnTo>
                    <a:pt x="241818" y="6756"/>
                  </a:lnTo>
                  <a:lnTo>
                    <a:pt x="249795" y="7350"/>
                  </a:lnTo>
                  <a:lnTo>
                    <a:pt x="257017" y="8698"/>
                  </a:lnTo>
                  <a:lnTo>
                    <a:pt x="263737" y="10550"/>
                  </a:lnTo>
                  <a:lnTo>
                    <a:pt x="270123" y="12737"/>
                  </a:lnTo>
                  <a:lnTo>
                    <a:pt x="275332" y="14195"/>
                  </a:lnTo>
                  <a:lnTo>
                    <a:pt x="279757" y="15167"/>
                  </a:lnTo>
                  <a:lnTo>
                    <a:pt x="291465" y="171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60"/>
            <p:cNvSpPr/>
            <p:nvPr/>
          </p:nvSpPr>
          <p:spPr>
            <a:xfrm>
              <a:off x="7495222" y="4303500"/>
              <a:ext cx="240031" cy="330246"/>
            </a:xfrm>
            <a:custGeom>
              <a:avLst/>
              <a:gdLst/>
              <a:ahLst/>
              <a:cxnLst/>
              <a:rect l="0" t="0" r="0" b="0"/>
              <a:pathLst>
                <a:path w="240031" h="330246">
                  <a:moveTo>
                    <a:pt x="240030" y="8467"/>
                  </a:moveTo>
                  <a:lnTo>
                    <a:pt x="235479" y="8467"/>
                  </a:lnTo>
                  <a:lnTo>
                    <a:pt x="234138" y="7515"/>
                  </a:lnTo>
                  <a:lnTo>
                    <a:pt x="233245" y="5927"/>
                  </a:lnTo>
                  <a:lnTo>
                    <a:pt x="232649" y="3916"/>
                  </a:lnTo>
                  <a:lnTo>
                    <a:pt x="231300" y="2576"/>
                  </a:lnTo>
                  <a:lnTo>
                    <a:pt x="229447" y="1682"/>
                  </a:lnTo>
                  <a:lnTo>
                    <a:pt x="224181" y="248"/>
                  </a:lnTo>
                  <a:lnTo>
                    <a:pt x="218718" y="0"/>
                  </a:lnTo>
                  <a:lnTo>
                    <a:pt x="215345" y="917"/>
                  </a:lnTo>
                  <a:lnTo>
                    <a:pt x="211191" y="2481"/>
                  </a:lnTo>
                  <a:lnTo>
                    <a:pt x="206517" y="4477"/>
                  </a:lnTo>
                  <a:lnTo>
                    <a:pt x="202448" y="5807"/>
                  </a:lnTo>
                  <a:lnTo>
                    <a:pt x="195386" y="7285"/>
                  </a:lnTo>
                  <a:lnTo>
                    <a:pt x="191218" y="8631"/>
                  </a:lnTo>
                  <a:lnTo>
                    <a:pt x="186533" y="10482"/>
                  </a:lnTo>
                  <a:lnTo>
                    <a:pt x="181506" y="12668"/>
                  </a:lnTo>
                  <a:lnTo>
                    <a:pt x="176249" y="14125"/>
                  </a:lnTo>
                  <a:lnTo>
                    <a:pt x="170840" y="15097"/>
                  </a:lnTo>
                  <a:lnTo>
                    <a:pt x="165328" y="15744"/>
                  </a:lnTo>
                  <a:lnTo>
                    <a:pt x="158796" y="17128"/>
                  </a:lnTo>
                  <a:lnTo>
                    <a:pt x="151584" y="19004"/>
                  </a:lnTo>
                  <a:lnTo>
                    <a:pt x="143918" y="21206"/>
                  </a:lnTo>
                  <a:lnTo>
                    <a:pt x="136903" y="22675"/>
                  </a:lnTo>
                  <a:lnTo>
                    <a:pt x="130321" y="23654"/>
                  </a:lnTo>
                  <a:lnTo>
                    <a:pt x="124029" y="24307"/>
                  </a:lnTo>
                  <a:lnTo>
                    <a:pt x="117928" y="24742"/>
                  </a:lnTo>
                  <a:lnTo>
                    <a:pt x="111957" y="25032"/>
                  </a:lnTo>
                  <a:lnTo>
                    <a:pt x="100241" y="25354"/>
                  </a:lnTo>
                  <a:lnTo>
                    <a:pt x="66233" y="25602"/>
                  </a:lnTo>
                  <a:lnTo>
                    <a:pt x="63205" y="24653"/>
                  </a:lnTo>
                  <a:lnTo>
                    <a:pt x="57302" y="21058"/>
                  </a:lnTo>
                  <a:lnTo>
                    <a:pt x="51503" y="18826"/>
                  </a:lnTo>
                  <a:lnTo>
                    <a:pt x="44569" y="17392"/>
                  </a:lnTo>
                  <a:lnTo>
                    <a:pt x="37308" y="17109"/>
                  </a:lnTo>
                  <a:lnTo>
                    <a:pt x="35632" y="17071"/>
                  </a:lnTo>
                  <a:lnTo>
                    <a:pt x="35185" y="18013"/>
                  </a:lnTo>
                  <a:lnTo>
                    <a:pt x="34408" y="24423"/>
                  </a:lnTo>
                  <a:lnTo>
                    <a:pt x="34313" y="38113"/>
                  </a:lnTo>
                  <a:lnTo>
                    <a:pt x="34291" y="67241"/>
                  </a:lnTo>
                  <a:lnTo>
                    <a:pt x="33338" y="71462"/>
                  </a:lnTo>
                  <a:lnTo>
                    <a:pt x="29740" y="78692"/>
                  </a:lnTo>
                  <a:lnTo>
                    <a:pt x="27505" y="87621"/>
                  </a:lnTo>
                  <a:lnTo>
                    <a:pt x="26512" y="96987"/>
                  </a:lnTo>
                  <a:lnTo>
                    <a:pt x="26071" y="104324"/>
                  </a:lnTo>
                  <a:lnTo>
                    <a:pt x="25822" y="113810"/>
                  </a:lnTo>
                  <a:lnTo>
                    <a:pt x="25749" y="122653"/>
                  </a:lnTo>
                  <a:lnTo>
                    <a:pt x="26690" y="124596"/>
                  </a:lnTo>
                  <a:lnTo>
                    <a:pt x="28272" y="125892"/>
                  </a:lnTo>
                  <a:lnTo>
                    <a:pt x="30278" y="126755"/>
                  </a:lnTo>
                  <a:lnTo>
                    <a:pt x="37653" y="132521"/>
                  </a:lnTo>
                  <a:lnTo>
                    <a:pt x="41319" y="135711"/>
                  </a:lnTo>
                  <a:lnTo>
                    <a:pt x="44716" y="136458"/>
                  </a:lnTo>
                  <a:lnTo>
                    <a:pt x="46956" y="136657"/>
                  </a:lnTo>
                  <a:lnTo>
                    <a:pt x="49401" y="135837"/>
                  </a:lnTo>
                  <a:lnTo>
                    <a:pt x="54659" y="132386"/>
                  </a:lnTo>
                  <a:lnTo>
                    <a:pt x="58347" y="131085"/>
                  </a:lnTo>
                  <a:lnTo>
                    <a:pt x="62711" y="130217"/>
                  </a:lnTo>
                  <a:lnTo>
                    <a:pt x="67524" y="129639"/>
                  </a:lnTo>
                  <a:lnTo>
                    <a:pt x="71686" y="128301"/>
                  </a:lnTo>
                  <a:lnTo>
                    <a:pt x="78850" y="124274"/>
                  </a:lnTo>
                  <a:lnTo>
                    <a:pt x="83047" y="122819"/>
                  </a:lnTo>
                  <a:lnTo>
                    <a:pt x="87750" y="121849"/>
                  </a:lnTo>
                  <a:lnTo>
                    <a:pt x="92790" y="121203"/>
                  </a:lnTo>
                  <a:lnTo>
                    <a:pt x="98055" y="120772"/>
                  </a:lnTo>
                  <a:lnTo>
                    <a:pt x="103470" y="120485"/>
                  </a:lnTo>
                  <a:lnTo>
                    <a:pt x="114566" y="120165"/>
                  </a:lnTo>
                  <a:lnTo>
                    <a:pt x="154321" y="119925"/>
                  </a:lnTo>
                  <a:lnTo>
                    <a:pt x="177168" y="119913"/>
                  </a:lnTo>
                  <a:lnTo>
                    <a:pt x="182882" y="120864"/>
                  </a:lnTo>
                  <a:lnTo>
                    <a:pt x="188597" y="122451"/>
                  </a:lnTo>
                  <a:lnTo>
                    <a:pt x="194311" y="124461"/>
                  </a:lnTo>
                  <a:lnTo>
                    <a:pt x="199074" y="126754"/>
                  </a:lnTo>
                  <a:lnTo>
                    <a:pt x="203201" y="129235"/>
                  </a:lnTo>
                  <a:lnTo>
                    <a:pt x="210327" y="134532"/>
                  </a:lnTo>
                  <a:lnTo>
                    <a:pt x="216669" y="140061"/>
                  </a:lnTo>
                  <a:lnTo>
                    <a:pt x="222662" y="148233"/>
                  </a:lnTo>
                  <a:lnTo>
                    <a:pt x="228501" y="157263"/>
                  </a:lnTo>
                  <a:lnTo>
                    <a:pt x="234271" y="164451"/>
                  </a:lnTo>
                  <a:lnTo>
                    <a:pt x="236191" y="168654"/>
                  </a:lnTo>
                  <a:lnTo>
                    <a:pt x="238323" y="178404"/>
                  </a:lnTo>
                  <a:lnTo>
                    <a:pt x="237940" y="183671"/>
                  </a:lnTo>
                  <a:lnTo>
                    <a:pt x="236732" y="189087"/>
                  </a:lnTo>
                  <a:lnTo>
                    <a:pt x="234974" y="194603"/>
                  </a:lnTo>
                  <a:lnTo>
                    <a:pt x="232849" y="200185"/>
                  </a:lnTo>
                  <a:lnTo>
                    <a:pt x="230480" y="205812"/>
                  </a:lnTo>
                  <a:lnTo>
                    <a:pt x="227948" y="211468"/>
                  </a:lnTo>
                  <a:lnTo>
                    <a:pt x="225308" y="218096"/>
                  </a:lnTo>
                  <a:lnTo>
                    <a:pt x="219834" y="233080"/>
                  </a:lnTo>
                  <a:lnTo>
                    <a:pt x="215136" y="240124"/>
                  </a:lnTo>
                  <a:lnTo>
                    <a:pt x="209147" y="246726"/>
                  </a:lnTo>
                  <a:lnTo>
                    <a:pt x="195824" y="259140"/>
                  </a:lnTo>
                  <a:lnTo>
                    <a:pt x="171749" y="282632"/>
                  </a:lnTo>
                  <a:lnTo>
                    <a:pt x="165935" y="288399"/>
                  </a:lnTo>
                  <a:lnTo>
                    <a:pt x="159201" y="293196"/>
                  </a:lnTo>
                  <a:lnTo>
                    <a:pt x="151853" y="297346"/>
                  </a:lnTo>
                  <a:lnTo>
                    <a:pt x="124082" y="310851"/>
                  </a:lnTo>
                  <a:lnTo>
                    <a:pt x="117011" y="313879"/>
                  </a:lnTo>
                  <a:lnTo>
                    <a:pt x="109440" y="316850"/>
                  </a:lnTo>
                  <a:lnTo>
                    <a:pt x="101535" y="319783"/>
                  </a:lnTo>
                  <a:lnTo>
                    <a:pt x="94360" y="321738"/>
                  </a:lnTo>
                  <a:lnTo>
                    <a:pt x="87672" y="323042"/>
                  </a:lnTo>
                  <a:lnTo>
                    <a:pt x="81308" y="323912"/>
                  </a:lnTo>
                  <a:lnTo>
                    <a:pt x="74208" y="325443"/>
                  </a:lnTo>
                  <a:lnTo>
                    <a:pt x="66617" y="327417"/>
                  </a:lnTo>
                  <a:lnTo>
                    <a:pt x="58699" y="329685"/>
                  </a:lnTo>
                  <a:lnTo>
                    <a:pt x="52468" y="330245"/>
                  </a:lnTo>
                  <a:lnTo>
                    <a:pt x="47361" y="329666"/>
                  </a:lnTo>
                  <a:lnTo>
                    <a:pt x="43003" y="328327"/>
                  </a:lnTo>
                  <a:lnTo>
                    <a:pt x="38194" y="327434"/>
                  </a:lnTo>
                  <a:lnTo>
                    <a:pt x="33083" y="326839"/>
                  </a:lnTo>
                  <a:lnTo>
                    <a:pt x="27770" y="326443"/>
                  </a:lnTo>
                  <a:lnTo>
                    <a:pt x="23276" y="326179"/>
                  </a:lnTo>
                  <a:lnTo>
                    <a:pt x="15742" y="325884"/>
                  </a:lnTo>
                  <a:lnTo>
                    <a:pt x="12400" y="324854"/>
                  </a:lnTo>
                  <a:lnTo>
                    <a:pt x="6146" y="321168"/>
                  </a:lnTo>
                  <a:lnTo>
                    <a:pt x="0" y="3170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61"/>
            <p:cNvSpPr/>
            <p:nvPr/>
          </p:nvSpPr>
          <p:spPr>
            <a:xfrm>
              <a:off x="6586537" y="4209097"/>
              <a:ext cx="1543051" cy="625792"/>
            </a:xfrm>
            <a:custGeom>
              <a:avLst/>
              <a:gdLst/>
              <a:ahLst/>
              <a:cxnLst/>
              <a:rect l="0" t="0" r="0" b="0"/>
              <a:pathLst>
                <a:path w="1543051" h="625792">
                  <a:moveTo>
                    <a:pt x="1543050" y="25718"/>
                  </a:moveTo>
                  <a:lnTo>
                    <a:pt x="1538499" y="25718"/>
                  </a:lnTo>
                  <a:lnTo>
                    <a:pt x="1536206" y="24765"/>
                  </a:lnTo>
                  <a:lnTo>
                    <a:pt x="1528428" y="19826"/>
                  </a:lnTo>
                  <a:lnTo>
                    <a:pt x="1522899" y="18337"/>
                  </a:lnTo>
                  <a:lnTo>
                    <a:pt x="1479055" y="17152"/>
                  </a:lnTo>
                  <a:lnTo>
                    <a:pt x="1429870" y="17145"/>
                  </a:lnTo>
                  <a:lnTo>
                    <a:pt x="1416230" y="19685"/>
                  </a:lnTo>
                  <a:lnTo>
                    <a:pt x="1403818" y="23036"/>
                  </a:lnTo>
                  <a:lnTo>
                    <a:pt x="1361967" y="26435"/>
                  </a:lnTo>
                  <a:lnTo>
                    <a:pt x="1320026" y="33068"/>
                  </a:lnTo>
                  <a:lnTo>
                    <a:pt x="1277284" y="36669"/>
                  </a:lnTo>
                  <a:lnTo>
                    <a:pt x="1251579" y="41028"/>
                  </a:lnTo>
                  <a:lnTo>
                    <a:pt x="1208722" y="42621"/>
                  </a:lnTo>
                  <a:lnTo>
                    <a:pt x="1021672" y="42863"/>
                  </a:lnTo>
                  <a:lnTo>
                    <a:pt x="970683" y="36077"/>
                  </a:lnTo>
                  <a:lnTo>
                    <a:pt x="930245" y="34643"/>
                  </a:lnTo>
                  <a:lnTo>
                    <a:pt x="867402" y="34321"/>
                  </a:lnTo>
                  <a:lnTo>
                    <a:pt x="820628" y="27509"/>
                  </a:lnTo>
                  <a:lnTo>
                    <a:pt x="781331" y="26071"/>
                  </a:lnTo>
                  <a:lnTo>
                    <a:pt x="739207" y="24835"/>
                  </a:lnTo>
                  <a:lnTo>
                    <a:pt x="696737" y="18946"/>
                  </a:lnTo>
                  <a:lnTo>
                    <a:pt x="650869" y="17383"/>
                  </a:lnTo>
                  <a:lnTo>
                    <a:pt x="619994" y="16263"/>
                  </a:lnTo>
                  <a:lnTo>
                    <a:pt x="574723" y="9773"/>
                  </a:lnTo>
                  <a:lnTo>
                    <a:pt x="534248" y="8810"/>
                  </a:lnTo>
                  <a:lnTo>
                    <a:pt x="506593" y="7690"/>
                  </a:lnTo>
                  <a:lnTo>
                    <a:pt x="458472" y="1201"/>
                  </a:lnTo>
                  <a:lnTo>
                    <a:pt x="412024" y="158"/>
                  </a:lnTo>
                  <a:lnTo>
                    <a:pt x="231820" y="0"/>
                  </a:lnTo>
                  <a:lnTo>
                    <a:pt x="217014" y="2540"/>
                  </a:lnTo>
                  <a:lnTo>
                    <a:pt x="203131" y="5891"/>
                  </a:lnTo>
                  <a:lnTo>
                    <a:pt x="180202" y="8731"/>
                  </a:lnTo>
                  <a:lnTo>
                    <a:pt x="154905" y="15201"/>
                  </a:lnTo>
                  <a:lnTo>
                    <a:pt x="148990" y="15849"/>
                  </a:lnTo>
                  <a:lnTo>
                    <a:pt x="139878" y="19109"/>
                  </a:lnTo>
                  <a:lnTo>
                    <a:pt x="136115" y="21312"/>
                  </a:lnTo>
                  <a:lnTo>
                    <a:pt x="126853" y="23760"/>
                  </a:lnTo>
                  <a:lnTo>
                    <a:pt x="121716" y="24412"/>
                  </a:lnTo>
                  <a:lnTo>
                    <a:pt x="113468" y="27678"/>
                  </a:lnTo>
                  <a:lnTo>
                    <a:pt x="103470" y="34871"/>
                  </a:lnTo>
                  <a:lnTo>
                    <a:pt x="82903" y="54327"/>
                  </a:lnTo>
                  <a:lnTo>
                    <a:pt x="74306" y="67426"/>
                  </a:lnTo>
                  <a:lnTo>
                    <a:pt x="71125" y="77910"/>
                  </a:lnTo>
                  <a:lnTo>
                    <a:pt x="68759" y="88919"/>
                  </a:lnTo>
                  <a:lnTo>
                    <a:pt x="62071" y="105827"/>
                  </a:lnTo>
                  <a:lnTo>
                    <a:pt x="54057" y="122902"/>
                  </a:lnTo>
                  <a:lnTo>
                    <a:pt x="48473" y="134316"/>
                  </a:lnTo>
                  <a:lnTo>
                    <a:pt x="45356" y="148278"/>
                  </a:lnTo>
                  <a:lnTo>
                    <a:pt x="43018" y="164009"/>
                  </a:lnTo>
                  <a:lnTo>
                    <a:pt x="38805" y="180525"/>
                  </a:lnTo>
                  <a:lnTo>
                    <a:pt x="36296" y="197391"/>
                  </a:lnTo>
                  <a:lnTo>
                    <a:pt x="34230" y="214412"/>
                  </a:lnTo>
                  <a:lnTo>
                    <a:pt x="30135" y="231502"/>
                  </a:lnTo>
                  <a:lnTo>
                    <a:pt x="25141" y="248623"/>
                  </a:lnTo>
                  <a:lnTo>
                    <a:pt x="20699" y="265756"/>
                  </a:lnTo>
                  <a:lnTo>
                    <a:pt x="18724" y="282897"/>
                  </a:lnTo>
                  <a:lnTo>
                    <a:pt x="15307" y="300040"/>
                  </a:lnTo>
                  <a:lnTo>
                    <a:pt x="10613" y="317184"/>
                  </a:lnTo>
                  <a:lnTo>
                    <a:pt x="5352" y="334328"/>
                  </a:lnTo>
                  <a:lnTo>
                    <a:pt x="2379" y="351473"/>
                  </a:lnTo>
                  <a:lnTo>
                    <a:pt x="1057" y="367665"/>
                  </a:lnTo>
                  <a:lnTo>
                    <a:pt x="470" y="381212"/>
                  </a:lnTo>
                  <a:lnTo>
                    <a:pt x="140" y="399548"/>
                  </a:lnTo>
                  <a:lnTo>
                    <a:pt x="0" y="541229"/>
                  </a:lnTo>
                  <a:lnTo>
                    <a:pt x="2540" y="550426"/>
                  </a:lnTo>
                  <a:lnTo>
                    <a:pt x="6844" y="559911"/>
                  </a:lnTo>
                  <a:lnTo>
                    <a:pt x="17368" y="576302"/>
                  </a:lnTo>
                  <a:lnTo>
                    <a:pt x="20151" y="581369"/>
                  </a:lnTo>
                  <a:lnTo>
                    <a:pt x="28324" y="589539"/>
                  </a:lnTo>
                  <a:lnTo>
                    <a:pt x="49697" y="605532"/>
                  </a:lnTo>
                  <a:lnTo>
                    <a:pt x="63045" y="611390"/>
                  </a:lnTo>
                  <a:lnTo>
                    <a:pt x="106523" y="622770"/>
                  </a:lnTo>
                  <a:lnTo>
                    <a:pt x="146214" y="625395"/>
                  </a:lnTo>
                  <a:lnTo>
                    <a:pt x="310643" y="625791"/>
                  </a:lnTo>
                  <a:lnTo>
                    <a:pt x="350065" y="621242"/>
                  </a:lnTo>
                  <a:lnTo>
                    <a:pt x="406051" y="617062"/>
                  </a:lnTo>
                  <a:lnTo>
                    <a:pt x="448712" y="611564"/>
                  </a:lnTo>
                  <a:lnTo>
                    <a:pt x="491516" y="608559"/>
                  </a:lnTo>
                  <a:lnTo>
                    <a:pt x="535312" y="603013"/>
                  </a:lnTo>
                  <a:lnTo>
                    <a:pt x="583109" y="599993"/>
                  </a:lnTo>
                  <a:lnTo>
                    <a:pt x="628809" y="594441"/>
                  </a:lnTo>
                  <a:lnTo>
                    <a:pt x="661423" y="592809"/>
                  </a:lnTo>
                  <a:lnTo>
                    <a:pt x="707364" y="587339"/>
                  </a:lnTo>
                  <a:lnTo>
                    <a:pt x="755689" y="579685"/>
                  </a:lnTo>
                  <a:lnTo>
                    <a:pt x="801653" y="575937"/>
                  </a:lnTo>
                  <a:lnTo>
                    <a:pt x="833493" y="572520"/>
                  </a:lnTo>
                  <a:lnTo>
                    <a:pt x="866694" y="568778"/>
                  </a:lnTo>
                  <a:lnTo>
                    <a:pt x="900500" y="567115"/>
                  </a:lnTo>
                  <a:lnTo>
                    <a:pt x="962878" y="560157"/>
                  </a:lnTo>
                  <a:lnTo>
                    <a:pt x="995635" y="558521"/>
                  </a:lnTo>
                  <a:lnTo>
                    <a:pt x="1041657" y="557600"/>
                  </a:lnTo>
                  <a:lnTo>
                    <a:pt x="1202496" y="557216"/>
                  </a:lnTo>
                  <a:lnTo>
                    <a:pt x="1257550" y="563998"/>
                  </a:lnTo>
                  <a:lnTo>
                    <a:pt x="1298484" y="569983"/>
                  </a:lnTo>
                  <a:lnTo>
                    <a:pt x="1346676" y="578525"/>
                  </a:lnTo>
                  <a:lnTo>
                    <a:pt x="1373486" y="582060"/>
                  </a:lnTo>
                  <a:lnTo>
                    <a:pt x="1419990" y="582920"/>
                  </a:lnTo>
                  <a:lnTo>
                    <a:pt x="1421958" y="581971"/>
                  </a:lnTo>
                  <a:lnTo>
                    <a:pt x="1426684" y="578377"/>
                  </a:lnTo>
                  <a:lnTo>
                    <a:pt x="1428324" y="576084"/>
                  </a:lnTo>
                  <a:lnTo>
                    <a:pt x="1431588" y="568307"/>
                  </a:lnTo>
                  <a:lnTo>
                    <a:pt x="1435726" y="562779"/>
                  </a:lnTo>
                  <a:lnTo>
                    <a:pt x="1437211" y="559018"/>
                  </a:lnTo>
                  <a:lnTo>
                    <a:pt x="1439300" y="544624"/>
                  </a:lnTo>
                  <a:lnTo>
                    <a:pt x="1440872" y="528294"/>
                  </a:lnTo>
                  <a:lnTo>
                    <a:pt x="1445994" y="511391"/>
                  </a:lnTo>
                  <a:lnTo>
                    <a:pt x="1447935" y="493365"/>
                  </a:lnTo>
                  <a:lnTo>
                    <a:pt x="1448389" y="478353"/>
                  </a:lnTo>
                  <a:lnTo>
                    <a:pt x="1448721" y="421094"/>
                  </a:lnTo>
                  <a:lnTo>
                    <a:pt x="1451279" y="403371"/>
                  </a:lnTo>
                  <a:lnTo>
                    <a:pt x="1454638" y="385016"/>
                  </a:lnTo>
                  <a:lnTo>
                    <a:pt x="1455534" y="374787"/>
                  </a:lnTo>
                  <a:lnTo>
                    <a:pt x="1456131" y="364158"/>
                  </a:lnTo>
                  <a:lnTo>
                    <a:pt x="1456795" y="342189"/>
                  </a:lnTo>
                  <a:lnTo>
                    <a:pt x="1457220" y="297039"/>
                  </a:lnTo>
                  <a:lnTo>
                    <a:pt x="1458208" y="286609"/>
                  </a:lnTo>
                  <a:lnTo>
                    <a:pt x="1461845" y="267399"/>
                  </a:lnTo>
                  <a:lnTo>
                    <a:pt x="1469248" y="235969"/>
                  </a:lnTo>
                  <a:lnTo>
                    <a:pt x="1470989" y="225893"/>
                  </a:lnTo>
                  <a:lnTo>
                    <a:pt x="1472923" y="207077"/>
                  </a:lnTo>
                  <a:lnTo>
                    <a:pt x="1473782" y="189189"/>
                  </a:lnTo>
                  <a:lnTo>
                    <a:pt x="1474164" y="171714"/>
                  </a:lnTo>
                  <a:lnTo>
                    <a:pt x="1474334" y="154422"/>
                  </a:lnTo>
                  <a:lnTo>
                    <a:pt x="1471870" y="139752"/>
                  </a:lnTo>
                  <a:lnTo>
                    <a:pt x="1468552" y="126882"/>
                  </a:lnTo>
                  <a:lnTo>
                    <a:pt x="1466684" y="108927"/>
                  </a:lnTo>
                  <a:lnTo>
                    <a:pt x="1466131" y="92494"/>
                  </a:lnTo>
                  <a:lnTo>
                    <a:pt x="1465929" y="74810"/>
                  </a:lnTo>
                  <a:lnTo>
                    <a:pt x="1464966" y="72733"/>
                  </a:lnTo>
                  <a:lnTo>
                    <a:pt x="1463371" y="71349"/>
                  </a:lnTo>
                  <a:lnTo>
                    <a:pt x="1457325" y="685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quadrilaterals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If a quadrilateral is inscribed in a circle, then its opposite angles are supplementary.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971800"/>
            <a:ext cx="381000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Angles formed by two chords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chords that intersect inside a circle is equal to half the sum of the measures of the intercepted arcs.</a:t>
            </a:r>
          </a:p>
          <a:p>
            <a:r>
              <a:rPr lang="en-US" dirty="0"/>
              <a:t>Angle 1 = ½ * (CA+BD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Angle 1 = angle 3 + angle 2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581400"/>
            <a:ext cx="37338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Angles formed by secants, tangents, or both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981200"/>
            <a:ext cx="8077200" cy="22161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Theorem: </a:t>
            </a:r>
            <a:r>
              <a:rPr lang="en-US" sz="2400"/>
              <a:t>The measure of an angle formed by two secants, two tangents, or a secant and a tangent drawn from a point outside a circle is equal to half the difference of the measures of the intercepted arcs.</a:t>
            </a:r>
          </a:p>
          <a:p>
            <a:pPr>
              <a:lnSpc>
                <a:spcPct val="90000"/>
              </a:lnSpc>
            </a:pPr>
            <a:r>
              <a:rPr lang="en-US" sz="2400"/>
              <a:t>Angles 1, 2, and 3 each = ½ * (x-y)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10870" r="4348"/>
          <a:stretch>
            <a:fillRect/>
          </a:stretch>
        </p:blipFill>
        <p:spPr bwMode="auto">
          <a:xfrm>
            <a:off x="609600" y="4191000"/>
            <a:ext cx="297180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 l="5405" t="-77" r="5405"/>
          <a:stretch>
            <a:fillRect/>
          </a:stretch>
        </p:blipFill>
        <p:spPr bwMode="auto">
          <a:xfrm>
            <a:off x="3657600" y="4495800"/>
            <a:ext cx="2514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print"/>
          <a:srcRect l="10256"/>
          <a:stretch>
            <a:fillRect/>
          </a:stretch>
        </p:blipFill>
        <p:spPr bwMode="auto">
          <a:xfrm>
            <a:off x="6324600" y="37338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" y="152400"/>
            <a:ext cx="3933825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270"/>
          <p:cNvSpPr/>
          <p:nvPr/>
        </p:nvSpPr>
        <p:spPr>
          <a:xfrm>
            <a:off x="5137784" y="1988820"/>
            <a:ext cx="34292" cy="282893"/>
          </a:xfrm>
          <a:custGeom>
            <a:avLst/>
            <a:gdLst/>
            <a:ahLst/>
            <a:cxnLst/>
            <a:rect l="0" t="0" r="0" b="0"/>
            <a:pathLst>
              <a:path w="34292" h="282893">
                <a:moveTo>
                  <a:pt x="0" y="0"/>
                </a:moveTo>
                <a:lnTo>
                  <a:pt x="0" y="28692"/>
                </a:lnTo>
                <a:lnTo>
                  <a:pt x="953" y="31510"/>
                </a:lnTo>
                <a:lnTo>
                  <a:pt x="2541" y="34342"/>
                </a:lnTo>
                <a:lnTo>
                  <a:pt x="4552" y="37182"/>
                </a:lnTo>
                <a:lnTo>
                  <a:pt x="5892" y="40980"/>
                </a:lnTo>
                <a:lnTo>
                  <a:pt x="6786" y="45418"/>
                </a:lnTo>
                <a:lnTo>
                  <a:pt x="7382" y="50281"/>
                </a:lnTo>
                <a:lnTo>
                  <a:pt x="7779" y="55428"/>
                </a:lnTo>
                <a:lnTo>
                  <a:pt x="8044" y="60764"/>
                </a:lnTo>
                <a:lnTo>
                  <a:pt x="8220" y="66227"/>
                </a:lnTo>
                <a:lnTo>
                  <a:pt x="9290" y="70821"/>
                </a:lnTo>
                <a:lnTo>
                  <a:pt x="10956" y="74836"/>
                </a:lnTo>
                <a:lnTo>
                  <a:pt x="13019" y="78466"/>
                </a:lnTo>
                <a:lnTo>
                  <a:pt x="14395" y="82790"/>
                </a:lnTo>
                <a:lnTo>
                  <a:pt x="15311" y="87579"/>
                </a:lnTo>
                <a:lnTo>
                  <a:pt x="15923" y="92676"/>
                </a:lnTo>
                <a:lnTo>
                  <a:pt x="16330" y="97978"/>
                </a:lnTo>
                <a:lnTo>
                  <a:pt x="16602" y="103419"/>
                </a:lnTo>
                <a:lnTo>
                  <a:pt x="16904" y="114544"/>
                </a:lnTo>
                <a:lnTo>
                  <a:pt x="17038" y="125838"/>
                </a:lnTo>
                <a:lnTo>
                  <a:pt x="18027" y="131517"/>
                </a:lnTo>
                <a:lnTo>
                  <a:pt x="19638" y="137208"/>
                </a:lnTo>
                <a:lnTo>
                  <a:pt x="21665" y="142907"/>
                </a:lnTo>
                <a:lnTo>
                  <a:pt x="23016" y="147658"/>
                </a:lnTo>
                <a:lnTo>
                  <a:pt x="23917" y="151779"/>
                </a:lnTo>
                <a:lnTo>
                  <a:pt x="24917" y="159850"/>
                </a:lnTo>
                <a:lnTo>
                  <a:pt x="25184" y="164669"/>
                </a:lnTo>
                <a:lnTo>
                  <a:pt x="25481" y="175103"/>
                </a:lnTo>
                <a:lnTo>
                  <a:pt x="25715" y="224411"/>
                </a:lnTo>
                <a:lnTo>
                  <a:pt x="25718" y="278368"/>
                </a:lnTo>
                <a:lnTo>
                  <a:pt x="26671" y="279876"/>
                </a:lnTo>
                <a:lnTo>
                  <a:pt x="28258" y="280881"/>
                </a:lnTo>
                <a:lnTo>
                  <a:pt x="34291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1"/>
          <p:cNvSpPr/>
          <p:nvPr/>
        </p:nvSpPr>
        <p:spPr>
          <a:xfrm>
            <a:off x="4957762" y="2391736"/>
            <a:ext cx="385764" cy="17136"/>
          </a:xfrm>
          <a:custGeom>
            <a:avLst/>
            <a:gdLst/>
            <a:ahLst/>
            <a:cxnLst/>
            <a:rect l="0" t="0" r="0" b="0"/>
            <a:pathLst>
              <a:path w="385764" h="17136">
                <a:moveTo>
                  <a:pt x="0" y="8564"/>
                </a:moveTo>
                <a:lnTo>
                  <a:pt x="11931" y="8564"/>
                </a:lnTo>
                <a:lnTo>
                  <a:pt x="14622" y="9516"/>
                </a:lnTo>
                <a:lnTo>
                  <a:pt x="17368" y="11103"/>
                </a:lnTo>
                <a:lnTo>
                  <a:pt x="20151" y="13115"/>
                </a:lnTo>
                <a:lnTo>
                  <a:pt x="22959" y="14455"/>
                </a:lnTo>
                <a:lnTo>
                  <a:pt x="25784" y="15349"/>
                </a:lnTo>
                <a:lnTo>
                  <a:pt x="28619" y="15944"/>
                </a:lnTo>
                <a:lnTo>
                  <a:pt x="31462" y="16342"/>
                </a:lnTo>
                <a:lnTo>
                  <a:pt x="37161" y="16783"/>
                </a:lnTo>
                <a:lnTo>
                  <a:pt x="45408" y="16979"/>
                </a:lnTo>
                <a:lnTo>
                  <a:pt x="133020" y="17135"/>
                </a:lnTo>
                <a:lnTo>
                  <a:pt x="140115" y="16183"/>
                </a:lnTo>
                <a:lnTo>
                  <a:pt x="147703" y="14596"/>
                </a:lnTo>
                <a:lnTo>
                  <a:pt x="155618" y="12585"/>
                </a:lnTo>
                <a:lnTo>
                  <a:pt x="163753" y="11245"/>
                </a:lnTo>
                <a:lnTo>
                  <a:pt x="172034" y="10351"/>
                </a:lnTo>
                <a:lnTo>
                  <a:pt x="180412" y="9755"/>
                </a:lnTo>
                <a:lnTo>
                  <a:pt x="188854" y="9358"/>
                </a:lnTo>
                <a:lnTo>
                  <a:pt x="205856" y="8916"/>
                </a:lnTo>
                <a:lnTo>
                  <a:pt x="236043" y="8668"/>
                </a:lnTo>
                <a:lnTo>
                  <a:pt x="244992" y="7681"/>
                </a:lnTo>
                <a:lnTo>
                  <a:pt x="252863" y="6070"/>
                </a:lnTo>
                <a:lnTo>
                  <a:pt x="260015" y="4044"/>
                </a:lnTo>
                <a:lnTo>
                  <a:pt x="267641" y="2693"/>
                </a:lnTo>
                <a:lnTo>
                  <a:pt x="275582" y="1792"/>
                </a:lnTo>
                <a:lnTo>
                  <a:pt x="283734" y="1192"/>
                </a:lnTo>
                <a:lnTo>
                  <a:pt x="291074" y="791"/>
                </a:lnTo>
                <a:lnTo>
                  <a:pt x="304309" y="347"/>
                </a:lnTo>
                <a:lnTo>
                  <a:pt x="328327" y="61"/>
                </a:lnTo>
                <a:lnTo>
                  <a:pt x="352599" y="0"/>
                </a:lnTo>
                <a:lnTo>
                  <a:pt x="356986" y="950"/>
                </a:lnTo>
                <a:lnTo>
                  <a:pt x="361816" y="2535"/>
                </a:lnTo>
                <a:lnTo>
                  <a:pt x="366940" y="4545"/>
                </a:lnTo>
                <a:lnTo>
                  <a:pt x="371310" y="5884"/>
                </a:lnTo>
                <a:lnTo>
                  <a:pt x="375175" y="6778"/>
                </a:lnTo>
                <a:lnTo>
                  <a:pt x="385763" y="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2"/>
          <p:cNvSpPr/>
          <p:nvPr/>
        </p:nvSpPr>
        <p:spPr>
          <a:xfrm>
            <a:off x="4924811" y="2528890"/>
            <a:ext cx="281555" cy="256786"/>
          </a:xfrm>
          <a:custGeom>
            <a:avLst/>
            <a:gdLst/>
            <a:ahLst/>
            <a:cxnLst/>
            <a:rect l="0" t="0" r="0" b="0"/>
            <a:pathLst>
              <a:path w="281555" h="256786">
                <a:moveTo>
                  <a:pt x="92959" y="25715"/>
                </a:moveTo>
                <a:lnTo>
                  <a:pt x="105729" y="25715"/>
                </a:lnTo>
                <a:lnTo>
                  <a:pt x="108140" y="24762"/>
                </a:lnTo>
                <a:lnTo>
                  <a:pt x="116084" y="18870"/>
                </a:lnTo>
                <a:lnTo>
                  <a:pt x="121651" y="13783"/>
                </a:lnTo>
                <a:lnTo>
                  <a:pt x="124469" y="12045"/>
                </a:lnTo>
                <a:lnTo>
                  <a:pt x="130141" y="10114"/>
                </a:lnTo>
                <a:lnTo>
                  <a:pt x="138689" y="9027"/>
                </a:lnTo>
                <a:lnTo>
                  <a:pt x="146939" y="6233"/>
                </a:lnTo>
                <a:lnTo>
                  <a:pt x="151805" y="4154"/>
                </a:lnTo>
                <a:lnTo>
                  <a:pt x="159753" y="1845"/>
                </a:lnTo>
                <a:lnTo>
                  <a:pt x="167412" y="818"/>
                </a:lnTo>
                <a:lnTo>
                  <a:pt x="172122" y="545"/>
                </a:lnTo>
                <a:lnTo>
                  <a:pt x="182435" y="240"/>
                </a:lnTo>
                <a:lnTo>
                  <a:pt x="215364" y="6"/>
                </a:lnTo>
                <a:lnTo>
                  <a:pt x="228816" y="0"/>
                </a:lnTo>
                <a:lnTo>
                  <a:pt x="233060" y="951"/>
                </a:lnTo>
                <a:lnTo>
                  <a:pt x="243584" y="5889"/>
                </a:lnTo>
                <a:lnTo>
                  <a:pt x="249756" y="7378"/>
                </a:lnTo>
                <a:lnTo>
                  <a:pt x="251783" y="8728"/>
                </a:lnTo>
                <a:lnTo>
                  <a:pt x="253134" y="10580"/>
                </a:lnTo>
                <a:lnTo>
                  <a:pt x="254034" y="12767"/>
                </a:lnTo>
                <a:lnTo>
                  <a:pt x="259853" y="20397"/>
                </a:lnTo>
                <a:lnTo>
                  <a:pt x="262324" y="24074"/>
                </a:lnTo>
                <a:lnTo>
                  <a:pt x="264924" y="28431"/>
                </a:lnTo>
                <a:lnTo>
                  <a:pt x="267610" y="33241"/>
                </a:lnTo>
                <a:lnTo>
                  <a:pt x="270593" y="41125"/>
                </a:lnTo>
                <a:lnTo>
                  <a:pt x="271389" y="44560"/>
                </a:lnTo>
                <a:lnTo>
                  <a:pt x="274814" y="50918"/>
                </a:lnTo>
                <a:lnTo>
                  <a:pt x="277061" y="53947"/>
                </a:lnTo>
                <a:lnTo>
                  <a:pt x="278558" y="57871"/>
                </a:lnTo>
                <a:lnTo>
                  <a:pt x="279557" y="62392"/>
                </a:lnTo>
                <a:lnTo>
                  <a:pt x="280222" y="67311"/>
                </a:lnTo>
                <a:lnTo>
                  <a:pt x="280666" y="72496"/>
                </a:lnTo>
                <a:lnTo>
                  <a:pt x="280962" y="77857"/>
                </a:lnTo>
                <a:lnTo>
                  <a:pt x="281159" y="83336"/>
                </a:lnTo>
                <a:lnTo>
                  <a:pt x="280338" y="87942"/>
                </a:lnTo>
                <a:lnTo>
                  <a:pt x="276886" y="95598"/>
                </a:lnTo>
                <a:lnTo>
                  <a:pt x="264171" y="120560"/>
                </a:lnTo>
                <a:lnTo>
                  <a:pt x="261392" y="126092"/>
                </a:lnTo>
                <a:lnTo>
                  <a:pt x="257635" y="131686"/>
                </a:lnTo>
                <a:lnTo>
                  <a:pt x="253226" y="137319"/>
                </a:lnTo>
                <a:lnTo>
                  <a:pt x="248380" y="142980"/>
                </a:lnTo>
                <a:lnTo>
                  <a:pt x="243246" y="147707"/>
                </a:lnTo>
                <a:lnTo>
                  <a:pt x="237918" y="151810"/>
                </a:lnTo>
                <a:lnTo>
                  <a:pt x="232461" y="155498"/>
                </a:lnTo>
                <a:lnTo>
                  <a:pt x="227870" y="159862"/>
                </a:lnTo>
                <a:lnTo>
                  <a:pt x="223857" y="164676"/>
                </a:lnTo>
                <a:lnTo>
                  <a:pt x="220229" y="169791"/>
                </a:lnTo>
                <a:lnTo>
                  <a:pt x="215906" y="174153"/>
                </a:lnTo>
                <a:lnTo>
                  <a:pt x="211118" y="178013"/>
                </a:lnTo>
                <a:lnTo>
                  <a:pt x="206022" y="181540"/>
                </a:lnTo>
                <a:lnTo>
                  <a:pt x="200719" y="185795"/>
                </a:lnTo>
                <a:lnTo>
                  <a:pt x="195279" y="190538"/>
                </a:lnTo>
                <a:lnTo>
                  <a:pt x="189747" y="195604"/>
                </a:lnTo>
                <a:lnTo>
                  <a:pt x="184154" y="199934"/>
                </a:lnTo>
                <a:lnTo>
                  <a:pt x="178521" y="203774"/>
                </a:lnTo>
                <a:lnTo>
                  <a:pt x="172860" y="207286"/>
                </a:lnTo>
                <a:lnTo>
                  <a:pt x="167181" y="210579"/>
                </a:lnTo>
                <a:lnTo>
                  <a:pt x="155792" y="216779"/>
                </a:lnTo>
                <a:lnTo>
                  <a:pt x="150087" y="218813"/>
                </a:lnTo>
                <a:lnTo>
                  <a:pt x="144379" y="220170"/>
                </a:lnTo>
                <a:lnTo>
                  <a:pt x="138669" y="221074"/>
                </a:lnTo>
                <a:lnTo>
                  <a:pt x="132957" y="222629"/>
                </a:lnTo>
                <a:lnTo>
                  <a:pt x="127244" y="224618"/>
                </a:lnTo>
                <a:lnTo>
                  <a:pt x="121531" y="226897"/>
                </a:lnTo>
                <a:lnTo>
                  <a:pt x="116770" y="228416"/>
                </a:lnTo>
                <a:lnTo>
                  <a:pt x="108939" y="230104"/>
                </a:lnTo>
                <a:lnTo>
                  <a:pt x="104564" y="231507"/>
                </a:lnTo>
                <a:lnTo>
                  <a:pt x="99743" y="233394"/>
                </a:lnTo>
                <a:lnTo>
                  <a:pt x="94624" y="235605"/>
                </a:lnTo>
                <a:lnTo>
                  <a:pt x="89306" y="237079"/>
                </a:lnTo>
                <a:lnTo>
                  <a:pt x="83856" y="238062"/>
                </a:lnTo>
                <a:lnTo>
                  <a:pt x="78318" y="238717"/>
                </a:lnTo>
                <a:lnTo>
                  <a:pt x="72721" y="239154"/>
                </a:lnTo>
                <a:lnTo>
                  <a:pt x="67084" y="239445"/>
                </a:lnTo>
                <a:lnTo>
                  <a:pt x="55741" y="239768"/>
                </a:lnTo>
                <a:lnTo>
                  <a:pt x="36328" y="239993"/>
                </a:lnTo>
                <a:lnTo>
                  <a:pt x="34250" y="239052"/>
                </a:lnTo>
                <a:lnTo>
                  <a:pt x="26774" y="234129"/>
                </a:lnTo>
                <a:lnTo>
                  <a:pt x="21316" y="232643"/>
                </a:lnTo>
                <a:lnTo>
                  <a:pt x="12888" y="231807"/>
                </a:lnTo>
                <a:lnTo>
                  <a:pt x="8909" y="231559"/>
                </a:lnTo>
                <a:lnTo>
                  <a:pt x="5438" y="228961"/>
                </a:lnTo>
                <a:lnTo>
                  <a:pt x="0" y="224083"/>
                </a:lnTo>
                <a:lnTo>
                  <a:pt x="506" y="222730"/>
                </a:lnTo>
                <a:lnTo>
                  <a:pt x="6159" y="215607"/>
                </a:lnTo>
                <a:lnTo>
                  <a:pt x="7470" y="215174"/>
                </a:lnTo>
                <a:lnTo>
                  <a:pt x="11466" y="214694"/>
                </a:lnTo>
                <a:lnTo>
                  <a:pt x="18957" y="211940"/>
                </a:lnTo>
                <a:lnTo>
                  <a:pt x="27684" y="208494"/>
                </a:lnTo>
                <a:lnTo>
                  <a:pt x="34738" y="206962"/>
                </a:lnTo>
                <a:lnTo>
                  <a:pt x="38905" y="206554"/>
                </a:lnTo>
                <a:lnTo>
                  <a:pt x="43588" y="206282"/>
                </a:lnTo>
                <a:lnTo>
                  <a:pt x="52918" y="205979"/>
                </a:lnTo>
                <a:lnTo>
                  <a:pt x="64479" y="205809"/>
                </a:lnTo>
                <a:lnTo>
                  <a:pt x="74268" y="205769"/>
                </a:lnTo>
                <a:lnTo>
                  <a:pt x="79546" y="206711"/>
                </a:lnTo>
                <a:lnTo>
                  <a:pt x="84970" y="208291"/>
                </a:lnTo>
                <a:lnTo>
                  <a:pt x="90490" y="210298"/>
                </a:lnTo>
                <a:lnTo>
                  <a:pt x="96075" y="211635"/>
                </a:lnTo>
                <a:lnTo>
                  <a:pt x="101704" y="212526"/>
                </a:lnTo>
                <a:lnTo>
                  <a:pt x="107361" y="213121"/>
                </a:lnTo>
                <a:lnTo>
                  <a:pt x="113038" y="214470"/>
                </a:lnTo>
                <a:lnTo>
                  <a:pt x="118727" y="216321"/>
                </a:lnTo>
                <a:lnTo>
                  <a:pt x="124425" y="218508"/>
                </a:lnTo>
                <a:lnTo>
                  <a:pt x="130129" y="219966"/>
                </a:lnTo>
                <a:lnTo>
                  <a:pt x="135836" y="220938"/>
                </a:lnTo>
                <a:lnTo>
                  <a:pt x="141546" y="221586"/>
                </a:lnTo>
                <a:lnTo>
                  <a:pt x="147258" y="222971"/>
                </a:lnTo>
                <a:lnTo>
                  <a:pt x="152971" y="224846"/>
                </a:lnTo>
                <a:lnTo>
                  <a:pt x="158684" y="227049"/>
                </a:lnTo>
                <a:lnTo>
                  <a:pt x="163446" y="229470"/>
                </a:lnTo>
                <a:lnTo>
                  <a:pt x="171276" y="234700"/>
                </a:lnTo>
                <a:lnTo>
                  <a:pt x="175650" y="236476"/>
                </a:lnTo>
                <a:lnTo>
                  <a:pt x="180471" y="237659"/>
                </a:lnTo>
                <a:lnTo>
                  <a:pt x="185591" y="238449"/>
                </a:lnTo>
                <a:lnTo>
                  <a:pt x="190908" y="239927"/>
                </a:lnTo>
                <a:lnTo>
                  <a:pt x="196358" y="241866"/>
                </a:lnTo>
                <a:lnTo>
                  <a:pt x="201897" y="244110"/>
                </a:lnTo>
                <a:lnTo>
                  <a:pt x="210591" y="246604"/>
                </a:lnTo>
                <a:lnTo>
                  <a:pt x="214242" y="247270"/>
                </a:lnTo>
                <a:lnTo>
                  <a:pt x="220840" y="250548"/>
                </a:lnTo>
                <a:lnTo>
                  <a:pt x="223933" y="252756"/>
                </a:lnTo>
                <a:lnTo>
                  <a:pt x="229909" y="255210"/>
                </a:lnTo>
                <a:lnTo>
                  <a:pt x="238629" y="256591"/>
                </a:lnTo>
                <a:lnTo>
                  <a:pt x="241508" y="256785"/>
                </a:lnTo>
                <a:lnTo>
                  <a:pt x="249785" y="254460"/>
                </a:lnTo>
                <a:lnTo>
                  <a:pt x="254660" y="252506"/>
                </a:lnTo>
                <a:lnTo>
                  <a:pt x="259814" y="251204"/>
                </a:lnTo>
                <a:lnTo>
                  <a:pt x="265156" y="250336"/>
                </a:lnTo>
                <a:lnTo>
                  <a:pt x="281554" y="2485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3"/>
          <p:cNvSpPr/>
          <p:nvPr/>
        </p:nvSpPr>
        <p:spPr>
          <a:xfrm>
            <a:off x="5433419" y="2006069"/>
            <a:ext cx="278724" cy="839970"/>
          </a:xfrm>
          <a:custGeom>
            <a:avLst/>
            <a:gdLst/>
            <a:ahLst/>
            <a:cxnLst/>
            <a:rect l="0" t="0" r="0" b="0"/>
            <a:pathLst>
              <a:path w="278724" h="839970">
                <a:moveTo>
                  <a:pt x="278723" y="8468"/>
                </a:moveTo>
                <a:lnTo>
                  <a:pt x="270255" y="0"/>
                </a:lnTo>
                <a:lnTo>
                  <a:pt x="265631" y="4477"/>
                </a:lnTo>
                <a:lnTo>
                  <a:pt x="263328" y="5808"/>
                </a:lnTo>
                <a:lnTo>
                  <a:pt x="258228" y="7286"/>
                </a:lnTo>
                <a:lnTo>
                  <a:pt x="256487" y="8632"/>
                </a:lnTo>
                <a:lnTo>
                  <a:pt x="255327" y="10483"/>
                </a:lnTo>
                <a:lnTo>
                  <a:pt x="254553" y="12669"/>
                </a:lnTo>
                <a:lnTo>
                  <a:pt x="251153" y="17637"/>
                </a:lnTo>
                <a:lnTo>
                  <a:pt x="243884" y="25790"/>
                </a:lnTo>
                <a:lnTo>
                  <a:pt x="241210" y="28588"/>
                </a:lnTo>
                <a:lnTo>
                  <a:pt x="238474" y="30454"/>
                </a:lnTo>
                <a:lnTo>
                  <a:pt x="232894" y="32527"/>
                </a:lnTo>
                <a:lnTo>
                  <a:pt x="224699" y="35989"/>
                </a:lnTo>
                <a:lnTo>
                  <a:pt x="219848" y="38245"/>
                </a:lnTo>
                <a:lnTo>
                  <a:pt x="216613" y="41654"/>
                </a:lnTo>
                <a:lnTo>
                  <a:pt x="214456" y="45832"/>
                </a:lnTo>
                <a:lnTo>
                  <a:pt x="211107" y="54602"/>
                </a:lnTo>
                <a:lnTo>
                  <a:pt x="206444" y="61674"/>
                </a:lnTo>
                <a:lnTo>
                  <a:pt x="198656" y="70533"/>
                </a:lnTo>
                <a:lnTo>
                  <a:pt x="188846" y="80820"/>
                </a:lnTo>
                <a:lnTo>
                  <a:pt x="144370" y="125661"/>
                </a:lnTo>
                <a:lnTo>
                  <a:pt x="139624" y="131364"/>
                </a:lnTo>
                <a:lnTo>
                  <a:pt x="131811" y="142781"/>
                </a:lnTo>
                <a:lnTo>
                  <a:pt x="125164" y="156745"/>
                </a:lnTo>
                <a:lnTo>
                  <a:pt x="119035" y="171524"/>
                </a:lnTo>
                <a:lnTo>
                  <a:pt x="113135" y="184443"/>
                </a:lnTo>
                <a:lnTo>
                  <a:pt x="104799" y="196534"/>
                </a:lnTo>
                <a:lnTo>
                  <a:pt x="99909" y="202425"/>
                </a:lnTo>
                <a:lnTo>
                  <a:pt x="91935" y="216591"/>
                </a:lnTo>
                <a:lnTo>
                  <a:pt x="85216" y="231460"/>
                </a:lnTo>
                <a:lnTo>
                  <a:pt x="79055" y="244418"/>
                </a:lnTo>
                <a:lnTo>
                  <a:pt x="73142" y="259067"/>
                </a:lnTo>
                <a:lnTo>
                  <a:pt x="64458" y="280840"/>
                </a:lnTo>
                <a:lnTo>
                  <a:pt x="55852" y="301896"/>
                </a:lnTo>
                <a:lnTo>
                  <a:pt x="47270" y="326232"/>
                </a:lnTo>
                <a:lnTo>
                  <a:pt x="27263" y="385692"/>
                </a:lnTo>
                <a:lnTo>
                  <a:pt x="18691" y="406835"/>
                </a:lnTo>
                <a:lnTo>
                  <a:pt x="10118" y="429715"/>
                </a:lnTo>
                <a:lnTo>
                  <a:pt x="6096" y="454592"/>
                </a:lnTo>
                <a:lnTo>
                  <a:pt x="4905" y="475510"/>
                </a:lnTo>
                <a:lnTo>
                  <a:pt x="0" y="498323"/>
                </a:lnTo>
                <a:lnTo>
                  <a:pt x="224" y="514789"/>
                </a:lnTo>
                <a:lnTo>
                  <a:pt x="3165" y="537584"/>
                </a:lnTo>
                <a:lnTo>
                  <a:pt x="4806" y="551288"/>
                </a:lnTo>
                <a:lnTo>
                  <a:pt x="10131" y="574116"/>
                </a:lnTo>
                <a:lnTo>
                  <a:pt x="13085" y="593369"/>
                </a:lnTo>
                <a:lnTo>
                  <a:pt x="19570" y="612090"/>
                </a:lnTo>
                <a:lnTo>
                  <a:pt x="27524" y="634359"/>
                </a:lnTo>
                <a:lnTo>
                  <a:pt x="35913" y="653446"/>
                </a:lnTo>
                <a:lnTo>
                  <a:pt x="44431" y="671166"/>
                </a:lnTo>
                <a:lnTo>
                  <a:pt x="50133" y="682731"/>
                </a:lnTo>
                <a:lnTo>
                  <a:pt x="58382" y="694220"/>
                </a:lnTo>
                <a:lnTo>
                  <a:pt x="63250" y="699951"/>
                </a:lnTo>
                <a:lnTo>
                  <a:pt x="71197" y="711399"/>
                </a:lnTo>
                <a:lnTo>
                  <a:pt x="78857" y="722837"/>
                </a:lnTo>
                <a:lnTo>
                  <a:pt x="83566" y="728554"/>
                </a:lnTo>
                <a:lnTo>
                  <a:pt x="88611" y="734270"/>
                </a:lnTo>
                <a:lnTo>
                  <a:pt x="99296" y="745702"/>
                </a:lnTo>
                <a:lnTo>
                  <a:pt x="121462" y="768387"/>
                </a:lnTo>
                <a:lnTo>
                  <a:pt x="143091" y="790083"/>
                </a:lnTo>
                <a:lnTo>
                  <a:pt x="147344" y="793387"/>
                </a:lnTo>
                <a:lnTo>
                  <a:pt x="152085" y="796542"/>
                </a:lnTo>
                <a:lnTo>
                  <a:pt x="157150" y="799599"/>
                </a:lnTo>
                <a:lnTo>
                  <a:pt x="165318" y="805534"/>
                </a:lnTo>
                <a:lnTo>
                  <a:pt x="172124" y="811347"/>
                </a:lnTo>
                <a:lnTo>
                  <a:pt x="178323" y="817106"/>
                </a:lnTo>
                <a:lnTo>
                  <a:pt x="187168" y="825703"/>
                </a:lnTo>
                <a:lnTo>
                  <a:pt x="191017" y="827611"/>
                </a:lnTo>
                <a:lnTo>
                  <a:pt x="195487" y="828883"/>
                </a:lnTo>
                <a:lnTo>
                  <a:pt x="207248" y="830926"/>
                </a:lnTo>
                <a:lnTo>
                  <a:pt x="213936" y="831205"/>
                </a:lnTo>
                <a:lnTo>
                  <a:pt x="218387" y="831279"/>
                </a:lnTo>
                <a:lnTo>
                  <a:pt x="222306" y="832281"/>
                </a:lnTo>
                <a:lnTo>
                  <a:pt x="229202" y="835935"/>
                </a:lnTo>
                <a:lnTo>
                  <a:pt x="235276" y="839644"/>
                </a:lnTo>
                <a:lnTo>
                  <a:pt x="243190" y="839969"/>
                </a:lnTo>
                <a:lnTo>
                  <a:pt x="243605" y="839027"/>
                </a:lnTo>
                <a:lnTo>
                  <a:pt x="244433" y="8314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4"/>
          <p:cNvSpPr/>
          <p:nvPr/>
        </p:nvSpPr>
        <p:spPr>
          <a:xfrm>
            <a:off x="5849315" y="2254567"/>
            <a:ext cx="274149" cy="437071"/>
          </a:xfrm>
          <a:custGeom>
            <a:avLst/>
            <a:gdLst/>
            <a:ahLst/>
            <a:cxnLst/>
            <a:rect l="0" t="0" r="0" b="0"/>
            <a:pathLst>
              <a:path w="274149" h="437071">
                <a:moveTo>
                  <a:pt x="162864" y="0"/>
                </a:moveTo>
                <a:lnTo>
                  <a:pt x="150933" y="0"/>
                </a:lnTo>
                <a:lnTo>
                  <a:pt x="148242" y="953"/>
                </a:lnTo>
                <a:lnTo>
                  <a:pt x="139905" y="5892"/>
                </a:lnTo>
                <a:lnTo>
                  <a:pt x="134246" y="7381"/>
                </a:lnTo>
                <a:lnTo>
                  <a:pt x="126015" y="10583"/>
                </a:lnTo>
                <a:lnTo>
                  <a:pt x="121153" y="12770"/>
                </a:lnTo>
                <a:lnTo>
                  <a:pt x="110671" y="17741"/>
                </a:lnTo>
                <a:lnTo>
                  <a:pt x="105209" y="20400"/>
                </a:lnTo>
                <a:lnTo>
                  <a:pt x="99663" y="22172"/>
                </a:lnTo>
                <a:lnTo>
                  <a:pt x="94060" y="23354"/>
                </a:lnTo>
                <a:lnTo>
                  <a:pt x="88420" y="24142"/>
                </a:lnTo>
                <a:lnTo>
                  <a:pt x="82755" y="25620"/>
                </a:lnTo>
                <a:lnTo>
                  <a:pt x="77073" y="27557"/>
                </a:lnTo>
                <a:lnTo>
                  <a:pt x="71380" y="29802"/>
                </a:lnTo>
                <a:lnTo>
                  <a:pt x="66633" y="33203"/>
                </a:lnTo>
                <a:lnTo>
                  <a:pt x="58817" y="42062"/>
                </a:lnTo>
                <a:lnTo>
                  <a:pt x="54447" y="46139"/>
                </a:lnTo>
                <a:lnTo>
                  <a:pt x="49629" y="49809"/>
                </a:lnTo>
                <a:lnTo>
                  <a:pt x="44511" y="53208"/>
                </a:lnTo>
                <a:lnTo>
                  <a:pt x="36286" y="59526"/>
                </a:lnTo>
                <a:lnTo>
                  <a:pt x="29455" y="65509"/>
                </a:lnTo>
                <a:lnTo>
                  <a:pt x="23244" y="71342"/>
                </a:lnTo>
                <a:lnTo>
                  <a:pt x="14392" y="79982"/>
                </a:lnTo>
                <a:lnTo>
                  <a:pt x="8612" y="88252"/>
                </a:lnTo>
                <a:lnTo>
                  <a:pt x="1691" y="99983"/>
                </a:lnTo>
                <a:lnTo>
                  <a:pt x="492" y="111116"/>
                </a:lnTo>
                <a:lnTo>
                  <a:pt x="137" y="121929"/>
                </a:lnTo>
                <a:lnTo>
                  <a:pt x="0" y="139935"/>
                </a:lnTo>
                <a:lnTo>
                  <a:pt x="948" y="142820"/>
                </a:lnTo>
                <a:lnTo>
                  <a:pt x="5881" y="151431"/>
                </a:lnTo>
                <a:lnTo>
                  <a:pt x="7369" y="157155"/>
                </a:lnTo>
                <a:lnTo>
                  <a:pt x="9671" y="160015"/>
                </a:lnTo>
                <a:lnTo>
                  <a:pt x="17308" y="165733"/>
                </a:lnTo>
                <a:lnTo>
                  <a:pt x="24513" y="171449"/>
                </a:lnTo>
                <a:lnTo>
                  <a:pt x="27768" y="174307"/>
                </a:lnTo>
                <a:lnTo>
                  <a:pt x="31843" y="176212"/>
                </a:lnTo>
                <a:lnTo>
                  <a:pt x="36464" y="177482"/>
                </a:lnTo>
                <a:lnTo>
                  <a:pt x="41450" y="178329"/>
                </a:lnTo>
                <a:lnTo>
                  <a:pt x="46679" y="179846"/>
                </a:lnTo>
                <a:lnTo>
                  <a:pt x="52070" y="181810"/>
                </a:lnTo>
                <a:lnTo>
                  <a:pt x="57569" y="184071"/>
                </a:lnTo>
                <a:lnTo>
                  <a:pt x="64093" y="186532"/>
                </a:lnTo>
                <a:lnTo>
                  <a:pt x="78961" y="191805"/>
                </a:lnTo>
                <a:lnTo>
                  <a:pt x="85021" y="194545"/>
                </a:lnTo>
                <a:lnTo>
                  <a:pt x="90014" y="197325"/>
                </a:lnTo>
                <a:lnTo>
                  <a:pt x="94295" y="200130"/>
                </a:lnTo>
                <a:lnTo>
                  <a:pt x="100007" y="202000"/>
                </a:lnTo>
                <a:lnTo>
                  <a:pt x="106672" y="203247"/>
                </a:lnTo>
                <a:lnTo>
                  <a:pt x="113973" y="204078"/>
                </a:lnTo>
                <a:lnTo>
                  <a:pt x="120745" y="205584"/>
                </a:lnTo>
                <a:lnTo>
                  <a:pt x="127165" y="207541"/>
                </a:lnTo>
                <a:lnTo>
                  <a:pt x="140330" y="212256"/>
                </a:lnTo>
                <a:lnTo>
                  <a:pt x="155707" y="217526"/>
                </a:lnTo>
                <a:lnTo>
                  <a:pt x="162855" y="221217"/>
                </a:lnTo>
                <a:lnTo>
                  <a:pt x="169526" y="225583"/>
                </a:lnTo>
                <a:lnTo>
                  <a:pt x="175878" y="230399"/>
                </a:lnTo>
                <a:lnTo>
                  <a:pt x="182971" y="234562"/>
                </a:lnTo>
                <a:lnTo>
                  <a:pt x="190556" y="238289"/>
                </a:lnTo>
                <a:lnTo>
                  <a:pt x="198470" y="241727"/>
                </a:lnTo>
                <a:lnTo>
                  <a:pt x="205652" y="245924"/>
                </a:lnTo>
                <a:lnTo>
                  <a:pt x="212344" y="250627"/>
                </a:lnTo>
                <a:lnTo>
                  <a:pt x="218711" y="255667"/>
                </a:lnTo>
                <a:lnTo>
                  <a:pt x="223908" y="260932"/>
                </a:lnTo>
                <a:lnTo>
                  <a:pt x="236726" y="277444"/>
                </a:lnTo>
                <a:lnTo>
                  <a:pt x="241633" y="283070"/>
                </a:lnTo>
                <a:lnTo>
                  <a:pt x="251213" y="293449"/>
                </a:lnTo>
                <a:lnTo>
                  <a:pt x="258645" y="301237"/>
                </a:lnTo>
                <a:lnTo>
                  <a:pt x="265124" y="310413"/>
                </a:lnTo>
                <a:lnTo>
                  <a:pt x="268185" y="315527"/>
                </a:lnTo>
                <a:lnTo>
                  <a:pt x="271586" y="326289"/>
                </a:lnTo>
                <a:lnTo>
                  <a:pt x="273098" y="336470"/>
                </a:lnTo>
                <a:lnTo>
                  <a:pt x="273949" y="348509"/>
                </a:lnTo>
                <a:lnTo>
                  <a:pt x="274148" y="358410"/>
                </a:lnTo>
                <a:lnTo>
                  <a:pt x="273248" y="362765"/>
                </a:lnTo>
                <a:lnTo>
                  <a:pt x="268384" y="374398"/>
                </a:lnTo>
                <a:lnTo>
                  <a:pt x="266912" y="384204"/>
                </a:lnTo>
                <a:lnTo>
                  <a:pt x="264615" y="388534"/>
                </a:lnTo>
                <a:lnTo>
                  <a:pt x="256982" y="395884"/>
                </a:lnTo>
                <a:lnTo>
                  <a:pt x="249779" y="402326"/>
                </a:lnTo>
                <a:lnTo>
                  <a:pt x="242451" y="409317"/>
                </a:lnTo>
                <a:lnTo>
                  <a:pt x="232843" y="418774"/>
                </a:lnTo>
                <a:lnTo>
                  <a:pt x="227615" y="422057"/>
                </a:lnTo>
                <a:lnTo>
                  <a:pt x="222224" y="424247"/>
                </a:lnTo>
                <a:lnTo>
                  <a:pt x="216725" y="425706"/>
                </a:lnTo>
                <a:lnTo>
                  <a:pt x="202995" y="429868"/>
                </a:lnTo>
                <a:lnTo>
                  <a:pt x="195333" y="432311"/>
                </a:lnTo>
                <a:lnTo>
                  <a:pt x="189273" y="433940"/>
                </a:lnTo>
                <a:lnTo>
                  <a:pt x="184280" y="435026"/>
                </a:lnTo>
                <a:lnTo>
                  <a:pt x="179999" y="435750"/>
                </a:lnTo>
                <a:lnTo>
                  <a:pt x="174287" y="436232"/>
                </a:lnTo>
                <a:lnTo>
                  <a:pt x="167622" y="436554"/>
                </a:lnTo>
                <a:lnTo>
                  <a:pt x="153549" y="436912"/>
                </a:lnTo>
                <a:lnTo>
                  <a:pt x="140944" y="437070"/>
                </a:lnTo>
                <a:lnTo>
                  <a:pt x="134916" y="436160"/>
                </a:lnTo>
                <a:lnTo>
                  <a:pt x="128992" y="434601"/>
                </a:lnTo>
                <a:lnTo>
                  <a:pt x="123138" y="432609"/>
                </a:lnTo>
                <a:lnTo>
                  <a:pt x="118283" y="430328"/>
                </a:lnTo>
                <a:lnTo>
                  <a:pt x="110348" y="425255"/>
                </a:lnTo>
                <a:lnTo>
                  <a:pt x="103647" y="417285"/>
                </a:lnTo>
                <a:lnTo>
                  <a:pt x="97493" y="408345"/>
                </a:lnTo>
                <a:lnTo>
                  <a:pt x="91583" y="401197"/>
                </a:lnTo>
                <a:lnTo>
                  <a:pt x="89626" y="397005"/>
                </a:lnTo>
                <a:lnTo>
                  <a:pt x="87452" y="387267"/>
                </a:lnTo>
                <a:lnTo>
                  <a:pt x="86485" y="376589"/>
                </a:lnTo>
                <a:lnTo>
                  <a:pt x="86056" y="364540"/>
                </a:lnTo>
                <a:lnTo>
                  <a:pt x="85865" y="349660"/>
                </a:lnTo>
                <a:lnTo>
                  <a:pt x="88320" y="336062"/>
                </a:lnTo>
                <a:lnTo>
                  <a:pt x="97657" y="307259"/>
                </a:lnTo>
                <a:lnTo>
                  <a:pt x="101296" y="299137"/>
                </a:lnTo>
                <a:lnTo>
                  <a:pt x="105626" y="290865"/>
                </a:lnTo>
                <a:lnTo>
                  <a:pt x="110418" y="282492"/>
                </a:lnTo>
                <a:lnTo>
                  <a:pt x="115518" y="274053"/>
                </a:lnTo>
                <a:lnTo>
                  <a:pt x="126264" y="257057"/>
                </a:lnTo>
                <a:lnTo>
                  <a:pt x="132749" y="248524"/>
                </a:lnTo>
                <a:lnTo>
                  <a:pt x="139930" y="239978"/>
                </a:lnTo>
                <a:lnTo>
                  <a:pt x="147575" y="231422"/>
                </a:lnTo>
                <a:lnTo>
                  <a:pt x="161149" y="216837"/>
                </a:lnTo>
                <a:lnTo>
                  <a:pt x="167436" y="210280"/>
                </a:lnTo>
                <a:lnTo>
                  <a:pt x="173532" y="203052"/>
                </a:lnTo>
                <a:lnTo>
                  <a:pt x="179501" y="195376"/>
                </a:lnTo>
                <a:lnTo>
                  <a:pt x="185386" y="187400"/>
                </a:lnTo>
                <a:lnTo>
                  <a:pt x="192166" y="180179"/>
                </a:lnTo>
                <a:lnTo>
                  <a:pt x="199544" y="173459"/>
                </a:lnTo>
                <a:lnTo>
                  <a:pt x="207320" y="167074"/>
                </a:lnTo>
                <a:lnTo>
                  <a:pt x="214409" y="160913"/>
                </a:lnTo>
                <a:lnTo>
                  <a:pt x="221040" y="154900"/>
                </a:lnTo>
                <a:lnTo>
                  <a:pt x="227366" y="148987"/>
                </a:lnTo>
                <a:lnTo>
                  <a:pt x="232535" y="143140"/>
                </a:lnTo>
                <a:lnTo>
                  <a:pt x="240820" y="131563"/>
                </a:lnTo>
                <a:lnTo>
                  <a:pt x="245315" y="125809"/>
                </a:lnTo>
                <a:lnTo>
                  <a:pt x="250216" y="120067"/>
                </a:lnTo>
                <a:lnTo>
                  <a:pt x="255389" y="114335"/>
                </a:lnTo>
                <a:lnTo>
                  <a:pt x="261136" y="105425"/>
                </a:lnTo>
                <a:lnTo>
                  <a:pt x="262670" y="101716"/>
                </a:lnTo>
                <a:lnTo>
                  <a:pt x="264372" y="92515"/>
                </a:lnTo>
                <a:lnTo>
                  <a:pt x="265331" y="79164"/>
                </a:lnTo>
                <a:lnTo>
                  <a:pt x="265655" y="66120"/>
                </a:lnTo>
                <a:lnTo>
                  <a:pt x="264729" y="63130"/>
                </a:lnTo>
                <a:lnTo>
                  <a:pt x="261160" y="57268"/>
                </a:lnTo>
                <a:lnTo>
                  <a:pt x="257923" y="55323"/>
                </a:lnTo>
                <a:lnTo>
                  <a:pt x="253859" y="54027"/>
                </a:lnTo>
                <a:lnTo>
                  <a:pt x="249245" y="53163"/>
                </a:lnTo>
                <a:lnTo>
                  <a:pt x="244264" y="51635"/>
                </a:lnTo>
                <a:lnTo>
                  <a:pt x="239038" y="49663"/>
                </a:lnTo>
                <a:lnTo>
                  <a:pt x="233650" y="47396"/>
                </a:lnTo>
                <a:lnTo>
                  <a:pt x="228152" y="45885"/>
                </a:lnTo>
                <a:lnTo>
                  <a:pt x="222582" y="44878"/>
                </a:lnTo>
                <a:lnTo>
                  <a:pt x="216964" y="44206"/>
                </a:lnTo>
                <a:lnTo>
                  <a:pt x="212266" y="43758"/>
                </a:lnTo>
                <a:lnTo>
                  <a:pt x="204506" y="43260"/>
                </a:lnTo>
                <a:lnTo>
                  <a:pt x="195342" y="43039"/>
                </a:lnTo>
                <a:lnTo>
                  <a:pt x="145719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5"/>
          <p:cNvSpPr/>
          <p:nvPr/>
        </p:nvSpPr>
        <p:spPr>
          <a:xfrm>
            <a:off x="6304033" y="2272109"/>
            <a:ext cx="248062" cy="384861"/>
          </a:xfrm>
          <a:custGeom>
            <a:avLst/>
            <a:gdLst/>
            <a:ahLst/>
            <a:cxnLst/>
            <a:rect l="0" t="0" r="0" b="0"/>
            <a:pathLst>
              <a:path w="248062" h="384861">
                <a:moveTo>
                  <a:pt x="93909" y="8176"/>
                </a:moveTo>
                <a:lnTo>
                  <a:pt x="73509" y="8176"/>
                </a:lnTo>
                <a:lnTo>
                  <a:pt x="69832" y="9128"/>
                </a:lnTo>
                <a:lnTo>
                  <a:pt x="65475" y="10716"/>
                </a:lnTo>
                <a:lnTo>
                  <a:pt x="60666" y="12727"/>
                </a:lnTo>
                <a:lnTo>
                  <a:pt x="56507" y="15020"/>
                </a:lnTo>
                <a:lnTo>
                  <a:pt x="49346" y="20107"/>
                </a:lnTo>
                <a:lnTo>
                  <a:pt x="45150" y="22798"/>
                </a:lnTo>
                <a:lnTo>
                  <a:pt x="40448" y="25544"/>
                </a:lnTo>
                <a:lnTo>
                  <a:pt x="35408" y="28327"/>
                </a:lnTo>
                <a:lnTo>
                  <a:pt x="31096" y="31135"/>
                </a:lnTo>
                <a:lnTo>
                  <a:pt x="23765" y="36795"/>
                </a:lnTo>
                <a:lnTo>
                  <a:pt x="21429" y="39638"/>
                </a:lnTo>
                <a:lnTo>
                  <a:pt x="19871" y="42485"/>
                </a:lnTo>
                <a:lnTo>
                  <a:pt x="18833" y="45336"/>
                </a:lnTo>
                <a:lnTo>
                  <a:pt x="15140" y="51044"/>
                </a:lnTo>
                <a:lnTo>
                  <a:pt x="12821" y="53899"/>
                </a:lnTo>
                <a:lnTo>
                  <a:pt x="11275" y="56756"/>
                </a:lnTo>
                <a:lnTo>
                  <a:pt x="8147" y="66279"/>
                </a:lnTo>
                <a:lnTo>
                  <a:pt x="4041" y="75592"/>
                </a:lnTo>
                <a:lnTo>
                  <a:pt x="1580" y="83541"/>
                </a:lnTo>
                <a:lnTo>
                  <a:pt x="195" y="93371"/>
                </a:lnTo>
                <a:lnTo>
                  <a:pt x="0" y="96405"/>
                </a:lnTo>
                <a:lnTo>
                  <a:pt x="823" y="99380"/>
                </a:lnTo>
                <a:lnTo>
                  <a:pt x="4278" y="105226"/>
                </a:lnTo>
                <a:lnTo>
                  <a:pt x="11577" y="113872"/>
                </a:lnTo>
                <a:lnTo>
                  <a:pt x="16995" y="122144"/>
                </a:lnTo>
                <a:lnTo>
                  <a:pt x="22577" y="131218"/>
                </a:lnTo>
                <a:lnTo>
                  <a:pt x="28234" y="138426"/>
                </a:lnTo>
                <a:lnTo>
                  <a:pt x="33922" y="144805"/>
                </a:lnTo>
                <a:lnTo>
                  <a:pt x="36773" y="147839"/>
                </a:lnTo>
                <a:lnTo>
                  <a:pt x="41531" y="150815"/>
                </a:lnTo>
                <a:lnTo>
                  <a:pt x="47560" y="153751"/>
                </a:lnTo>
                <a:lnTo>
                  <a:pt x="54438" y="156661"/>
                </a:lnTo>
                <a:lnTo>
                  <a:pt x="59975" y="159553"/>
                </a:lnTo>
                <a:lnTo>
                  <a:pt x="64618" y="162434"/>
                </a:lnTo>
                <a:lnTo>
                  <a:pt x="68667" y="165307"/>
                </a:lnTo>
                <a:lnTo>
                  <a:pt x="74224" y="168175"/>
                </a:lnTo>
                <a:lnTo>
                  <a:pt x="80786" y="171039"/>
                </a:lnTo>
                <a:lnTo>
                  <a:pt x="88017" y="173901"/>
                </a:lnTo>
                <a:lnTo>
                  <a:pt x="94744" y="176762"/>
                </a:lnTo>
                <a:lnTo>
                  <a:pt x="107298" y="182481"/>
                </a:lnTo>
                <a:lnTo>
                  <a:pt x="114265" y="185339"/>
                </a:lnTo>
                <a:lnTo>
                  <a:pt x="121767" y="188197"/>
                </a:lnTo>
                <a:lnTo>
                  <a:pt x="129626" y="191055"/>
                </a:lnTo>
                <a:lnTo>
                  <a:pt x="136771" y="193912"/>
                </a:lnTo>
                <a:lnTo>
                  <a:pt x="143438" y="196770"/>
                </a:lnTo>
                <a:lnTo>
                  <a:pt x="149788" y="199628"/>
                </a:lnTo>
                <a:lnTo>
                  <a:pt x="156879" y="203438"/>
                </a:lnTo>
                <a:lnTo>
                  <a:pt x="164464" y="207883"/>
                </a:lnTo>
                <a:lnTo>
                  <a:pt x="172379" y="212751"/>
                </a:lnTo>
                <a:lnTo>
                  <a:pt x="179559" y="216949"/>
                </a:lnTo>
                <a:lnTo>
                  <a:pt x="192618" y="224154"/>
                </a:lnTo>
                <a:lnTo>
                  <a:pt x="210680" y="233565"/>
                </a:lnTo>
                <a:lnTo>
                  <a:pt x="215572" y="237493"/>
                </a:lnTo>
                <a:lnTo>
                  <a:pt x="219785" y="242016"/>
                </a:lnTo>
                <a:lnTo>
                  <a:pt x="227007" y="251170"/>
                </a:lnTo>
                <a:lnTo>
                  <a:pt x="233391" y="258413"/>
                </a:lnTo>
                <a:lnTo>
                  <a:pt x="239404" y="267347"/>
                </a:lnTo>
                <a:lnTo>
                  <a:pt x="242341" y="272397"/>
                </a:lnTo>
                <a:lnTo>
                  <a:pt x="245604" y="283087"/>
                </a:lnTo>
                <a:lnTo>
                  <a:pt x="247054" y="293236"/>
                </a:lnTo>
                <a:lnTo>
                  <a:pt x="247870" y="304305"/>
                </a:lnTo>
                <a:lnTo>
                  <a:pt x="248061" y="310603"/>
                </a:lnTo>
                <a:lnTo>
                  <a:pt x="245606" y="319118"/>
                </a:lnTo>
                <a:lnTo>
                  <a:pt x="241340" y="329252"/>
                </a:lnTo>
                <a:lnTo>
                  <a:pt x="236269" y="340106"/>
                </a:lnTo>
                <a:lnTo>
                  <a:pt x="232631" y="344715"/>
                </a:lnTo>
                <a:lnTo>
                  <a:pt x="228300" y="348740"/>
                </a:lnTo>
                <a:lnTo>
                  <a:pt x="223508" y="352376"/>
                </a:lnTo>
                <a:lnTo>
                  <a:pt x="218409" y="355753"/>
                </a:lnTo>
                <a:lnTo>
                  <a:pt x="213104" y="358956"/>
                </a:lnTo>
                <a:lnTo>
                  <a:pt x="207662" y="362044"/>
                </a:lnTo>
                <a:lnTo>
                  <a:pt x="196536" y="368016"/>
                </a:lnTo>
                <a:lnTo>
                  <a:pt x="173871" y="379610"/>
                </a:lnTo>
                <a:lnTo>
                  <a:pt x="167220" y="381529"/>
                </a:lnTo>
                <a:lnTo>
                  <a:pt x="159928" y="382808"/>
                </a:lnTo>
                <a:lnTo>
                  <a:pt x="152209" y="383660"/>
                </a:lnTo>
                <a:lnTo>
                  <a:pt x="145158" y="384229"/>
                </a:lnTo>
                <a:lnTo>
                  <a:pt x="138553" y="384608"/>
                </a:lnTo>
                <a:lnTo>
                  <a:pt x="132244" y="384860"/>
                </a:lnTo>
                <a:lnTo>
                  <a:pt x="127086" y="384076"/>
                </a:lnTo>
                <a:lnTo>
                  <a:pt x="122694" y="382601"/>
                </a:lnTo>
                <a:lnTo>
                  <a:pt x="118814" y="380665"/>
                </a:lnTo>
                <a:lnTo>
                  <a:pt x="114322" y="379374"/>
                </a:lnTo>
                <a:lnTo>
                  <a:pt x="109423" y="378514"/>
                </a:lnTo>
                <a:lnTo>
                  <a:pt x="104252" y="377940"/>
                </a:lnTo>
                <a:lnTo>
                  <a:pt x="98899" y="376605"/>
                </a:lnTo>
                <a:lnTo>
                  <a:pt x="93426" y="374763"/>
                </a:lnTo>
                <a:lnTo>
                  <a:pt x="87872" y="372582"/>
                </a:lnTo>
                <a:lnTo>
                  <a:pt x="83217" y="370176"/>
                </a:lnTo>
                <a:lnTo>
                  <a:pt x="75505" y="364962"/>
                </a:lnTo>
                <a:lnTo>
                  <a:pt x="68902" y="356930"/>
                </a:lnTo>
                <a:lnTo>
                  <a:pt x="62792" y="347962"/>
                </a:lnTo>
                <a:lnTo>
                  <a:pt x="56902" y="340802"/>
                </a:lnTo>
                <a:lnTo>
                  <a:pt x="54950" y="336607"/>
                </a:lnTo>
                <a:lnTo>
                  <a:pt x="52782" y="326865"/>
                </a:lnTo>
                <a:lnTo>
                  <a:pt x="51818" y="316185"/>
                </a:lnTo>
                <a:lnTo>
                  <a:pt x="51561" y="310670"/>
                </a:lnTo>
                <a:lnTo>
                  <a:pt x="53815" y="299463"/>
                </a:lnTo>
                <a:lnTo>
                  <a:pt x="55750" y="293807"/>
                </a:lnTo>
                <a:lnTo>
                  <a:pt x="57039" y="287179"/>
                </a:lnTo>
                <a:lnTo>
                  <a:pt x="57900" y="279903"/>
                </a:lnTo>
                <a:lnTo>
                  <a:pt x="58473" y="272195"/>
                </a:lnTo>
                <a:lnTo>
                  <a:pt x="59808" y="265151"/>
                </a:lnTo>
                <a:lnTo>
                  <a:pt x="61650" y="258550"/>
                </a:lnTo>
                <a:lnTo>
                  <a:pt x="63831" y="252244"/>
                </a:lnTo>
                <a:lnTo>
                  <a:pt x="67189" y="245183"/>
                </a:lnTo>
                <a:lnTo>
                  <a:pt x="71334" y="237618"/>
                </a:lnTo>
                <a:lnTo>
                  <a:pt x="76001" y="229717"/>
                </a:lnTo>
                <a:lnTo>
                  <a:pt x="81018" y="222545"/>
                </a:lnTo>
                <a:lnTo>
                  <a:pt x="86267" y="215859"/>
                </a:lnTo>
                <a:lnTo>
                  <a:pt x="91672" y="209496"/>
                </a:lnTo>
                <a:lnTo>
                  <a:pt x="97180" y="202396"/>
                </a:lnTo>
                <a:lnTo>
                  <a:pt x="102757" y="194806"/>
                </a:lnTo>
                <a:lnTo>
                  <a:pt x="108381" y="186888"/>
                </a:lnTo>
                <a:lnTo>
                  <a:pt x="113081" y="179705"/>
                </a:lnTo>
                <a:lnTo>
                  <a:pt x="117168" y="173011"/>
                </a:lnTo>
                <a:lnTo>
                  <a:pt x="120845" y="166643"/>
                </a:lnTo>
                <a:lnTo>
                  <a:pt x="125202" y="159541"/>
                </a:lnTo>
                <a:lnTo>
                  <a:pt x="135122" y="144029"/>
                </a:lnTo>
                <a:lnTo>
                  <a:pt x="140434" y="136844"/>
                </a:lnTo>
                <a:lnTo>
                  <a:pt x="145881" y="130150"/>
                </a:lnTo>
                <a:lnTo>
                  <a:pt x="151417" y="123782"/>
                </a:lnTo>
                <a:lnTo>
                  <a:pt x="157012" y="117631"/>
                </a:lnTo>
                <a:lnTo>
                  <a:pt x="168310" y="105718"/>
                </a:lnTo>
                <a:lnTo>
                  <a:pt x="185380" y="88300"/>
                </a:lnTo>
                <a:lnTo>
                  <a:pt x="189180" y="82547"/>
                </a:lnTo>
                <a:lnTo>
                  <a:pt x="193402" y="71075"/>
                </a:lnTo>
                <a:lnTo>
                  <a:pt x="197818" y="59626"/>
                </a:lnTo>
                <a:lnTo>
                  <a:pt x="202955" y="49140"/>
                </a:lnTo>
                <a:lnTo>
                  <a:pt x="210251" y="37881"/>
                </a:lnTo>
                <a:lnTo>
                  <a:pt x="212291" y="31538"/>
                </a:lnTo>
                <a:lnTo>
                  <a:pt x="211884" y="28513"/>
                </a:lnTo>
                <a:lnTo>
                  <a:pt x="210659" y="25544"/>
                </a:lnTo>
                <a:lnTo>
                  <a:pt x="204384" y="16814"/>
                </a:lnTo>
                <a:lnTo>
                  <a:pt x="201849" y="13935"/>
                </a:lnTo>
                <a:lnTo>
                  <a:pt x="199207" y="12015"/>
                </a:lnTo>
                <a:lnTo>
                  <a:pt x="193731" y="9882"/>
                </a:lnTo>
                <a:lnTo>
                  <a:pt x="189984" y="8361"/>
                </a:lnTo>
                <a:lnTo>
                  <a:pt x="185582" y="6394"/>
                </a:lnTo>
                <a:lnTo>
                  <a:pt x="180742" y="4130"/>
                </a:lnTo>
                <a:lnTo>
                  <a:pt x="175610" y="2621"/>
                </a:lnTo>
                <a:lnTo>
                  <a:pt x="170284" y="1615"/>
                </a:lnTo>
                <a:lnTo>
                  <a:pt x="164828" y="945"/>
                </a:lnTo>
                <a:lnTo>
                  <a:pt x="160239" y="498"/>
                </a:lnTo>
                <a:lnTo>
                  <a:pt x="152599" y="0"/>
                </a:lnTo>
                <a:lnTo>
                  <a:pt x="148276" y="821"/>
                </a:lnTo>
                <a:lnTo>
                  <a:pt x="143489" y="2320"/>
                </a:lnTo>
                <a:lnTo>
                  <a:pt x="138392" y="4272"/>
                </a:lnTo>
                <a:lnTo>
                  <a:pt x="133089" y="5573"/>
                </a:lnTo>
                <a:lnTo>
                  <a:pt x="127649" y="6441"/>
                </a:lnTo>
                <a:lnTo>
                  <a:pt x="114332" y="7833"/>
                </a:lnTo>
                <a:lnTo>
                  <a:pt x="107475" y="8074"/>
                </a:lnTo>
                <a:lnTo>
                  <a:pt x="102482" y="817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6"/>
          <p:cNvSpPr/>
          <p:nvPr/>
        </p:nvSpPr>
        <p:spPr>
          <a:xfrm>
            <a:off x="6757987" y="2460660"/>
            <a:ext cx="265748" cy="16793"/>
          </a:xfrm>
          <a:custGeom>
            <a:avLst/>
            <a:gdLst/>
            <a:ahLst/>
            <a:cxnLst/>
            <a:rect l="0" t="0" r="0" b="0"/>
            <a:pathLst>
              <a:path w="265748" h="16793">
                <a:moveTo>
                  <a:pt x="0" y="16792"/>
                </a:moveTo>
                <a:lnTo>
                  <a:pt x="27780" y="16792"/>
                </a:lnTo>
                <a:lnTo>
                  <a:pt x="31855" y="15840"/>
                </a:lnTo>
                <a:lnTo>
                  <a:pt x="36477" y="14252"/>
                </a:lnTo>
                <a:lnTo>
                  <a:pt x="41463" y="12241"/>
                </a:lnTo>
                <a:lnTo>
                  <a:pt x="46692" y="10900"/>
                </a:lnTo>
                <a:lnTo>
                  <a:pt x="52084" y="10007"/>
                </a:lnTo>
                <a:lnTo>
                  <a:pt x="57582" y="9411"/>
                </a:lnTo>
                <a:lnTo>
                  <a:pt x="63154" y="9014"/>
                </a:lnTo>
                <a:lnTo>
                  <a:pt x="68772" y="8749"/>
                </a:lnTo>
                <a:lnTo>
                  <a:pt x="81048" y="8455"/>
                </a:lnTo>
                <a:lnTo>
                  <a:pt x="158724" y="8222"/>
                </a:lnTo>
                <a:lnTo>
                  <a:pt x="165824" y="7269"/>
                </a:lnTo>
                <a:lnTo>
                  <a:pt x="173414" y="5681"/>
                </a:lnTo>
                <a:lnTo>
                  <a:pt x="181332" y="3670"/>
                </a:lnTo>
                <a:lnTo>
                  <a:pt x="188516" y="2329"/>
                </a:lnTo>
                <a:lnTo>
                  <a:pt x="195210" y="1435"/>
                </a:lnTo>
                <a:lnTo>
                  <a:pt x="201578" y="839"/>
                </a:lnTo>
                <a:lnTo>
                  <a:pt x="207727" y="442"/>
                </a:lnTo>
                <a:lnTo>
                  <a:pt x="213732" y="177"/>
                </a:lnTo>
                <a:lnTo>
                  <a:pt x="219641" y="0"/>
                </a:lnTo>
                <a:lnTo>
                  <a:pt x="224532" y="835"/>
                </a:lnTo>
                <a:lnTo>
                  <a:pt x="228746" y="2344"/>
                </a:lnTo>
                <a:lnTo>
                  <a:pt x="232508" y="4303"/>
                </a:lnTo>
                <a:lnTo>
                  <a:pt x="236920" y="5608"/>
                </a:lnTo>
                <a:lnTo>
                  <a:pt x="241767" y="6479"/>
                </a:lnTo>
                <a:lnTo>
                  <a:pt x="254132" y="7876"/>
                </a:lnTo>
                <a:lnTo>
                  <a:pt x="258363" y="8067"/>
                </a:lnTo>
                <a:lnTo>
                  <a:pt x="265747" y="82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7"/>
          <p:cNvSpPr/>
          <p:nvPr/>
        </p:nvSpPr>
        <p:spPr>
          <a:xfrm>
            <a:off x="6843712" y="2366010"/>
            <a:ext cx="111444" cy="291466"/>
          </a:xfrm>
          <a:custGeom>
            <a:avLst/>
            <a:gdLst/>
            <a:ahLst/>
            <a:cxnLst/>
            <a:rect l="0" t="0" r="0" b="0"/>
            <a:pathLst>
              <a:path w="111444" h="291466">
                <a:moveTo>
                  <a:pt x="0" y="0"/>
                </a:moveTo>
                <a:lnTo>
                  <a:pt x="0" y="28619"/>
                </a:lnTo>
                <a:lnTo>
                  <a:pt x="2540" y="36849"/>
                </a:lnTo>
                <a:lnTo>
                  <a:pt x="4551" y="41711"/>
                </a:lnTo>
                <a:lnTo>
                  <a:pt x="6844" y="46857"/>
                </a:lnTo>
                <a:lnTo>
                  <a:pt x="11932" y="57655"/>
                </a:lnTo>
                <a:lnTo>
                  <a:pt x="13670" y="63201"/>
                </a:lnTo>
                <a:lnTo>
                  <a:pt x="14829" y="68804"/>
                </a:lnTo>
                <a:lnTo>
                  <a:pt x="15601" y="74444"/>
                </a:lnTo>
                <a:lnTo>
                  <a:pt x="17068" y="81062"/>
                </a:lnTo>
                <a:lnTo>
                  <a:pt x="18999" y="88331"/>
                </a:lnTo>
                <a:lnTo>
                  <a:pt x="21238" y="96035"/>
                </a:lnTo>
                <a:lnTo>
                  <a:pt x="23684" y="103075"/>
                </a:lnTo>
                <a:lnTo>
                  <a:pt x="26267" y="109674"/>
                </a:lnTo>
                <a:lnTo>
                  <a:pt x="28941" y="115979"/>
                </a:lnTo>
                <a:lnTo>
                  <a:pt x="31676" y="123039"/>
                </a:lnTo>
                <a:lnTo>
                  <a:pt x="37256" y="138504"/>
                </a:lnTo>
                <a:lnTo>
                  <a:pt x="40077" y="145676"/>
                </a:lnTo>
                <a:lnTo>
                  <a:pt x="42911" y="152362"/>
                </a:lnTo>
                <a:lnTo>
                  <a:pt x="48599" y="164871"/>
                </a:lnTo>
                <a:lnTo>
                  <a:pt x="54302" y="176781"/>
                </a:lnTo>
                <a:lnTo>
                  <a:pt x="56204" y="182624"/>
                </a:lnTo>
                <a:lnTo>
                  <a:pt x="57472" y="188424"/>
                </a:lnTo>
                <a:lnTo>
                  <a:pt x="58317" y="194196"/>
                </a:lnTo>
                <a:lnTo>
                  <a:pt x="59834" y="199949"/>
                </a:lnTo>
                <a:lnTo>
                  <a:pt x="61796" y="205689"/>
                </a:lnTo>
                <a:lnTo>
                  <a:pt x="64058" y="211421"/>
                </a:lnTo>
                <a:lnTo>
                  <a:pt x="66518" y="217147"/>
                </a:lnTo>
                <a:lnTo>
                  <a:pt x="71791" y="228589"/>
                </a:lnTo>
                <a:lnTo>
                  <a:pt x="74530" y="233356"/>
                </a:lnTo>
                <a:lnTo>
                  <a:pt x="77309" y="237485"/>
                </a:lnTo>
                <a:lnTo>
                  <a:pt x="80115" y="241191"/>
                </a:lnTo>
                <a:lnTo>
                  <a:pt x="81985" y="245566"/>
                </a:lnTo>
                <a:lnTo>
                  <a:pt x="83232" y="250388"/>
                </a:lnTo>
                <a:lnTo>
                  <a:pt x="84063" y="255508"/>
                </a:lnTo>
                <a:lnTo>
                  <a:pt x="87526" y="263736"/>
                </a:lnTo>
                <a:lnTo>
                  <a:pt x="92960" y="272229"/>
                </a:lnTo>
                <a:lnTo>
                  <a:pt x="96244" y="275931"/>
                </a:lnTo>
                <a:lnTo>
                  <a:pt x="101561" y="281517"/>
                </a:lnTo>
                <a:lnTo>
                  <a:pt x="111443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8"/>
          <p:cNvSpPr/>
          <p:nvPr/>
        </p:nvSpPr>
        <p:spPr>
          <a:xfrm>
            <a:off x="7170819" y="2298630"/>
            <a:ext cx="230049" cy="341647"/>
          </a:xfrm>
          <a:custGeom>
            <a:avLst/>
            <a:gdLst/>
            <a:ahLst/>
            <a:cxnLst/>
            <a:rect l="0" t="0" r="0" b="0"/>
            <a:pathLst>
              <a:path w="230049" h="341647">
                <a:moveTo>
                  <a:pt x="118663" y="15945"/>
                </a:moveTo>
                <a:lnTo>
                  <a:pt x="110445" y="7725"/>
                </a:lnTo>
                <a:lnTo>
                  <a:pt x="105644" y="7477"/>
                </a:lnTo>
                <a:lnTo>
                  <a:pt x="104269" y="6489"/>
                </a:lnTo>
                <a:lnTo>
                  <a:pt x="103352" y="4879"/>
                </a:lnTo>
                <a:lnTo>
                  <a:pt x="102741" y="2852"/>
                </a:lnTo>
                <a:lnTo>
                  <a:pt x="101381" y="1501"/>
                </a:lnTo>
                <a:lnTo>
                  <a:pt x="99521" y="601"/>
                </a:lnTo>
                <a:lnTo>
                  <a:pt x="97330" y="0"/>
                </a:lnTo>
                <a:lnTo>
                  <a:pt x="94916" y="553"/>
                </a:lnTo>
                <a:lnTo>
                  <a:pt x="89694" y="3706"/>
                </a:lnTo>
                <a:lnTo>
                  <a:pt x="86015" y="4928"/>
                </a:lnTo>
                <a:lnTo>
                  <a:pt x="81658" y="5743"/>
                </a:lnTo>
                <a:lnTo>
                  <a:pt x="76848" y="6286"/>
                </a:lnTo>
                <a:lnTo>
                  <a:pt x="72689" y="7600"/>
                </a:lnTo>
                <a:lnTo>
                  <a:pt x="65527" y="11601"/>
                </a:lnTo>
                <a:lnTo>
                  <a:pt x="61332" y="14002"/>
                </a:lnTo>
                <a:lnTo>
                  <a:pt x="51590" y="19208"/>
                </a:lnTo>
                <a:lnTo>
                  <a:pt x="46325" y="22883"/>
                </a:lnTo>
                <a:lnTo>
                  <a:pt x="40910" y="27238"/>
                </a:lnTo>
                <a:lnTo>
                  <a:pt x="35396" y="32046"/>
                </a:lnTo>
                <a:lnTo>
                  <a:pt x="26728" y="39928"/>
                </a:lnTo>
                <a:lnTo>
                  <a:pt x="19701" y="46607"/>
                </a:lnTo>
                <a:lnTo>
                  <a:pt x="13402" y="52750"/>
                </a:lnTo>
                <a:lnTo>
                  <a:pt x="11342" y="55721"/>
                </a:lnTo>
                <a:lnTo>
                  <a:pt x="7490" y="64455"/>
                </a:lnTo>
                <a:lnTo>
                  <a:pt x="1691" y="73075"/>
                </a:lnTo>
                <a:lnTo>
                  <a:pt x="0" y="78801"/>
                </a:lnTo>
                <a:lnTo>
                  <a:pt x="502" y="81661"/>
                </a:lnTo>
                <a:lnTo>
                  <a:pt x="5760" y="91190"/>
                </a:lnTo>
                <a:lnTo>
                  <a:pt x="10699" y="100505"/>
                </a:lnTo>
                <a:lnTo>
                  <a:pt x="13529" y="108454"/>
                </a:lnTo>
                <a:lnTo>
                  <a:pt x="14284" y="111908"/>
                </a:lnTo>
                <a:lnTo>
                  <a:pt x="17663" y="118285"/>
                </a:lnTo>
                <a:lnTo>
                  <a:pt x="19897" y="121319"/>
                </a:lnTo>
                <a:lnTo>
                  <a:pt x="23291" y="123342"/>
                </a:lnTo>
                <a:lnTo>
                  <a:pt x="27460" y="124690"/>
                </a:lnTo>
                <a:lnTo>
                  <a:pt x="32143" y="125589"/>
                </a:lnTo>
                <a:lnTo>
                  <a:pt x="37170" y="127141"/>
                </a:lnTo>
                <a:lnTo>
                  <a:pt x="42427" y="129128"/>
                </a:lnTo>
                <a:lnTo>
                  <a:pt x="47837" y="131405"/>
                </a:lnTo>
                <a:lnTo>
                  <a:pt x="53348" y="133876"/>
                </a:lnTo>
                <a:lnTo>
                  <a:pt x="64552" y="139161"/>
                </a:lnTo>
                <a:lnTo>
                  <a:pt x="81570" y="147491"/>
                </a:lnTo>
                <a:lnTo>
                  <a:pt x="88220" y="149363"/>
                </a:lnTo>
                <a:lnTo>
                  <a:pt x="95510" y="150610"/>
                </a:lnTo>
                <a:lnTo>
                  <a:pt x="103228" y="151441"/>
                </a:lnTo>
                <a:lnTo>
                  <a:pt x="111230" y="152948"/>
                </a:lnTo>
                <a:lnTo>
                  <a:pt x="119423" y="154905"/>
                </a:lnTo>
                <a:lnTo>
                  <a:pt x="127742" y="157163"/>
                </a:lnTo>
                <a:lnTo>
                  <a:pt x="136146" y="160572"/>
                </a:lnTo>
                <a:lnTo>
                  <a:pt x="144606" y="164751"/>
                </a:lnTo>
                <a:lnTo>
                  <a:pt x="160673" y="173521"/>
                </a:lnTo>
                <a:lnTo>
                  <a:pt x="180429" y="183813"/>
                </a:lnTo>
                <a:lnTo>
                  <a:pt x="192470" y="189930"/>
                </a:lnTo>
                <a:lnTo>
                  <a:pt x="198348" y="193847"/>
                </a:lnTo>
                <a:lnTo>
                  <a:pt x="204171" y="198364"/>
                </a:lnTo>
                <a:lnTo>
                  <a:pt x="209959" y="203280"/>
                </a:lnTo>
                <a:lnTo>
                  <a:pt x="214769" y="207510"/>
                </a:lnTo>
                <a:lnTo>
                  <a:pt x="222654" y="214750"/>
                </a:lnTo>
                <a:lnTo>
                  <a:pt x="225138" y="218966"/>
                </a:lnTo>
                <a:lnTo>
                  <a:pt x="227898" y="228731"/>
                </a:lnTo>
                <a:lnTo>
                  <a:pt x="228633" y="234003"/>
                </a:lnTo>
                <a:lnTo>
                  <a:pt x="229124" y="239422"/>
                </a:lnTo>
                <a:lnTo>
                  <a:pt x="229451" y="244939"/>
                </a:lnTo>
                <a:lnTo>
                  <a:pt x="229815" y="256150"/>
                </a:lnTo>
                <a:lnTo>
                  <a:pt x="230048" y="274318"/>
                </a:lnTo>
                <a:lnTo>
                  <a:pt x="228162" y="278681"/>
                </a:lnTo>
                <a:lnTo>
                  <a:pt x="220987" y="288609"/>
                </a:lnTo>
                <a:lnTo>
                  <a:pt x="213988" y="296831"/>
                </a:lnTo>
                <a:lnTo>
                  <a:pt x="210787" y="300358"/>
                </a:lnTo>
                <a:lnTo>
                  <a:pt x="206750" y="303661"/>
                </a:lnTo>
                <a:lnTo>
                  <a:pt x="202152" y="306816"/>
                </a:lnTo>
                <a:lnTo>
                  <a:pt x="197183" y="309871"/>
                </a:lnTo>
                <a:lnTo>
                  <a:pt x="191964" y="313813"/>
                </a:lnTo>
                <a:lnTo>
                  <a:pt x="186580" y="318346"/>
                </a:lnTo>
                <a:lnTo>
                  <a:pt x="181087" y="323273"/>
                </a:lnTo>
                <a:lnTo>
                  <a:pt x="175519" y="327510"/>
                </a:lnTo>
                <a:lnTo>
                  <a:pt x="169902" y="331288"/>
                </a:lnTo>
                <a:lnTo>
                  <a:pt x="164252" y="334758"/>
                </a:lnTo>
                <a:lnTo>
                  <a:pt x="158581" y="337072"/>
                </a:lnTo>
                <a:lnTo>
                  <a:pt x="152895" y="338615"/>
                </a:lnTo>
                <a:lnTo>
                  <a:pt x="147200" y="339643"/>
                </a:lnTo>
                <a:lnTo>
                  <a:pt x="140545" y="340328"/>
                </a:lnTo>
                <a:lnTo>
                  <a:pt x="133251" y="340786"/>
                </a:lnTo>
                <a:lnTo>
                  <a:pt x="118480" y="341293"/>
                </a:lnTo>
                <a:lnTo>
                  <a:pt x="93474" y="341619"/>
                </a:lnTo>
                <a:lnTo>
                  <a:pt x="87583" y="341646"/>
                </a:lnTo>
                <a:lnTo>
                  <a:pt x="82703" y="340711"/>
                </a:lnTo>
                <a:lnTo>
                  <a:pt x="78497" y="339136"/>
                </a:lnTo>
                <a:lnTo>
                  <a:pt x="74741" y="337133"/>
                </a:lnTo>
                <a:lnTo>
                  <a:pt x="68027" y="329827"/>
                </a:lnTo>
                <a:lnTo>
                  <a:pt x="61868" y="320231"/>
                </a:lnTo>
                <a:lnTo>
                  <a:pt x="55956" y="309615"/>
                </a:lnTo>
                <a:lnTo>
                  <a:pt x="53998" y="304118"/>
                </a:lnTo>
                <a:lnTo>
                  <a:pt x="52693" y="298547"/>
                </a:lnTo>
                <a:lnTo>
                  <a:pt x="51823" y="292929"/>
                </a:lnTo>
                <a:lnTo>
                  <a:pt x="52195" y="287278"/>
                </a:lnTo>
                <a:lnTo>
                  <a:pt x="53397" y="281606"/>
                </a:lnTo>
                <a:lnTo>
                  <a:pt x="55150" y="275920"/>
                </a:lnTo>
                <a:lnTo>
                  <a:pt x="56318" y="269271"/>
                </a:lnTo>
                <a:lnTo>
                  <a:pt x="57097" y="261982"/>
                </a:lnTo>
                <a:lnTo>
                  <a:pt x="57617" y="254264"/>
                </a:lnTo>
                <a:lnTo>
                  <a:pt x="59869" y="247214"/>
                </a:lnTo>
                <a:lnTo>
                  <a:pt x="63274" y="240609"/>
                </a:lnTo>
                <a:lnTo>
                  <a:pt x="67450" y="234301"/>
                </a:lnTo>
                <a:lnTo>
                  <a:pt x="71186" y="227238"/>
                </a:lnTo>
                <a:lnTo>
                  <a:pt x="74629" y="219672"/>
                </a:lnTo>
                <a:lnTo>
                  <a:pt x="77877" y="211770"/>
                </a:lnTo>
                <a:lnTo>
                  <a:pt x="81947" y="203645"/>
                </a:lnTo>
                <a:lnTo>
                  <a:pt x="86566" y="195371"/>
                </a:lnTo>
                <a:lnTo>
                  <a:pt x="91550" y="186997"/>
                </a:lnTo>
                <a:lnTo>
                  <a:pt x="102168" y="170073"/>
                </a:lnTo>
                <a:lnTo>
                  <a:pt x="141561" y="110232"/>
                </a:lnTo>
                <a:lnTo>
                  <a:pt x="146311" y="102615"/>
                </a:lnTo>
                <a:lnTo>
                  <a:pt x="150430" y="95633"/>
                </a:lnTo>
                <a:lnTo>
                  <a:pt x="154128" y="89072"/>
                </a:lnTo>
                <a:lnTo>
                  <a:pt x="158499" y="82794"/>
                </a:lnTo>
                <a:lnTo>
                  <a:pt x="163318" y="76703"/>
                </a:lnTo>
                <a:lnTo>
                  <a:pt x="168436" y="70738"/>
                </a:lnTo>
                <a:lnTo>
                  <a:pt x="171847" y="64856"/>
                </a:lnTo>
                <a:lnTo>
                  <a:pt x="174121" y="59030"/>
                </a:lnTo>
                <a:lnTo>
                  <a:pt x="176649" y="48428"/>
                </a:lnTo>
                <a:lnTo>
                  <a:pt x="177772" y="40542"/>
                </a:lnTo>
                <a:lnTo>
                  <a:pt x="178405" y="30747"/>
                </a:lnTo>
                <a:lnTo>
                  <a:pt x="178592" y="21812"/>
                </a:lnTo>
                <a:lnTo>
                  <a:pt x="177665" y="19856"/>
                </a:lnTo>
                <a:lnTo>
                  <a:pt x="176096" y="18552"/>
                </a:lnTo>
                <a:lnTo>
                  <a:pt x="174097" y="17683"/>
                </a:lnTo>
                <a:lnTo>
                  <a:pt x="169335" y="16717"/>
                </a:lnTo>
                <a:lnTo>
                  <a:pt x="164044" y="16288"/>
                </a:lnTo>
                <a:lnTo>
                  <a:pt x="158518" y="16097"/>
                </a:lnTo>
                <a:lnTo>
                  <a:pt x="144381" y="159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9"/>
          <p:cNvSpPr/>
          <p:nvPr/>
        </p:nvSpPr>
        <p:spPr>
          <a:xfrm>
            <a:off x="7520984" y="2245995"/>
            <a:ext cx="239503" cy="377191"/>
          </a:xfrm>
          <a:custGeom>
            <a:avLst/>
            <a:gdLst/>
            <a:ahLst/>
            <a:cxnLst/>
            <a:rect l="0" t="0" r="0" b="0"/>
            <a:pathLst>
              <a:path w="239503" h="377191">
                <a:moveTo>
                  <a:pt x="102825" y="0"/>
                </a:moveTo>
                <a:lnTo>
                  <a:pt x="102825" y="4550"/>
                </a:lnTo>
                <a:lnTo>
                  <a:pt x="101873" y="5891"/>
                </a:lnTo>
                <a:lnTo>
                  <a:pt x="100286" y="6785"/>
                </a:lnTo>
                <a:lnTo>
                  <a:pt x="95445" y="8219"/>
                </a:lnTo>
                <a:lnTo>
                  <a:pt x="95048" y="9289"/>
                </a:lnTo>
                <a:lnTo>
                  <a:pt x="94606" y="13018"/>
                </a:lnTo>
                <a:lnTo>
                  <a:pt x="93536" y="15346"/>
                </a:lnTo>
                <a:lnTo>
                  <a:pt x="86526" y="24126"/>
                </a:lnTo>
                <a:lnTo>
                  <a:pt x="77801" y="33265"/>
                </a:lnTo>
                <a:lnTo>
                  <a:pt x="66731" y="44569"/>
                </a:lnTo>
                <a:lnTo>
                  <a:pt x="60431" y="53463"/>
                </a:lnTo>
                <a:lnTo>
                  <a:pt x="54456" y="64719"/>
                </a:lnTo>
                <a:lnTo>
                  <a:pt x="51529" y="71721"/>
                </a:lnTo>
                <a:lnTo>
                  <a:pt x="48626" y="79246"/>
                </a:lnTo>
                <a:lnTo>
                  <a:pt x="45737" y="86168"/>
                </a:lnTo>
                <a:lnTo>
                  <a:pt x="42859" y="92688"/>
                </a:lnTo>
                <a:lnTo>
                  <a:pt x="37121" y="105012"/>
                </a:lnTo>
                <a:lnTo>
                  <a:pt x="31396" y="116839"/>
                </a:lnTo>
                <a:lnTo>
                  <a:pt x="28536" y="123613"/>
                </a:lnTo>
                <a:lnTo>
                  <a:pt x="25677" y="130986"/>
                </a:lnTo>
                <a:lnTo>
                  <a:pt x="22819" y="138759"/>
                </a:lnTo>
                <a:lnTo>
                  <a:pt x="19960" y="145846"/>
                </a:lnTo>
                <a:lnTo>
                  <a:pt x="17102" y="152475"/>
                </a:lnTo>
                <a:lnTo>
                  <a:pt x="14244" y="158800"/>
                </a:lnTo>
                <a:lnTo>
                  <a:pt x="11386" y="165874"/>
                </a:lnTo>
                <a:lnTo>
                  <a:pt x="5671" y="181354"/>
                </a:lnTo>
                <a:lnTo>
                  <a:pt x="3766" y="189482"/>
                </a:lnTo>
                <a:lnTo>
                  <a:pt x="2496" y="197759"/>
                </a:lnTo>
                <a:lnTo>
                  <a:pt x="1649" y="206134"/>
                </a:lnTo>
                <a:lnTo>
                  <a:pt x="1084" y="213623"/>
                </a:lnTo>
                <a:lnTo>
                  <a:pt x="708" y="220520"/>
                </a:lnTo>
                <a:lnTo>
                  <a:pt x="290" y="233264"/>
                </a:lnTo>
                <a:lnTo>
                  <a:pt x="22" y="256967"/>
                </a:lnTo>
                <a:lnTo>
                  <a:pt x="0" y="262751"/>
                </a:lnTo>
                <a:lnTo>
                  <a:pt x="2515" y="274258"/>
                </a:lnTo>
                <a:lnTo>
                  <a:pt x="6808" y="285722"/>
                </a:lnTo>
                <a:lnTo>
                  <a:pt x="11891" y="297167"/>
                </a:lnTo>
                <a:lnTo>
                  <a:pt x="15532" y="301934"/>
                </a:lnTo>
                <a:lnTo>
                  <a:pt x="19865" y="306064"/>
                </a:lnTo>
                <a:lnTo>
                  <a:pt x="24659" y="309770"/>
                </a:lnTo>
                <a:lnTo>
                  <a:pt x="28807" y="313193"/>
                </a:lnTo>
                <a:lnTo>
                  <a:pt x="35956" y="319537"/>
                </a:lnTo>
                <a:lnTo>
                  <a:pt x="40149" y="322562"/>
                </a:lnTo>
                <a:lnTo>
                  <a:pt x="44848" y="325531"/>
                </a:lnTo>
                <a:lnTo>
                  <a:pt x="49887" y="328463"/>
                </a:lnTo>
                <a:lnTo>
                  <a:pt x="56103" y="331370"/>
                </a:lnTo>
                <a:lnTo>
                  <a:pt x="63105" y="334261"/>
                </a:lnTo>
                <a:lnTo>
                  <a:pt x="70630" y="337140"/>
                </a:lnTo>
                <a:lnTo>
                  <a:pt x="77552" y="339060"/>
                </a:lnTo>
                <a:lnTo>
                  <a:pt x="84071" y="340340"/>
                </a:lnTo>
                <a:lnTo>
                  <a:pt x="90322" y="341193"/>
                </a:lnTo>
                <a:lnTo>
                  <a:pt x="96396" y="341762"/>
                </a:lnTo>
                <a:lnTo>
                  <a:pt x="102349" y="342141"/>
                </a:lnTo>
                <a:lnTo>
                  <a:pt x="114043" y="342563"/>
                </a:lnTo>
                <a:lnTo>
                  <a:pt x="137074" y="342833"/>
                </a:lnTo>
                <a:lnTo>
                  <a:pt x="142803" y="342855"/>
                </a:lnTo>
                <a:lnTo>
                  <a:pt x="148527" y="341917"/>
                </a:lnTo>
                <a:lnTo>
                  <a:pt x="154249" y="340340"/>
                </a:lnTo>
                <a:lnTo>
                  <a:pt x="159968" y="338336"/>
                </a:lnTo>
                <a:lnTo>
                  <a:pt x="165685" y="336047"/>
                </a:lnTo>
                <a:lnTo>
                  <a:pt x="171402" y="333569"/>
                </a:lnTo>
                <a:lnTo>
                  <a:pt x="177118" y="330964"/>
                </a:lnTo>
                <a:lnTo>
                  <a:pt x="182834" y="329227"/>
                </a:lnTo>
                <a:lnTo>
                  <a:pt x="188550" y="328070"/>
                </a:lnTo>
                <a:lnTo>
                  <a:pt x="194266" y="327298"/>
                </a:lnTo>
                <a:lnTo>
                  <a:pt x="199981" y="325831"/>
                </a:lnTo>
                <a:lnTo>
                  <a:pt x="205696" y="323901"/>
                </a:lnTo>
                <a:lnTo>
                  <a:pt x="211411" y="321661"/>
                </a:lnTo>
                <a:lnTo>
                  <a:pt x="215221" y="319216"/>
                </a:lnTo>
                <a:lnTo>
                  <a:pt x="217760" y="316633"/>
                </a:lnTo>
                <a:lnTo>
                  <a:pt x="223875" y="308447"/>
                </a:lnTo>
                <a:lnTo>
                  <a:pt x="229015" y="302822"/>
                </a:lnTo>
                <a:lnTo>
                  <a:pt x="234475" y="297148"/>
                </a:lnTo>
                <a:lnTo>
                  <a:pt x="236312" y="294301"/>
                </a:lnTo>
                <a:lnTo>
                  <a:pt x="238353" y="288597"/>
                </a:lnTo>
                <a:lnTo>
                  <a:pt x="239502" y="280032"/>
                </a:lnTo>
                <a:lnTo>
                  <a:pt x="237231" y="271778"/>
                </a:lnTo>
                <a:lnTo>
                  <a:pt x="235291" y="266910"/>
                </a:lnTo>
                <a:lnTo>
                  <a:pt x="233046" y="263665"/>
                </a:lnTo>
                <a:lnTo>
                  <a:pt x="230597" y="261502"/>
                </a:lnTo>
                <a:lnTo>
                  <a:pt x="225335" y="258145"/>
                </a:lnTo>
                <a:lnTo>
                  <a:pt x="219822" y="253478"/>
                </a:lnTo>
                <a:lnTo>
                  <a:pt x="217018" y="251853"/>
                </a:lnTo>
                <a:lnTo>
                  <a:pt x="211363" y="250047"/>
                </a:lnTo>
                <a:lnTo>
                  <a:pt x="207569" y="249565"/>
                </a:lnTo>
                <a:lnTo>
                  <a:pt x="203135" y="249244"/>
                </a:lnTo>
                <a:lnTo>
                  <a:pt x="198274" y="249030"/>
                </a:lnTo>
                <a:lnTo>
                  <a:pt x="193128" y="249840"/>
                </a:lnTo>
                <a:lnTo>
                  <a:pt x="187791" y="251332"/>
                </a:lnTo>
                <a:lnTo>
                  <a:pt x="182329" y="253280"/>
                </a:lnTo>
                <a:lnTo>
                  <a:pt x="176783" y="255530"/>
                </a:lnTo>
                <a:lnTo>
                  <a:pt x="171181" y="257983"/>
                </a:lnTo>
                <a:lnTo>
                  <a:pt x="159876" y="263249"/>
                </a:lnTo>
                <a:lnTo>
                  <a:pt x="131388" y="277225"/>
                </a:lnTo>
                <a:lnTo>
                  <a:pt x="125677" y="281019"/>
                </a:lnTo>
                <a:lnTo>
                  <a:pt x="119965" y="285453"/>
                </a:lnTo>
                <a:lnTo>
                  <a:pt x="114252" y="290314"/>
                </a:lnTo>
                <a:lnTo>
                  <a:pt x="109490" y="294508"/>
                </a:lnTo>
                <a:lnTo>
                  <a:pt x="101660" y="301707"/>
                </a:lnTo>
                <a:lnTo>
                  <a:pt x="87346" y="315666"/>
                </a:lnTo>
                <a:lnTo>
                  <a:pt x="82028" y="319981"/>
                </a:lnTo>
                <a:lnTo>
                  <a:pt x="76579" y="323811"/>
                </a:lnTo>
                <a:lnTo>
                  <a:pt x="71040" y="327316"/>
                </a:lnTo>
                <a:lnTo>
                  <a:pt x="67348" y="330606"/>
                </a:lnTo>
                <a:lnTo>
                  <a:pt x="64887" y="333751"/>
                </a:lnTo>
                <a:lnTo>
                  <a:pt x="58882" y="345269"/>
                </a:lnTo>
                <a:lnTo>
                  <a:pt x="52870" y="357126"/>
                </a:lnTo>
                <a:lnTo>
                  <a:pt x="52049" y="361287"/>
                </a:lnTo>
                <a:lnTo>
                  <a:pt x="51521" y="371720"/>
                </a:lnTo>
                <a:lnTo>
                  <a:pt x="52430" y="373543"/>
                </a:lnTo>
                <a:lnTo>
                  <a:pt x="53988" y="374759"/>
                </a:lnTo>
                <a:lnTo>
                  <a:pt x="55980" y="375569"/>
                </a:lnTo>
                <a:lnTo>
                  <a:pt x="63334" y="376710"/>
                </a:lnTo>
                <a:lnTo>
                  <a:pt x="68535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0"/>
          <p:cNvSpPr/>
          <p:nvPr/>
        </p:nvSpPr>
        <p:spPr>
          <a:xfrm>
            <a:off x="7760969" y="2228850"/>
            <a:ext cx="239591" cy="497206"/>
          </a:xfrm>
          <a:custGeom>
            <a:avLst/>
            <a:gdLst/>
            <a:ahLst/>
            <a:cxnLst/>
            <a:rect l="0" t="0" r="0" b="0"/>
            <a:pathLst>
              <a:path w="239591" h="497206">
                <a:moveTo>
                  <a:pt x="0" y="0"/>
                </a:moveTo>
                <a:lnTo>
                  <a:pt x="4552" y="0"/>
                </a:lnTo>
                <a:lnTo>
                  <a:pt x="6845" y="952"/>
                </a:lnTo>
                <a:lnTo>
                  <a:pt x="11932" y="4551"/>
                </a:lnTo>
                <a:lnTo>
                  <a:pt x="14623" y="5891"/>
                </a:lnTo>
                <a:lnTo>
                  <a:pt x="20152" y="7380"/>
                </a:lnTo>
                <a:lnTo>
                  <a:pt x="23913" y="8730"/>
                </a:lnTo>
                <a:lnTo>
                  <a:pt x="28324" y="10583"/>
                </a:lnTo>
                <a:lnTo>
                  <a:pt x="33171" y="12770"/>
                </a:lnTo>
                <a:lnTo>
                  <a:pt x="38306" y="16133"/>
                </a:lnTo>
                <a:lnTo>
                  <a:pt x="43636" y="20280"/>
                </a:lnTo>
                <a:lnTo>
                  <a:pt x="49093" y="24950"/>
                </a:lnTo>
                <a:lnTo>
                  <a:pt x="55589" y="29016"/>
                </a:lnTo>
                <a:lnTo>
                  <a:pt x="62777" y="32679"/>
                </a:lnTo>
                <a:lnTo>
                  <a:pt x="70426" y="36073"/>
                </a:lnTo>
                <a:lnTo>
                  <a:pt x="77431" y="40241"/>
                </a:lnTo>
                <a:lnTo>
                  <a:pt x="84006" y="44925"/>
                </a:lnTo>
                <a:lnTo>
                  <a:pt x="90294" y="49952"/>
                </a:lnTo>
                <a:lnTo>
                  <a:pt x="96391" y="55209"/>
                </a:lnTo>
                <a:lnTo>
                  <a:pt x="102361" y="60618"/>
                </a:lnTo>
                <a:lnTo>
                  <a:pt x="108246" y="66130"/>
                </a:lnTo>
                <a:lnTo>
                  <a:pt x="115026" y="71709"/>
                </a:lnTo>
                <a:lnTo>
                  <a:pt x="122404" y="77333"/>
                </a:lnTo>
                <a:lnTo>
                  <a:pt x="130181" y="82988"/>
                </a:lnTo>
                <a:lnTo>
                  <a:pt x="137269" y="88662"/>
                </a:lnTo>
                <a:lnTo>
                  <a:pt x="143901" y="94351"/>
                </a:lnTo>
                <a:lnTo>
                  <a:pt x="150227" y="100048"/>
                </a:lnTo>
                <a:lnTo>
                  <a:pt x="156348" y="106703"/>
                </a:lnTo>
                <a:lnTo>
                  <a:pt x="162335" y="113998"/>
                </a:lnTo>
                <a:lnTo>
                  <a:pt x="168230" y="121718"/>
                </a:lnTo>
                <a:lnTo>
                  <a:pt x="174066" y="129723"/>
                </a:lnTo>
                <a:lnTo>
                  <a:pt x="185631" y="146237"/>
                </a:lnTo>
                <a:lnTo>
                  <a:pt x="191382" y="153689"/>
                </a:lnTo>
                <a:lnTo>
                  <a:pt x="197121" y="160562"/>
                </a:lnTo>
                <a:lnTo>
                  <a:pt x="202851" y="167048"/>
                </a:lnTo>
                <a:lnTo>
                  <a:pt x="208577" y="174231"/>
                </a:lnTo>
                <a:lnTo>
                  <a:pt x="214300" y="181876"/>
                </a:lnTo>
                <a:lnTo>
                  <a:pt x="220019" y="189830"/>
                </a:lnTo>
                <a:lnTo>
                  <a:pt x="223831" y="197991"/>
                </a:lnTo>
                <a:lnTo>
                  <a:pt x="226375" y="206289"/>
                </a:lnTo>
                <a:lnTo>
                  <a:pt x="228068" y="214678"/>
                </a:lnTo>
                <a:lnTo>
                  <a:pt x="230151" y="223129"/>
                </a:lnTo>
                <a:lnTo>
                  <a:pt x="232492" y="231620"/>
                </a:lnTo>
                <a:lnTo>
                  <a:pt x="235004" y="240138"/>
                </a:lnTo>
                <a:lnTo>
                  <a:pt x="236680" y="248674"/>
                </a:lnTo>
                <a:lnTo>
                  <a:pt x="237797" y="257223"/>
                </a:lnTo>
                <a:lnTo>
                  <a:pt x="238541" y="265779"/>
                </a:lnTo>
                <a:lnTo>
                  <a:pt x="239038" y="274341"/>
                </a:lnTo>
                <a:lnTo>
                  <a:pt x="239590" y="291474"/>
                </a:lnTo>
                <a:lnTo>
                  <a:pt x="237832" y="300043"/>
                </a:lnTo>
                <a:lnTo>
                  <a:pt x="234754" y="308614"/>
                </a:lnTo>
                <a:lnTo>
                  <a:pt x="230799" y="317185"/>
                </a:lnTo>
                <a:lnTo>
                  <a:pt x="227208" y="325756"/>
                </a:lnTo>
                <a:lnTo>
                  <a:pt x="223863" y="334328"/>
                </a:lnTo>
                <a:lnTo>
                  <a:pt x="220680" y="342900"/>
                </a:lnTo>
                <a:lnTo>
                  <a:pt x="216652" y="351473"/>
                </a:lnTo>
                <a:lnTo>
                  <a:pt x="212062" y="360045"/>
                </a:lnTo>
                <a:lnTo>
                  <a:pt x="207098" y="368617"/>
                </a:lnTo>
                <a:lnTo>
                  <a:pt x="196501" y="385762"/>
                </a:lnTo>
                <a:lnTo>
                  <a:pt x="191009" y="394335"/>
                </a:lnTo>
                <a:lnTo>
                  <a:pt x="184489" y="401955"/>
                </a:lnTo>
                <a:lnTo>
                  <a:pt x="177285" y="408939"/>
                </a:lnTo>
                <a:lnTo>
                  <a:pt x="169625" y="415501"/>
                </a:lnTo>
                <a:lnTo>
                  <a:pt x="162614" y="421781"/>
                </a:lnTo>
                <a:lnTo>
                  <a:pt x="149743" y="433838"/>
                </a:lnTo>
                <a:lnTo>
                  <a:pt x="125958" y="457100"/>
                </a:lnTo>
                <a:lnTo>
                  <a:pt x="114401" y="468585"/>
                </a:lnTo>
                <a:lnTo>
                  <a:pt x="109605" y="472410"/>
                </a:lnTo>
                <a:lnTo>
                  <a:pt x="105455" y="474960"/>
                </a:lnTo>
                <a:lnTo>
                  <a:pt x="101736" y="476660"/>
                </a:lnTo>
                <a:lnTo>
                  <a:pt x="87400" y="483603"/>
                </a:lnTo>
                <a:lnTo>
                  <a:pt x="83032" y="485280"/>
                </a:lnTo>
                <a:lnTo>
                  <a:pt x="75639" y="487142"/>
                </a:lnTo>
                <a:lnTo>
                  <a:pt x="73286" y="488591"/>
                </a:lnTo>
                <a:lnTo>
                  <a:pt x="71718" y="490510"/>
                </a:lnTo>
                <a:lnTo>
                  <a:pt x="68581" y="4972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634990" y="3190558"/>
            <a:ext cx="1611630" cy="538073"/>
            <a:chOff x="5634990" y="3190558"/>
            <a:chExt cx="1611630" cy="538073"/>
          </a:xfrm>
        </p:grpSpPr>
        <p:sp>
          <p:nvSpPr>
            <p:cNvPr id="17" name="SMARTPenAnnotation281"/>
            <p:cNvSpPr/>
            <p:nvPr/>
          </p:nvSpPr>
          <p:spPr>
            <a:xfrm>
              <a:off x="5634990" y="3454718"/>
              <a:ext cx="360045" cy="25718"/>
            </a:xfrm>
            <a:custGeom>
              <a:avLst/>
              <a:gdLst/>
              <a:ahLst/>
              <a:cxnLst/>
              <a:rect l="0" t="0" r="0" b="0"/>
              <a:pathLst>
                <a:path w="360045" h="25718">
                  <a:moveTo>
                    <a:pt x="0" y="25717"/>
                  </a:moveTo>
                  <a:lnTo>
                    <a:pt x="33243" y="25717"/>
                  </a:lnTo>
                  <a:lnTo>
                    <a:pt x="38354" y="24764"/>
                  </a:lnTo>
                  <a:lnTo>
                    <a:pt x="43667" y="23177"/>
                  </a:lnTo>
                  <a:lnTo>
                    <a:pt x="49114" y="21166"/>
                  </a:lnTo>
                  <a:lnTo>
                    <a:pt x="55602" y="19825"/>
                  </a:lnTo>
                  <a:lnTo>
                    <a:pt x="62786" y="18931"/>
                  </a:lnTo>
                  <a:lnTo>
                    <a:pt x="70432" y="18336"/>
                  </a:lnTo>
                  <a:lnTo>
                    <a:pt x="78387" y="17939"/>
                  </a:lnTo>
                  <a:lnTo>
                    <a:pt x="94846" y="17497"/>
                  </a:lnTo>
                  <a:lnTo>
                    <a:pt x="104188" y="16427"/>
                  </a:lnTo>
                  <a:lnTo>
                    <a:pt x="114226" y="14761"/>
                  </a:lnTo>
                  <a:lnTo>
                    <a:pt x="124728" y="12698"/>
                  </a:lnTo>
                  <a:lnTo>
                    <a:pt x="134587" y="11322"/>
                  </a:lnTo>
                  <a:lnTo>
                    <a:pt x="144017" y="10406"/>
                  </a:lnTo>
                  <a:lnTo>
                    <a:pt x="153161" y="9794"/>
                  </a:lnTo>
                  <a:lnTo>
                    <a:pt x="163068" y="9387"/>
                  </a:lnTo>
                  <a:lnTo>
                    <a:pt x="184234" y="8934"/>
                  </a:lnTo>
                  <a:lnTo>
                    <a:pt x="194260" y="7860"/>
                  </a:lnTo>
                  <a:lnTo>
                    <a:pt x="203802" y="6193"/>
                  </a:lnTo>
                  <a:lnTo>
                    <a:pt x="213020" y="4128"/>
                  </a:lnTo>
                  <a:lnTo>
                    <a:pt x="222023" y="2752"/>
                  </a:lnTo>
                  <a:lnTo>
                    <a:pt x="230883" y="1834"/>
                  </a:lnTo>
                  <a:lnTo>
                    <a:pt x="239647" y="1222"/>
                  </a:lnTo>
                  <a:lnTo>
                    <a:pt x="248347" y="815"/>
                  </a:lnTo>
                  <a:lnTo>
                    <a:pt x="265633" y="362"/>
                  </a:lnTo>
                  <a:lnTo>
                    <a:pt x="311126" y="20"/>
                  </a:lnTo>
                  <a:lnTo>
                    <a:pt x="345242" y="0"/>
                  </a:lnTo>
                  <a:lnTo>
                    <a:pt x="348271" y="952"/>
                  </a:lnTo>
                  <a:lnTo>
                    <a:pt x="351243" y="2539"/>
                  </a:lnTo>
                  <a:lnTo>
                    <a:pt x="360044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82"/>
            <p:cNvSpPr/>
            <p:nvPr/>
          </p:nvSpPr>
          <p:spPr>
            <a:xfrm>
              <a:off x="5660707" y="3549015"/>
              <a:ext cx="317184" cy="51436"/>
            </a:xfrm>
            <a:custGeom>
              <a:avLst/>
              <a:gdLst/>
              <a:ahLst/>
              <a:cxnLst/>
              <a:rect l="0" t="0" r="0" b="0"/>
              <a:pathLst>
                <a:path w="317184" h="51436">
                  <a:moveTo>
                    <a:pt x="0" y="51435"/>
                  </a:moveTo>
                  <a:lnTo>
                    <a:pt x="0" y="46884"/>
                  </a:lnTo>
                  <a:lnTo>
                    <a:pt x="953" y="45543"/>
                  </a:lnTo>
                  <a:lnTo>
                    <a:pt x="2540" y="44649"/>
                  </a:lnTo>
                  <a:lnTo>
                    <a:pt x="6844" y="43657"/>
                  </a:lnTo>
                  <a:lnTo>
                    <a:pt x="15600" y="42967"/>
                  </a:lnTo>
                  <a:lnTo>
                    <a:pt x="18020" y="41979"/>
                  </a:lnTo>
                  <a:lnTo>
                    <a:pt x="21539" y="40369"/>
                  </a:lnTo>
                  <a:lnTo>
                    <a:pt x="25789" y="38342"/>
                  </a:lnTo>
                  <a:lnTo>
                    <a:pt x="30528" y="36991"/>
                  </a:lnTo>
                  <a:lnTo>
                    <a:pt x="35592" y="36091"/>
                  </a:lnTo>
                  <a:lnTo>
                    <a:pt x="40873" y="35491"/>
                  </a:lnTo>
                  <a:lnTo>
                    <a:pt x="46298" y="34137"/>
                  </a:lnTo>
                  <a:lnTo>
                    <a:pt x="51821" y="32283"/>
                  </a:lnTo>
                  <a:lnTo>
                    <a:pt x="57407" y="30095"/>
                  </a:lnTo>
                  <a:lnTo>
                    <a:pt x="63037" y="28636"/>
                  </a:lnTo>
                  <a:lnTo>
                    <a:pt x="68695" y="27663"/>
                  </a:lnTo>
                  <a:lnTo>
                    <a:pt x="74372" y="27014"/>
                  </a:lnTo>
                  <a:lnTo>
                    <a:pt x="81013" y="25629"/>
                  </a:lnTo>
                  <a:lnTo>
                    <a:pt x="88299" y="23754"/>
                  </a:lnTo>
                  <a:lnTo>
                    <a:pt x="96014" y="21551"/>
                  </a:lnTo>
                  <a:lnTo>
                    <a:pt x="104014" y="20082"/>
                  </a:lnTo>
                  <a:lnTo>
                    <a:pt x="112205" y="19103"/>
                  </a:lnTo>
                  <a:lnTo>
                    <a:pt x="120524" y="18450"/>
                  </a:lnTo>
                  <a:lnTo>
                    <a:pt x="128927" y="18015"/>
                  </a:lnTo>
                  <a:lnTo>
                    <a:pt x="145883" y="17532"/>
                  </a:lnTo>
                  <a:lnTo>
                    <a:pt x="154405" y="16450"/>
                  </a:lnTo>
                  <a:lnTo>
                    <a:pt x="162944" y="14776"/>
                  </a:lnTo>
                  <a:lnTo>
                    <a:pt x="171495" y="12709"/>
                  </a:lnTo>
                  <a:lnTo>
                    <a:pt x="179100" y="11330"/>
                  </a:lnTo>
                  <a:lnTo>
                    <a:pt x="186075" y="10410"/>
                  </a:lnTo>
                  <a:lnTo>
                    <a:pt x="192630" y="9798"/>
                  </a:lnTo>
                  <a:lnTo>
                    <a:pt x="199857" y="9389"/>
                  </a:lnTo>
                  <a:lnTo>
                    <a:pt x="215508" y="8936"/>
                  </a:lnTo>
                  <a:lnTo>
                    <a:pt x="253921" y="8604"/>
                  </a:lnTo>
                  <a:lnTo>
                    <a:pt x="271345" y="8581"/>
                  </a:lnTo>
                  <a:lnTo>
                    <a:pt x="277099" y="7626"/>
                  </a:lnTo>
                  <a:lnTo>
                    <a:pt x="282840" y="6036"/>
                  </a:lnTo>
                  <a:lnTo>
                    <a:pt x="288573" y="4024"/>
                  </a:lnTo>
                  <a:lnTo>
                    <a:pt x="293347" y="2683"/>
                  </a:lnTo>
                  <a:lnTo>
                    <a:pt x="301192" y="1192"/>
                  </a:lnTo>
                  <a:lnTo>
                    <a:pt x="307853" y="529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83"/>
            <p:cNvSpPr/>
            <p:nvPr/>
          </p:nvSpPr>
          <p:spPr>
            <a:xfrm>
              <a:off x="6226541" y="3240405"/>
              <a:ext cx="358151" cy="488226"/>
            </a:xfrm>
            <a:custGeom>
              <a:avLst/>
              <a:gdLst/>
              <a:ahLst/>
              <a:cxnLst/>
              <a:rect l="0" t="0" r="0" b="0"/>
              <a:pathLst>
                <a:path w="358151" h="488226">
                  <a:moveTo>
                    <a:pt x="248554" y="34290"/>
                  </a:moveTo>
                  <a:lnTo>
                    <a:pt x="244003" y="29739"/>
                  </a:lnTo>
                  <a:lnTo>
                    <a:pt x="241710" y="28398"/>
                  </a:lnTo>
                  <a:lnTo>
                    <a:pt x="236622" y="26909"/>
                  </a:lnTo>
                  <a:lnTo>
                    <a:pt x="228646" y="28787"/>
                  </a:lnTo>
                  <a:lnTo>
                    <a:pt x="223852" y="30621"/>
                  </a:lnTo>
                  <a:lnTo>
                    <a:pt x="217798" y="31844"/>
                  </a:lnTo>
                  <a:lnTo>
                    <a:pt x="210905" y="32659"/>
                  </a:lnTo>
                  <a:lnTo>
                    <a:pt x="203452" y="33202"/>
                  </a:lnTo>
                  <a:lnTo>
                    <a:pt x="196578" y="34517"/>
                  </a:lnTo>
                  <a:lnTo>
                    <a:pt x="190091" y="36346"/>
                  </a:lnTo>
                  <a:lnTo>
                    <a:pt x="183861" y="38518"/>
                  </a:lnTo>
                  <a:lnTo>
                    <a:pt x="176850" y="39966"/>
                  </a:lnTo>
                  <a:lnTo>
                    <a:pt x="169319" y="40932"/>
                  </a:lnTo>
                  <a:lnTo>
                    <a:pt x="161440" y="41575"/>
                  </a:lnTo>
                  <a:lnTo>
                    <a:pt x="153330" y="42956"/>
                  </a:lnTo>
                  <a:lnTo>
                    <a:pt x="145066" y="44830"/>
                  </a:lnTo>
                  <a:lnTo>
                    <a:pt x="136700" y="47031"/>
                  </a:lnTo>
                  <a:lnTo>
                    <a:pt x="128264" y="49452"/>
                  </a:lnTo>
                  <a:lnTo>
                    <a:pt x="111272" y="54681"/>
                  </a:lnTo>
                  <a:lnTo>
                    <a:pt x="103692" y="57409"/>
                  </a:lnTo>
                  <a:lnTo>
                    <a:pt x="96734" y="60180"/>
                  </a:lnTo>
                  <a:lnTo>
                    <a:pt x="90191" y="62980"/>
                  </a:lnTo>
                  <a:lnTo>
                    <a:pt x="82971" y="66752"/>
                  </a:lnTo>
                  <a:lnTo>
                    <a:pt x="75300" y="71171"/>
                  </a:lnTo>
                  <a:lnTo>
                    <a:pt x="67329" y="76022"/>
                  </a:lnTo>
                  <a:lnTo>
                    <a:pt x="60109" y="80209"/>
                  </a:lnTo>
                  <a:lnTo>
                    <a:pt x="47008" y="87401"/>
                  </a:lnTo>
                  <a:lnTo>
                    <a:pt x="40847" y="91605"/>
                  </a:lnTo>
                  <a:lnTo>
                    <a:pt x="34835" y="96312"/>
                  </a:lnTo>
                  <a:lnTo>
                    <a:pt x="24028" y="105670"/>
                  </a:lnTo>
                  <a:lnTo>
                    <a:pt x="16050" y="113005"/>
                  </a:lnTo>
                  <a:lnTo>
                    <a:pt x="6202" y="122488"/>
                  </a:lnTo>
                  <a:lnTo>
                    <a:pt x="4118" y="125474"/>
                  </a:lnTo>
                  <a:lnTo>
                    <a:pt x="1803" y="131331"/>
                  </a:lnTo>
                  <a:lnTo>
                    <a:pt x="317" y="142852"/>
                  </a:lnTo>
                  <a:lnTo>
                    <a:pt x="23" y="156840"/>
                  </a:lnTo>
                  <a:lnTo>
                    <a:pt x="0" y="161710"/>
                  </a:lnTo>
                  <a:lnTo>
                    <a:pt x="1888" y="165909"/>
                  </a:lnTo>
                  <a:lnTo>
                    <a:pt x="5053" y="169661"/>
                  </a:lnTo>
                  <a:lnTo>
                    <a:pt x="16068" y="179492"/>
                  </a:lnTo>
                  <a:lnTo>
                    <a:pt x="23307" y="185502"/>
                  </a:lnTo>
                  <a:lnTo>
                    <a:pt x="32874" y="191347"/>
                  </a:lnTo>
                  <a:lnTo>
                    <a:pt x="43476" y="197120"/>
                  </a:lnTo>
                  <a:lnTo>
                    <a:pt x="65805" y="208588"/>
                  </a:lnTo>
                  <a:lnTo>
                    <a:pt x="72429" y="211449"/>
                  </a:lnTo>
                  <a:lnTo>
                    <a:pt x="79702" y="214308"/>
                  </a:lnTo>
                  <a:lnTo>
                    <a:pt x="87408" y="217167"/>
                  </a:lnTo>
                  <a:lnTo>
                    <a:pt x="94451" y="220026"/>
                  </a:lnTo>
                  <a:lnTo>
                    <a:pt x="101051" y="222883"/>
                  </a:lnTo>
                  <a:lnTo>
                    <a:pt x="107356" y="225741"/>
                  </a:lnTo>
                  <a:lnTo>
                    <a:pt x="114417" y="228599"/>
                  </a:lnTo>
                  <a:lnTo>
                    <a:pt x="121981" y="231457"/>
                  </a:lnTo>
                  <a:lnTo>
                    <a:pt x="138007" y="237172"/>
                  </a:lnTo>
                  <a:lnTo>
                    <a:pt x="180092" y="251460"/>
                  </a:lnTo>
                  <a:lnTo>
                    <a:pt x="188625" y="255270"/>
                  </a:lnTo>
                  <a:lnTo>
                    <a:pt x="197171" y="259715"/>
                  </a:lnTo>
                  <a:lnTo>
                    <a:pt x="213334" y="268781"/>
                  </a:lnTo>
                  <a:lnTo>
                    <a:pt x="226868" y="275986"/>
                  </a:lnTo>
                  <a:lnTo>
                    <a:pt x="233144" y="280193"/>
                  </a:lnTo>
                  <a:lnTo>
                    <a:pt x="239233" y="284903"/>
                  </a:lnTo>
                  <a:lnTo>
                    <a:pt x="245198" y="289947"/>
                  </a:lnTo>
                  <a:lnTo>
                    <a:pt x="251079" y="295216"/>
                  </a:lnTo>
                  <a:lnTo>
                    <a:pt x="262694" y="306149"/>
                  </a:lnTo>
                  <a:lnTo>
                    <a:pt x="271665" y="317359"/>
                  </a:lnTo>
                  <a:lnTo>
                    <a:pt x="278828" y="328691"/>
                  </a:lnTo>
                  <a:lnTo>
                    <a:pt x="285187" y="340077"/>
                  </a:lnTo>
                  <a:lnTo>
                    <a:pt x="288647" y="351488"/>
                  </a:lnTo>
                  <a:lnTo>
                    <a:pt x="290186" y="362909"/>
                  </a:lnTo>
                  <a:lnTo>
                    <a:pt x="290869" y="374335"/>
                  </a:lnTo>
                  <a:lnTo>
                    <a:pt x="288633" y="385763"/>
                  </a:lnTo>
                  <a:lnTo>
                    <a:pt x="284464" y="397193"/>
                  </a:lnTo>
                  <a:lnTo>
                    <a:pt x="279437" y="408623"/>
                  </a:lnTo>
                  <a:lnTo>
                    <a:pt x="275810" y="413385"/>
                  </a:lnTo>
                  <a:lnTo>
                    <a:pt x="266700" y="421216"/>
                  </a:lnTo>
                  <a:lnTo>
                    <a:pt x="256301" y="430412"/>
                  </a:lnTo>
                  <a:lnTo>
                    <a:pt x="250861" y="435531"/>
                  </a:lnTo>
                  <a:lnTo>
                    <a:pt x="244377" y="439897"/>
                  </a:lnTo>
                  <a:lnTo>
                    <a:pt x="237197" y="443759"/>
                  </a:lnTo>
                  <a:lnTo>
                    <a:pt x="229552" y="447287"/>
                  </a:lnTo>
                  <a:lnTo>
                    <a:pt x="222551" y="451544"/>
                  </a:lnTo>
                  <a:lnTo>
                    <a:pt x="215979" y="456286"/>
                  </a:lnTo>
                  <a:lnTo>
                    <a:pt x="209692" y="461353"/>
                  </a:lnTo>
                  <a:lnTo>
                    <a:pt x="202643" y="465684"/>
                  </a:lnTo>
                  <a:lnTo>
                    <a:pt x="195087" y="469523"/>
                  </a:lnTo>
                  <a:lnTo>
                    <a:pt x="187192" y="473035"/>
                  </a:lnTo>
                  <a:lnTo>
                    <a:pt x="179071" y="475377"/>
                  </a:lnTo>
                  <a:lnTo>
                    <a:pt x="170799" y="476938"/>
                  </a:lnTo>
                  <a:lnTo>
                    <a:pt x="162427" y="477978"/>
                  </a:lnTo>
                  <a:lnTo>
                    <a:pt x="153989" y="479624"/>
                  </a:lnTo>
                  <a:lnTo>
                    <a:pt x="145505" y="481675"/>
                  </a:lnTo>
                  <a:lnTo>
                    <a:pt x="136992" y="483994"/>
                  </a:lnTo>
                  <a:lnTo>
                    <a:pt x="129412" y="485540"/>
                  </a:lnTo>
                  <a:lnTo>
                    <a:pt x="122454" y="486570"/>
                  </a:lnTo>
                  <a:lnTo>
                    <a:pt x="115909" y="487258"/>
                  </a:lnTo>
                  <a:lnTo>
                    <a:pt x="109642" y="487716"/>
                  </a:lnTo>
                  <a:lnTo>
                    <a:pt x="103558" y="488021"/>
                  </a:lnTo>
                  <a:lnTo>
                    <a:pt x="97598" y="488225"/>
                  </a:lnTo>
                  <a:lnTo>
                    <a:pt x="90766" y="487408"/>
                  </a:lnTo>
                  <a:lnTo>
                    <a:pt x="83354" y="485911"/>
                  </a:lnTo>
                  <a:lnTo>
                    <a:pt x="75556" y="483961"/>
                  </a:lnTo>
                  <a:lnTo>
                    <a:pt x="68451" y="482660"/>
                  </a:lnTo>
                  <a:lnTo>
                    <a:pt x="61811" y="481794"/>
                  </a:lnTo>
                  <a:lnTo>
                    <a:pt x="55478" y="481215"/>
                  </a:lnTo>
                  <a:lnTo>
                    <a:pt x="45902" y="478033"/>
                  </a:lnTo>
                  <a:lnTo>
                    <a:pt x="37519" y="473444"/>
                  </a:lnTo>
                  <a:lnTo>
                    <a:pt x="27443" y="468229"/>
                  </a:lnTo>
                  <a:lnTo>
                    <a:pt x="23994" y="465505"/>
                  </a:lnTo>
                  <a:lnTo>
                    <a:pt x="21695" y="462737"/>
                  </a:lnTo>
                  <a:lnTo>
                    <a:pt x="15919" y="451749"/>
                  </a:lnTo>
                  <a:lnTo>
                    <a:pt x="11810" y="442712"/>
                  </a:lnTo>
                  <a:lnTo>
                    <a:pt x="9984" y="435521"/>
                  </a:lnTo>
                  <a:lnTo>
                    <a:pt x="8956" y="421566"/>
                  </a:lnTo>
                  <a:lnTo>
                    <a:pt x="8716" y="410882"/>
                  </a:lnTo>
                  <a:lnTo>
                    <a:pt x="8652" y="405367"/>
                  </a:lnTo>
                  <a:lnTo>
                    <a:pt x="11121" y="394158"/>
                  </a:lnTo>
                  <a:lnTo>
                    <a:pt x="16345" y="381873"/>
                  </a:lnTo>
                  <a:lnTo>
                    <a:pt x="25018" y="366889"/>
                  </a:lnTo>
                  <a:lnTo>
                    <a:pt x="35222" y="353244"/>
                  </a:lnTo>
                  <a:lnTo>
                    <a:pt x="40610" y="346938"/>
                  </a:lnTo>
                  <a:lnTo>
                    <a:pt x="47059" y="339877"/>
                  </a:lnTo>
                  <a:lnTo>
                    <a:pt x="61846" y="324411"/>
                  </a:lnTo>
                  <a:lnTo>
                    <a:pt x="111559" y="274202"/>
                  </a:lnTo>
                  <a:lnTo>
                    <a:pt x="120077" y="266621"/>
                  </a:lnTo>
                  <a:lnTo>
                    <a:pt x="128612" y="259662"/>
                  </a:lnTo>
                  <a:lnTo>
                    <a:pt x="167394" y="230255"/>
                  </a:lnTo>
                  <a:lnTo>
                    <a:pt x="186765" y="216318"/>
                  </a:lnTo>
                  <a:lnTo>
                    <a:pt x="222484" y="191848"/>
                  </a:lnTo>
                  <a:lnTo>
                    <a:pt x="248449" y="174424"/>
                  </a:lnTo>
                  <a:lnTo>
                    <a:pt x="257057" y="167718"/>
                  </a:lnTo>
                  <a:lnTo>
                    <a:pt x="265653" y="160389"/>
                  </a:lnTo>
                  <a:lnTo>
                    <a:pt x="281871" y="145579"/>
                  </a:lnTo>
                  <a:lnTo>
                    <a:pt x="295429" y="132646"/>
                  </a:lnTo>
                  <a:lnTo>
                    <a:pt x="301711" y="127484"/>
                  </a:lnTo>
                  <a:lnTo>
                    <a:pt x="307805" y="123089"/>
                  </a:lnTo>
                  <a:lnTo>
                    <a:pt x="313772" y="119207"/>
                  </a:lnTo>
                  <a:lnTo>
                    <a:pt x="319655" y="114713"/>
                  </a:lnTo>
                  <a:lnTo>
                    <a:pt x="325482" y="109813"/>
                  </a:lnTo>
                  <a:lnTo>
                    <a:pt x="336084" y="99288"/>
                  </a:lnTo>
                  <a:lnTo>
                    <a:pt x="347408" y="83605"/>
                  </a:lnTo>
                  <a:lnTo>
                    <a:pt x="355844" y="72502"/>
                  </a:lnTo>
                  <a:lnTo>
                    <a:pt x="358150" y="66195"/>
                  </a:lnTo>
                  <a:lnTo>
                    <a:pt x="357813" y="62228"/>
                  </a:lnTo>
                  <a:lnTo>
                    <a:pt x="354898" y="52739"/>
                  </a:lnTo>
                  <a:lnTo>
                    <a:pt x="350428" y="44712"/>
                  </a:lnTo>
                  <a:lnTo>
                    <a:pt x="339797" y="31797"/>
                  </a:lnTo>
                  <a:lnTo>
                    <a:pt x="331651" y="25880"/>
                  </a:lnTo>
                  <a:lnTo>
                    <a:pt x="326812" y="22968"/>
                  </a:lnTo>
                  <a:lnTo>
                    <a:pt x="316355" y="19733"/>
                  </a:lnTo>
                  <a:lnTo>
                    <a:pt x="310899" y="18870"/>
                  </a:lnTo>
                  <a:lnTo>
                    <a:pt x="302298" y="15372"/>
                  </a:lnTo>
                  <a:lnTo>
                    <a:pt x="298670" y="13105"/>
                  </a:lnTo>
                  <a:lnTo>
                    <a:pt x="289560" y="10587"/>
                  </a:lnTo>
                  <a:lnTo>
                    <a:pt x="279161" y="8515"/>
                  </a:lnTo>
                  <a:lnTo>
                    <a:pt x="268190" y="4419"/>
                  </a:lnTo>
                  <a:lnTo>
                    <a:pt x="262597" y="2946"/>
                  </a:lnTo>
                  <a:lnTo>
                    <a:pt x="256963" y="1964"/>
                  </a:lnTo>
                  <a:lnTo>
                    <a:pt x="23998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84"/>
            <p:cNvSpPr/>
            <p:nvPr/>
          </p:nvSpPr>
          <p:spPr>
            <a:xfrm>
              <a:off x="6663690" y="3190558"/>
              <a:ext cx="359914" cy="435610"/>
            </a:xfrm>
            <a:custGeom>
              <a:avLst/>
              <a:gdLst/>
              <a:ahLst/>
              <a:cxnLst/>
              <a:rect l="0" t="0" r="0" b="0"/>
              <a:pathLst>
                <a:path w="359914" h="435610">
                  <a:moveTo>
                    <a:pt x="0" y="75564"/>
                  </a:moveTo>
                  <a:lnTo>
                    <a:pt x="4551" y="75564"/>
                  </a:lnTo>
                  <a:lnTo>
                    <a:pt x="6843" y="74612"/>
                  </a:lnTo>
                  <a:lnTo>
                    <a:pt x="14621" y="69673"/>
                  </a:lnTo>
                  <a:lnTo>
                    <a:pt x="23911" y="66833"/>
                  </a:lnTo>
                  <a:lnTo>
                    <a:pt x="33170" y="62794"/>
                  </a:lnTo>
                  <a:lnTo>
                    <a:pt x="43634" y="60363"/>
                  </a:lnTo>
                  <a:lnTo>
                    <a:pt x="49092" y="59715"/>
                  </a:lnTo>
                  <a:lnTo>
                    <a:pt x="55588" y="58331"/>
                  </a:lnTo>
                  <a:lnTo>
                    <a:pt x="62776" y="56455"/>
                  </a:lnTo>
                  <a:lnTo>
                    <a:pt x="70426" y="54252"/>
                  </a:lnTo>
                  <a:lnTo>
                    <a:pt x="86545" y="49265"/>
                  </a:lnTo>
                  <a:lnTo>
                    <a:pt x="120177" y="38302"/>
                  </a:lnTo>
                  <a:lnTo>
                    <a:pt x="129648" y="35483"/>
                  </a:lnTo>
                  <a:lnTo>
                    <a:pt x="160228" y="26964"/>
                  </a:lnTo>
                  <a:lnTo>
                    <a:pt x="178845" y="21262"/>
                  </a:lnTo>
                  <a:lnTo>
                    <a:pt x="188763" y="19360"/>
                  </a:lnTo>
                  <a:lnTo>
                    <a:pt x="199184" y="18092"/>
                  </a:lnTo>
                  <a:lnTo>
                    <a:pt x="209942" y="17247"/>
                  </a:lnTo>
                  <a:lnTo>
                    <a:pt x="219971" y="15731"/>
                  </a:lnTo>
                  <a:lnTo>
                    <a:pt x="229515" y="13768"/>
                  </a:lnTo>
                  <a:lnTo>
                    <a:pt x="238735" y="11507"/>
                  </a:lnTo>
                  <a:lnTo>
                    <a:pt x="247739" y="9047"/>
                  </a:lnTo>
                  <a:lnTo>
                    <a:pt x="265363" y="3773"/>
                  </a:lnTo>
                  <a:lnTo>
                    <a:pt x="273112" y="1986"/>
                  </a:lnTo>
                  <a:lnTo>
                    <a:pt x="280182" y="795"/>
                  </a:lnTo>
                  <a:lnTo>
                    <a:pt x="286800" y="0"/>
                  </a:lnTo>
                  <a:lnTo>
                    <a:pt x="293117" y="423"/>
                  </a:lnTo>
                  <a:lnTo>
                    <a:pt x="299234" y="1658"/>
                  </a:lnTo>
                  <a:lnTo>
                    <a:pt x="305217" y="3433"/>
                  </a:lnTo>
                  <a:lnTo>
                    <a:pt x="311111" y="4617"/>
                  </a:lnTo>
                  <a:lnTo>
                    <a:pt x="316945" y="5406"/>
                  </a:lnTo>
                  <a:lnTo>
                    <a:pt x="322738" y="5932"/>
                  </a:lnTo>
                  <a:lnTo>
                    <a:pt x="328506" y="7235"/>
                  </a:lnTo>
                  <a:lnTo>
                    <a:pt x="334256" y="9056"/>
                  </a:lnTo>
                  <a:lnTo>
                    <a:pt x="339995" y="11223"/>
                  </a:lnTo>
                  <a:lnTo>
                    <a:pt x="343821" y="13620"/>
                  </a:lnTo>
                  <a:lnTo>
                    <a:pt x="346371" y="16171"/>
                  </a:lnTo>
                  <a:lnTo>
                    <a:pt x="348071" y="18824"/>
                  </a:lnTo>
                  <a:lnTo>
                    <a:pt x="350157" y="20592"/>
                  </a:lnTo>
                  <a:lnTo>
                    <a:pt x="352501" y="21771"/>
                  </a:lnTo>
                  <a:lnTo>
                    <a:pt x="355015" y="22557"/>
                  </a:lnTo>
                  <a:lnTo>
                    <a:pt x="356692" y="24986"/>
                  </a:lnTo>
                  <a:lnTo>
                    <a:pt x="358555" y="32765"/>
                  </a:lnTo>
                  <a:lnTo>
                    <a:pt x="359603" y="43304"/>
                  </a:lnTo>
                  <a:lnTo>
                    <a:pt x="359848" y="52019"/>
                  </a:lnTo>
                  <a:lnTo>
                    <a:pt x="359913" y="57010"/>
                  </a:lnTo>
                  <a:lnTo>
                    <a:pt x="357447" y="70175"/>
                  </a:lnTo>
                  <a:lnTo>
                    <a:pt x="355455" y="77687"/>
                  </a:lnTo>
                  <a:lnTo>
                    <a:pt x="350702" y="91113"/>
                  </a:lnTo>
                  <a:lnTo>
                    <a:pt x="345415" y="103430"/>
                  </a:lnTo>
                  <a:lnTo>
                    <a:pt x="339890" y="115254"/>
                  </a:lnTo>
                  <a:lnTo>
                    <a:pt x="337084" y="122027"/>
                  </a:lnTo>
                  <a:lnTo>
                    <a:pt x="334260" y="129399"/>
                  </a:lnTo>
                  <a:lnTo>
                    <a:pt x="331424" y="137172"/>
                  </a:lnTo>
                  <a:lnTo>
                    <a:pt x="328582" y="144258"/>
                  </a:lnTo>
                  <a:lnTo>
                    <a:pt x="322884" y="157212"/>
                  </a:lnTo>
                  <a:lnTo>
                    <a:pt x="320031" y="164286"/>
                  </a:lnTo>
                  <a:lnTo>
                    <a:pt x="314321" y="179766"/>
                  </a:lnTo>
                  <a:lnTo>
                    <a:pt x="310512" y="187895"/>
                  </a:lnTo>
                  <a:lnTo>
                    <a:pt x="306069" y="196171"/>
                  </a:lnTo>
                  <a:lnTo>
                    <a:pt x="301201" y="204546"/>
                  </a:lnTo>
                  <a:lnTo>
                    <a:pt x="297955" y="212035"/>
                  </a:lnTo>
                  <a:lnTo>
                    <a:pt x="294350" y="225435"/>
                  </a:lnTo>
                  <a:lnTo>
                    <a:pt x="292435" y="232628"/>
                  </a:lnTo>
                  <a:lnTo>
                    <a:pt x="287768" y="248241"/>
                  </a:lnTo>
                  <a:lnTo>
                    <a:pt x="279786" y="273095"/>
                  </a:lnTo>
                  <a:lnTo>
                    <a:pt x="277011" y="280594"/>
                  </a:lnTo>
                  <a:lnTo>
                    <a:pt x="271389" y="294006"/>
                  </a:lnTo>
                  <a:lnTo>
                    <a:pt x="269508" y="301202"/>
                  </a:lnTo>
                  <a:lnTo>
                    <a:pt x="268255" y="308857"/>
                  </a:lnTo>
                  <a:lnTo>
                    <a:pt x="267418" y="316818"/>
                  </a:lnTo>
                  <a:lnTo>
                    <a:pt x="265909" y="324030"/>
                  </a:lnTo>
                  <a:lnTo>
                    <a:pt x="261691" y="337123"/>
                  </a:lnTo>
                  <a:lnTo>
                    <a:pt x="259182" y="349292"/>
                  </a:lnTo>
                  <a:lnTo>
                    <a:pt x="257114" y="361051"/>
                  </a:lnTo>
                  <a:lnTo>
                    <a:pt x="253021" y="372627"/>
                  </a:lnTo>
                  <a:lnTo>
                    <a:pt x="249911" y="385304"/>
                  </a:lnTo>
                  <a:lnTo>
                    <a:pt x="248861" y="398121"/>
                  </a:lnTo>
                  <a:lnTo>
                    <a:pt x="248718" y="404025"/>
                  </a:lnTo>
                  <a:lnTo>
                    <a:pt x="249632" y="406933"/>
                  </a:lnTo>
                  <a:lnTo>
                    <a:pt x="254517" y="415577"/>
                  </a:lnTo>
                  <a:lnTo>
                    <a:pt x="255993" y="421308"/>
                  </a:lnTo>
                  <a:lnTo>
                    <a:pt x="257019" y="433068"/>
                  </a:lnTo>
                  <a:lnTo>
                    <a:pt x="257175" y="4356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85"/>
            <p:cNvSpPr/>
            <p:nvPr/>
          </p:nvSpPr>
          <p:spPr>
            <a:xfrm>
              <a:off x="6749415" y="3368992"/>
              <a:ext cx="497205" cy="85726"/>
            </a:xfrm>
            <a:custGeom>
              <a:avLst/>
              <a:gdLst/>
              <a:ahLst/>
              <a:cxnLst/>
              <a:rect l="0" t="0" r="0" b="0"/>
              <a:pathLst>
                <a:path w="497205" h="85726">
                  <a:moveTo>
                    <a:pt x="0" y="85725"/>
                  </a:moveTo>
                  <a:lnTo>
                    <a:pt x="32331" y="85725"/>
                  </a:lnTo>
                  <a:lnTo>
                    <a:pt x="43262" y="83185"/>
                  </a:lnTo>
                  <a:lnTo>
                    <a:pt x="48843" y="81174"/>
                  </a:lnTo>
                  <a:lnTo>
                    <a:pt x="56375" y="78881"/>
                  </a:lnTo>
                  <a:lnTo>
                    <a:pt x="74903" y="73793"/>
                  </a:lnTo>
                  <a:lnTo>
                    <a:pt x="140321" y="57106"/>
                  </a:lnTo>
                  <a:lnTo>
                    <a:pt x="165552" y="51415"/>
                  </a:lnTo>
                  <a:lnTo>
                    <a:pt x="263046" y="31431"/>
                  </a:lnTo>
                  <a:lnTo>
                    <a:pt x="278235" y="27622"/>
                  </a:lnTo>
                  <a:lnTo>
                    <a:pt x="294075" y="23177"/>
                  </a:lnTo>
                  <a:lnTo>
                    <a:pt x="310350" y="18309"/>
                  </a:lnTo>
                  <a:lnTo>
                    <a:pt x="325009" y="15063"/>
                  </a:lnTo>
                  <a:lnTo>
                    <a:pt x="338593" y="12900"/>
                  </a:lnTo>
                  <a:lnTo>
                    <a:pt x="351458" y="11457"/>
                  </a:lnTo>
                  <a:lnTo>
                    <a:pt x="364798" y="9544"/>
                  </a:lnTo>
                  <a:lnTo>
                    <a:pt x="392320" y="4876"/>
                  </a:lnTo>
                  <a:lnTo>
                    <a:pt x="405374" y="3251"/>
                  </a:lnTo>
                  <a:lnTo>
                    <a:pt x="417887" y="2168"/>
                  </a:lnTo>
                  <a:lnTo>
                    <a:pt x="430039" y="1445"/>
                  </a:lnTo>
                  <a:lnTo>
                    <a:pt x="451160" y="642"/>
                  </a:lnTo>
                  <a:lnTo>
                    <a:pt x="49720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275" y="228600"/>
            <a:ext cx="42767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56"/>
          <p:cNvSpPr/>
          <p:nvPr/>
        </p:nvSpPr>
        <p:spPr>
          <a:xfrm>
            <a:off x="5609272" y="2648902"/>
            <a:ext cx="77154" cy="342901"/>
          </a:xfrm>
          <a:custGeom>
            <a:avLst/>
            <a:gdLst/>
            <a:ahLst/>
            <a:cxnLst/>
            <a:rect l="0" t="0" r="0" b="0"/>
            <a:pathLst>
              <a:path w="77154" h="342901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6785" y="34342"/>
                </a:lnTo>
                <a:lnTo>
                  <a:pt x="8730" y="40981"/>
                </a:lnTo>
                <a:lnTo>
                  <a:pt x="10583" y="45418"/>
                </a:lnTo>
                <a:lnTo>
                  <a:pt x="12770" y="50281"/>
                </a:lnTo>
                <a:lnTo>
                  <a:pt x="14228" y="54476"/>
                </a:lnTo>
                <a:lnTo>
                  <a:pt x="15849" y="61676"/>
                </a:lnTo>
                <a:lnTo>
                  <a:pt x="16281" y="66835"/>
                </a:lnTo>
                <a:lnTo>
                  <a:pt x="16569" y="73132"/>
                </a:lnTo>
                <a:lnTo>
                  <a:pt x="16974" y="93106"/>
                </a:lnTo>
                <a:lnTo>
                  <a:pt x="17112" y="121473"/>
                </a:lnTo>
                <a:lnTo>
                  <a:pt x="18075" y="128607"/>
                </a:lnTo>
                <a:lnTo>
                  <a:pt x="19670" y="135268"/>
                </a:lnTo>
                <a:lnTo>
                  <a:pt x="21686" y="141614"/>
                </a:lnTo>
                <a:lnTo>
                  <a:pt x="23030" y="148702"/>
                </a:lnTo>
                <a:lnTo>
                  <a:pt x="23926" y="156284"/>
                </a:lnTo>
                <a:lnTo>
                  <a:pt x="24523" y="164197"/>
                </a:lnTo>
                <a:lnTo>
                  <a:pt x="25873" y="172330"/>
                </a:lnTo>
                <a:lnTo>
                  <a:pt x="27727" y="180609"/>
                </a:lnTo>
                <a:lnTo>
                  <a:pt x="29914" y="188986"/>
                </a:lnTo>
                <a:lnTo>
                  <a:pt x="31373" y="196476"/>
                </a:lnTo>
                <a:lnTo>
                  <a:pt x="32345" y="203374"/>
                </a:lnTo>
                <a:lnTo>
                  <a:pt x="32994" y="209878"/>
                </a:lnTo>
                <a:lnTo>
                  <a:pt x="33426" y="217071"/>
                </a:lnTo>
                <a:lnTo>
                  <a:pt x="33906" y="232683"/>
                </a:lnTo>
                <a:lnTo>
                  <a:pt x="34240" y="265157"/>
                </a:lnTo>
                <a:lnTo>
                  <a:pt x="34257" y="271068"/>
                </a:lnTo>
                <a:lnTo>
                  <a:pt x="35220" y="276915"/>
                </a:lnTo>
                <a:lnTo>
                  <a:pt x="36815" y="282718"/>
                </a:lnTo>
                <a:lnTo>
                  <a:pt x="38831" y="288491"/>
                </a:lnTo>
                <a:lnTo>
                  <a:pt x="41128" y="294245"/>
                </a:lnTo>
                <a:lnTo>
                  <a:pt x="43611" y="299986"/>
                </a:lnTo>
                <a:lnTo>
                  <a:pt x="46219" y="305718"/>
                </a:lnTo>
                <a:lnTo>
                  <a:pt x="48910" y="310492"/>
                </a:lnTo>
                <a:lnTo>
                  <a:pt x="51657" y="314627"/>
                </a:lnTo>
                <a:lnTo>
                  <a:pt x="54440" y="318337"/>
                </a:lnTo>
                <a:lnTo>
                  <a:pt x="57249" y="321762"/>
                </a:lnTo>
                <a:lnTo>
                  <a:pt x="60073" y="324998"/>
                </a:lnTo>
                <a:lnTo>
                  <a:pt x="62909" y="328108"/>
                </a:lnTo>
                <a:lnTo>
                  <a:pt x="64799" y="331134"/>
                </a:lnTo>
                <a:lnTo>
                  <a:pt x="66900" y="337036"/>
                </a:lnTo>
                <a:lnTo>
                  <a:pt x="68413" y="338990"/>
                </a:lnTo>
                <a:lnTo>
                  <a:pt x="70373" y="340294"/>
                </a:lnTo>
                <a:lnTo>
                  <a:pt x="77153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57"/>
          <p:cNvSpPr/>
          <p:nvPr/>
        </p:nvSpPr>
        <p:spPr>
          <a:xfrm>
            <a:off x="5429250" y="3129067"/>
            <a:ext cx="394335" cy="24422"/>
          </a:xfrm>
          <a:custGeom>
            <a:avLst/>
            <a:gdLst/>
            <a:ahLst/>
            <a:cxnLst/>
            <a:rect l="0" t="0" r="0" b="0"/>
            <a:pathLst>
              <a:path w="394335" h="24422">
                <a:moveTo>
                  <a:pt x="0" y="17040"/>
                </a:moveTo>
                <a:lnTo>
                  <a:pt x="11931" y="17040"/>
                </a:lnTo>
                <a:lnTo>
                  <a:pt x="14621" y="17993"/>
                </a:lnTo>
                <a:lnTo>
                  <a:pt x="17367" y="19580"/>
                </a:lnTo>
                <a:lnTo>
                  <a:pt x="20151" y="21591"/>
                </a:lnTo>
                <a:lnTo>
                  <a:pt x="23911" y="22932"/>
                </a:lnTo>
                <a:lnTo>
                  <a:pt x="28323" y="23825"/>
                </a:lnTo>
                <a:lnTo>
                  <a:pt x="33170" y="24421"/>
                </a:lnTo>
                <a:lnTo>
                  <a:pt x="38305" y="23866"/>
                </a:lnTo>
                <a:lnTo>
                  <a:pt x="43634" y="22543"/>
                </a:lnTo>
                <a:lnTo>
                  <a:pt x="49092" y="20709"/>
                </a:lnTo>
                <a:lnTo>
                  <a:pt x="55588" y="19486"/>
                </a:lnTo>
                <a:lnTo>
                  <a:pt x="62776" y="18671"/>
                </a:lnTo>
                <a:lnTo>
                  <a:pt x="70425" y="18127"/>
                </a:lnTo>
                <a:lnTo>
                  <a:pt x="78383" y="17765"/>
                </a:lnTo>
                <a:lnTo>
                  <a:pt x="94844" y="17362"/>
                </a:lnTo>
                <a:lnTo>
                  <a:pt x="104187" y="16302"/>
                </a:lnTo>
                <a:lnTo>
                  <a:pt x="114225" y="14643"/>
                </a:lnTo>
                <a:lnTo>
                  <a:pt x="124727" y="12585"/>
                </a:lnTo>
                <a:lnTo>
                  <a:pt x="134586" y="11212"/>
                </a:lnTo>
                <a:lnTo>
                  <a:pt x="144017" y="10297"/>
                </a:lnTo>
                <a:lnTo>
                  <a:pt x="153161" y="9687"/>
                </a:lnTo>
                <a:lnTo>
                  <a:pt x="163067" y="9281"/>
                </a:lnTo>
                <a:lnTo>
                  <a:pt x="184234" y="8829"/>
                </a:lnTo>
                <a:lnTo>
                  <a:pt x="217571" y="8575"/>
                </a:lnTo>
                <a:lnTo>
                  <a:pt x="227915" y="7586"/>
                </a:lnTo>
                <a:lnTo>
                  <a:pt x="237668" y="5975"/>
                </a:lnTo>
                <a:lnTo>
                  <a:pt x="247027" y="3948"/>
                </a:lnTo>
                <a:lnTo>
                  <a:pt x="257077" y="2597"/>
                </a:lnTo>
                <a:lnTo>
                  <a:pt x="267587" y="1696"/>
                </a:lnTo>
                <a:lnTo>
                  <a:pt x="278404" y="1096"/>
                </a:lnTo>
                <a:lnTo>
                  <a:pt x="298043" y="429"/>
                </a:lnTo>
                <a:lnTo>
                  <a:pt x="329382" y="0"/>
                </a:lnTo>
                <a:lnTo>
                  <a:pt x="336745" y="918"/>
                </a:lnTo>
                <a:lnTo>
                  <a:pt x="344512" y="2482"/>
                </a:lnTo>
                <a:lnTo>
                  <a:pt x="352547" y="4477"/>
                </a:lnTo>
                <a:lnTo>
                  <a:pt x="359809" y="5807"/>
                </a:lnTo>
                <a:lnTo>
                  <a:pt x="366555" y="6694"/>
                </a:lnTo>
                <a:lnTo>
                  <a:pt x="372957" y="7285"/>
                </a:lnTo>
                <a:lnTo>
                  <a:pt x="382611" y="7942"/>
                </a:lnTo>
                <a:lnTo>
                  <a:pt x="394334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8"/>
          <p:cNvSpPr/>
          <p:nvPr/>
        </p:nvSpPr>
        <p:spPr>
          <a:xfrm>
            <a:off x="5463950" y="3275088"/>
            <a:ext cx="333918" cy="239488"/>
          </a:xfrm>
          <a:custGeom>
            <a:avLst/>
            <a:gdLst/>
            <a:ahLst/>
            <a:cxnLst/>
            <a:rect l="0" t="0" r="0" b="0"/>
            <a:pathLst>
              <a:path w="333918" h="239488">
                <a:moveTo>
                  <a:pt x="59597" y="42469"/>
                </a:moveTo>
                <a:lnTo>
                  <a:pt x="59597" y="35088"/>
                </a:lnTo>
                <a:lnTo>
                  <a:pt x="64148" y="29699"/>
                </a:lnTo>
                <a:lnTo>
                  <a:pt x="66441" y="28240"/>
                </a:lnTo>
                <a:lnTo>
                  <a:pt x="75171" y="25236"/>
                </a:lnTo>
                <a:lnTo>
                  <a:pt x="84299" y="21157"/>
                </a:lnTo>
                <a:lnTo>
                  <a:pt x="100148" y="13506"/>
                </a:lnTo>
                <a:lnTo>
                  <a:pt x="105681" y="11730"/>
                </a:lnTo>
                <a:lnTo>
                  <a:pt x="111275" y="10547"/>
                </a:lnTo>
                <a:lnTo>
                  <a:pt x="116909" y="9758"/>
                </a:lnTo>
                <a:lnTo>
                  <a:pt x="123522" y="8279"/>
                </a:lnTo>
                <a:lnTo>
                  <a:pt x="130789" y="6341"/>
                </a:lnTo>
                <a:lnTo>
                  <a:pt x="138491" y="4096"/>
                </a:lnTo>
                <a:lnTo>
                  <a:pt x="145530" y="2599"/>
                </a:lnTo>
                <a:lnTo>
                  <a:pt x="152129" y="1602"/>
                </a:lnTo>
                <a:lnTo>
                  <a:pt x="158432" y="937"/>
                </a:lnTo>
                <a:lnTo>
                  <a:pt x="167977" y="198"/>
                </a:lnTo>
                <a:lnTo>
                  <a:pt x="171855" y="0"/>
                </a:lnTo>
                <a:lnTo>
                  <a:pt x="177298" y="822"/>
                </a:lnTo>
                <a:lnTo>
                  <a:pt x="183785" y="2322"/>
                </a:lnTo>
                <a:lnTo>
                  <a:pt x="190966" y="4274"/>
                </a:lnTo>
                <a:lnTo>
                  <a:pt x="196706" y="5576"/>
                </a:lnTo>
                <a:lnTo>
                  <a:pt x="205625" y="7022"/>
                </a:lnTo>
                <a:lnTo>
                  <a:pt x="209336" y="8360"/>
                </a:lnTo>
                <a:lnTo>
                  <a:pt x="216000" y="12387"/>
                </a:lnTo>
                <a:lnTo>
                  <a:pt x="222137" y="17352"/>
                </a:lnTo>
                <a:lnTo>
                  <a:pt x="225107" y="20009"/>
                </a:lnTo>
                <a:lnTo>
                  <a:pt x="228040" y="23686"/>
                </a:lnTo>
                <a:lnTo>
                  <a:pt x="230947" y="28042"/>
                </a:lnTo>
                <a:lnTo>
                  <a:pt x="233838" y="32851"/>
                </a:lnTo>
                <a:lnTo>
                  <a:pt x="236718" y="37009"/>
                </a:lnTo>
                <a:lnTo>
                  <a:pt x="242457" y="44170"/>
                </a:lnTo>
                <a:lnTo>
                  <a:pt x="244369" y="48366"/>
                </a:lnTo>
                <a:lnTo>
                  <a:pt x="245643" y="53068"/>
                </a:lnTo>
                <a:lnTo>
                  <a:pt x="246493" y="58107"/>
                </a:lnTo>
                <a:lnTo>
                  <a:pt x="246107" y="62419"/>
                </a:lnTo>
                <a:lnTo>
                  <a:pt x="244897" y="66247"/>
                </a:lnTo>
                <a:lnTo>
                  <a:pt x="219560" y="116879"/>
                </a:lnTo>
                <a:lnTo>
                  <a:pt x="215769" y="122556"/>
                </a:lnTo>
                <a:lnTo>
                  <a:pt x="211337" y="128245"/>
                </a:lnTo>
                <a:lnTo>
                  <a:pt x="206477" y="133943"/>
                </a:lnTo>
                <a:lnTo>
                  <a:pt x="201332" y="138694"/>
                </a:lnTo>
                <a:lnTo>
                  <a:pt x="195997" y="142814"/>
                </a:lnTo>
                <a:lnTo>
                  <a:pt x="185942" y="149932"/>
                </a:lnTo>
                <a:lnTo>
                  <a:pt x="178298" y="156270"/>
                </a:lnTo>
                <a:lnTo>
                  <a:pt x="173973" y="160246"/>
                </a:lnTo>
                <a:lnTo>
                  <a:pt x="164089" y="169745"/>
                </a:lnTo>
                <a:lnTo>
                  <a:pt x="158786" y="173992"/>
                </a:lnTo>
                <a:lnTo>
                  <a:pt x="153345" y="177776"/>
                </a:lnTo>
                <a:lnTo>
                  <a:pt x="147814" y="181251"/>
                </a:lnTo>
                <a:lnTo>
                  <a:pt x="142220" y="185473"/>
                </a:lnTo>
                <a:lnTo>
                  <a:pt x="136587" y="190193"/>
                </a:lnTo>
                <a:lnTo>
                  <a:pt x="130926" y="195244"/>
                </a:lnTo>
                <a:lnTo>
                  <a:pt x="125247" y="199564"/>
                </a:lnTo>
                <a:lnTo>
                  <a:pt x="119556" y="203396"/>
                </a:lnTo>
                <a:lnTo>
                  <a:pt x="113857" y="206904"/>
                </a:lnTo>
                <a:lnTo>
                  <a:pt x="108153" y="210195"/>
                </a:lnTo>
                <a:lnTo>
                  <a:pt x="96735" y="216391"/>
                </a:lnTo>
                <a:lnTo>
                  <a:pt x="73882" y="228131"/>
                </a:lnTo>
                <a:lnTo>
                  <a:pt x="62454" y="233888"/>
                </a:lnTo>
                <a:lnTo>
                  <a:pt x="56739" y="235804"/>
                </a:lnTo>
                <a:lnTo>
                  <a:pt x="51024" y="237082"/>
                </a:lnTo>
                <a:lnTo>
                  <a:pt x="45309" y="237933"/>
                </a:lnTo>
                <a:lnTo>
                  <a:pt x="39594" y="238501"/>
                </a:lnTo>
                <a:lnTo>
                  <a:pt x="33879" y="238880"/>
                </a:lnTo>
                <a:lnTo>
                  <a:pt x="23402" y="239300"/>
                </a:lnTo>
                <a:lnTo>
                  <a:pt x="15570" y="239487"/>
                </a:lnTo>
                <a:lnTo>
                  <a:pt x="13101" y="238584"/>
                </a:lnTo>
                <a:lnTo>
                  <a:pt x="11455" y="237030"/>
                </a:lnTo>
                <a:lnTo>
                  <a:pt x="10358" y="235041"/>
                </a:lnTo>
                <a:lnTo>
                  <a:pt x="8673" y="233716"/>
                </a:lnTo>
                <a:lnTo>
                  <a:pt x="6597" y="232832"/>
                </a:lnTo>
                <a:lnTo>
                  <a:pt x="4262" y="232243"/>
                </a:lnTo>
                <a:lnTo>
                  <a:pt x="2704" y="230897"/>
                </a:lnTo>
                <a:lnTo>
                  <a:pt x="1666" y="229048"/>
                </a:lnTo>
                <a:lnTo>
                  <a:pt x="512" y="224453"/>
                </a:lnTo>
                <a:lnTo>
                  <a:pt x="0" y="219236"/>
                </a:lnTo>
                <a:lnTo>
                  <a:pt x="816" y="216511"/>
                </a:lnTo>
                <a:lnTo>
                  <a:pt x="4262" y="210944"/>
                </a:lnTo>
                <a:lnTo>
                  <a:pt x="6428" y="205294"/>
                </a:lnTo>
                <a:lnTo>
                  <a:pt x="7006" y="202454"/>
                </a:lnTo>
                <a:lnTo>
                  <a:pt x="10189" y="196758"/>
                </a:lnTo>
                <a:lnTo>
                  <a:pt x="12370" y="193906"/>
                </a:lnTo>
                <a:lnTo>
                  <a:pt x="19875" y="188197"/>
                </a:lnTo>
                <a:lnTo>
                  <a:pt x="24543" y="185341"/>
                </a:lnTo>
                <a:lnTo>
                  <a:pt x="34810" y="182168"/>
                </a:lnTo>
                <a:lnTo>
                  <a:pt x="40215" y="181321"/>
                </a:lnTo>
                <a:lnTo>
                  <a:pt x="48761" y="177841"/>
                </a:lnTo>
                <a:lnTo>
                  <a:pt x="52373" y="175580"/>
                </a:lnTo>
                <a:lnTo>
                  <a:pt x="57638" y="174072"/>
                </a:lnTo>
                <a:lnTo>
                  <a:pt x="64006" y="173067"/>
                </a:lnTo>
                <a:lnTo>
                  <a:pt x="71109" y="172397"/>
                </a:lnTo>
                <a:lnTo>
                  <a:pt x="77749" y="171950"/>
                </a:lnTo>
                <a:lnTo>
                  <a:pt x="84081" y="171652"/>
                </a:lnTo>
                <a:lnTo>
                  <a:pt x="96197" y="171321"/>
                </a:lnTo>
                <a:lnTo>
                  <a:pt x="142443" y="171067"/>
                </a:lnTo>
                <a:lnTo>
                  <a:pt x="149118" y="172016"/>
                </a:lnTo>
                <a:lnTo>
                  <a:pt x="156425" y="173601"/>
                </a:lnTo>
                <a:lnTo>
                  <a:pt x="164154" y="175611"/>
                </a:lnTo>
                <a:lnTo>
                  <a:pt x="171212" y="177903"/>
                </a:lnTo>
                <a:lnTo>
                  <a:pt x="177822" y="180383"/>
                </a:lnTo>
                <a:lnTo>
                  <a:pt x="184134" y="182989"/>
                </a:lnTo>
                <a:lnTo>
                  <a:pt x="190247" y="184727"/>
                </a:lnTo>
                <a:lnTo>
                  <a:pt x="196226" y="185885"/>
                </a:lnTo>
                <a:lnTo>
                  <a:pt x="202118" y="186657"/>
                </a:lnTo>
                <a:lnTo>
                  <a:pt x="207951" y="188125"/>
                </a:lnTo>
                <a:lnTo>
                  <a:pt x="213745" y="190055"/>
                </a:lnTo>
                <a:lnTo>
                  <a:pt x="219512" y="192295"/>
                </a:lnTo>
                <a:lnTo>
                  <a:pt x="225262" y="194740"/>
                </a:lnTo>
                <a:lnTo>
                  <a:pt x="236731" y="199998"/>
                </a:lnTo>
                <a:lnTo>
                  <a:pt x="243408" y="202733"/>
                </a:lnTo>
                <a:lnTo>
                  <a:pt x="250718" y="205509"/>
                </a:lnTo>
                <a:lnTo>
                  <a:pt x="258449" y="208313"/>
                </a:lnTo>
                <a:lnTo>
                  <a:pt x="265508" y="210181"/>
                </a:lnTo>
                <a:lnTo>
                  <a:pt x="272118" y="211427"/>
                </a:lnTo>
                <a:lnTo>
                  <a:pt x="278430" y="212258"/>
                </a:lnTo>
                <a:lnTo>
                  <a:pt x="284544" y="213764"/>
                </a:lnTo>
                <a:lnTo>
                  <a:pt x="290524" y="215721"/>
                </a:lnTo>
                <a:lnTo>
                  <a:pt x="296416" y="217978"/>
                </a:lnTo>
                <a:lnTo>
                  <a:pt x="302249" y="219482"/>
                </a:lnTo>
                <a:lnTo>
                  <a:pt x="308043" y="220485"/>
                </a:lnTo>
                <a:lnTo>
                  <a:pt x="313810" y="221154"/>
                </a:lnTo>
                <a:lnTo>
                  <a:pt x="322758" y="224437"/>
                </a:lnTo>
                <a:lnTo>
                  <a:pt x="333917" y="2310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9"/>
          <p:cNvSpPr/>
          <p:nvPr/>
        </p:nvSpPr>
        <p:spPr>
          <a:xfrm>
            <a:off x="6004941" y="2734627"/>
            <a:ext cx="238697" cy="797244"/>
          </a:xfrm>
          <a:custGeom>
            <a:avLst/>
            <a:gdLst/>
            <a:ahLst/>
            <a:cxnLst/>
            <a:rect l="0" t="0" r="0" b="0"/>
            <a:pathLst>
              <a:path w="238697" h="797244">
                <a:moveTo>
                  <a:pt x="238696" y="0"/>
                </a:moveTo>
                <a:lnTo>
                  <a:pt x="225926" y="0"/>
                </a:lnTo>
                <a:lnTo>
                  <a:pt x="223515" y="953"/>
                </a:lnTo>
                <a:lnTo>
                  <a:pt x="218296" y="4551"/>
                </a:lnTo>
                <a:lnTo>
                  <a:pt x="212802" y="9325"/>
                </a:lnTo>
                <a:lnTo>
                  <a:pt x="206065" y="15601"/>
                </a:lnTo>
                <a:lnTo>
                  <a:pt x="200347" y="25789"/>
                </a:lnTo>
                <a:lnTo>
                  <a:pt x="195299" y="33052"/>
                </a:lnTo>
                <a:lnTo>
                  <a:pt x="189881" y="39455"/>
                </a:lnTo>
                <a:lnTo>
                  <a:pt x="184298" y="45475"/>
                </a:lnTo>
                <a:lnTo>
                  <a:pt x="155318" y="74775"/>
                </a:lnTo>
                <a:lnTo>
                  <a:pt x="149773" y="81283"/>
                </a:lnTo>
                <a:lnTo>
                  <a:pt x="144172" y="88478"/>
                </a:lnTo>
                <a:lnTo>
                  <a:pt x="138532" y="96133"/>
                </a:lnTo>
                <a:lnTo>
                  <a:pt x="132868" y="103141"/>
                </a:lnTo>
                <a:lnTo>
                  <a:pt x="127187" y="109718"/>
                </a:lnTo>
                <a:lnTo>
                  <a:pt x="121494" y="116008"/>
                </a:lnTo>
                <a:lnTo>
                  <a:pt x="116746" y="123059"/>
                </a:lnTo>
                <a:lnTo>
                  <a:pt x="112629" y="130617"/>
                </a:lnTo>
                <a:lnTo>
                  <a:pt x="105513" y="146634"/>
                </a:lnTo>
                <a:lnTo>
                  <a:pt x="99176" y="163279"/>
                </a:lnTo>
                <a:lnTo>
                  <a:pt x="95200" y="171717"/>
                </a:lnTo>
                <a:lnTo>
                  <a:pt x="90645" y="180201"/>
                </a:lnTo>
                <a:lnTo>
                  <a:pt x="85703" y="188714"/>
                </a:lnTo>
                <a:lnTo>
                  <a:pt x="81456" y="197247"/>
                </a:lnTo>
                <a:lnTo>
                  <a:pt x="74196" y="214348"/>
                </a:lnTo>
                <a:lnTo>
                  <a:pt x="69975" y="222909"/>
                </a:lnTo>
                <a:lnTo>
                  <a:pt x="65255" y="231473"/>
                </a:lnTo>
                <a:lnTo>
                  <a:pt x="60204" y="240041"/>
                </a:lnTo>
                <a:lnTo>
                  <a:pt x="55884" y="248610"/>
                </a:lnTo>
                <a:lnTo>
                  <a:pt x="48544" y="265751"/>
                </a:lnTo>
                <a:lnTo>
                  <a:pt x="44300" y="274322"/>
                </a:lnTo>
                <a:lnTo>
                  <a:pt x="39566" y="282894"/>
                </a:lnTo>
                <a:lnTo>
                  <a:pt x="34505" y="291466"/>
                </a:lnTo>
                <a:lnTo>
                  <a:pt x="28882" y="308611"/>
                </a:lnTo>
                <a:lnTo>
                  <a:pt x="25430" y="325755"/>
                </a:lnTo>
                <a:lnTo>
                  <a:pt x="20721" y="342900"/>
                </a:lnTo>
                <a:lnTo>
                  <a:pt x="15454" y="360045"/>
                </a:lnTo>
                <a:lnTo>
                  <a:pt x="10889" y="377190"/>
                </a:lnTo>
                <a:lnTo>
                  <a:pt x="8862" y="394335"/>
                </a:lnTo>
                <a:lnTo>
                  <a:pt x="5420" y="411480"/>
                </a:lnTo>
                <a:lnTo>
                  <a:pt x="1668" y="428625"/>
                </a:lnTo>
                <a:lnTo>
                  <a:pt x="0" y="445770"/>
                </a:lnTo>
                <a:lnTo>
                  <a:pt x="1799" y="462915"/>
                </a:lnTo>
                <a:lnTo>
                  <a:pt x="5773" y="480060"/>
                </a:lnTo>
                <a:lnTo>
                  <a:pt x="10715" y="497205"/>
                </a:lnTo>
                <a:lnTo>
                  <a:pt x="13546" y="514350"/>
                </a:lnTo>
                <a:lnTo>
                  <a:pt x="15757" y="531495"/>
                </a:lnTo>
                <a:lnTo>
                  <a:pt x="19914" y="548640"/>
                </a:lnTo>
                <a:lnTo>
                  <a:pt x="24937" y="565785"/>
                </a:lnTo>
                <a:lnTo>
                  <a:pt x="30345" y="581977"/>
                </a:lnTo>
                <a:lnTo>
                  <a:pt x="35923" y="595524"/>
                </a:lnTo>
                <a:lnTo>
                  <a:pt x="39697" y="602756"/>
                </a:lnTo>
                <a:lnTo>
                  <a:pt x="44118" y="610435"/>
                </a:lnTo>
                <a:lnTo>
                  <a:pt x="48969" y="618412"/>
                </a:lnTo>
                <a:lnTo>
                  <a:pt x="53157" y="625634"/>
                </a:lnTo>
                <a:lnTo>
                  <a:pt x="60349" y="638740"/>
                </a:lnTo>
                <a:lnTo>
                  <a:pt x="66721" y="653454"/>
                </a:lnTo>
                <a:lnTo>
                  <a:pt x="69753" y="661379"/>
                </a:lnTo>
                <a:lnTo>
                  <a:pt x="74633" y="668567"/>
                </a:lnTo>
                <a:lnTo>
                  <a:pt x="80743" y="675264"/>
                </a:lnTo>
                <a:lnTo>
                  <a:pt x="87674" y="681633"/>
                </a:lnTo>
                <a:lnTo>
                  <a:pt x="93247" y="687785"/>
                </a:lnTo>
                <a:lnTo>
                  <a:pt x="97915" y="693791"/>
                </a:lnTo>
                <a:lnTo>
                  <a:pt x="101980" y="699700"/>
                </a:lnTo>
                <a:lnTo>
                  <a:pt x="106594" y="705544"/>
                </a:lnTo>
                <a:lnTo>
                  <a:pt x="111575" y="711345"/>
                </a:lnTo>
                <a:lnTo>
                  <a:pt x="116802" y="717118"/>
                </a:lnTo>
                <a:lnTo>
                  <a:pt x="127688" y="728611"/>
                </a:lnTo>
                <a:lnTo>
                  <a:pt x="145649" y="746962"/>
                </a:lnTo>
                <a:lnTo>
                  <a:pt x="149994" y="750387"/>
                </a:lnTo>
                <a:lnTo>
                  <a:pt x="154796" y="753623"/>
                </a:lnTo>
                <a:lnTo>
                  <a:pt x="159903" y="756733"/>
                </a:lnTo>
                <a:lnTo>
                  <a:pt x="164260" y="759759"/>
                </a:lnTo>
                <a:lnTo>
                  <a:pt x="171641" y="765661"/>
                </a:lnTo>
                <a:lnTo>
                  <a:pt x="175895" y="768568"/>
                </a:lnTo>
                <a:lnTo>
                  <a:pt x="180636" y="771458"/>
                </a:lnTo>
                <a:lnTo>
                  <a:pt x="185702" y="774338"/>
                </a:lnTo>
                <a:lnTo>
                  <a:pt x="190032" y="776258"/>
                </a:lnTo>
                <a:lnTo>
                  <a:pt x="197383" y="778391"/>
                </a:lnTo>
                <a:lnTo>
                  <a:pt x="203825" y="781879"/>
                </a:lnTo>
                <a:lnTo>
                  <a:pt x="206876" y="784143"/>
                </a:lnTo>
                <a:lnTo>
                  <a:pt x="212806" y="786658"/>
                </a:lnTo>
                <a:lnTo>
                  <a:pt x="215721" y="787328"/>
                </a:lnTo>
                <a:lnTo>
                  <a:pt x="217664" y="788728"/>
                </a:lnTo>
                <a:lnTo>
                  <a:pt x="218960" y="790614"/>
                </a:lnTo>
                <a:lnTo>
                  <a:pt x="219824" y="792823"/>
                </a:lnTo>
                <a:lnTo>
                  <a:pt x="221352" y="794297"/>
                </a:lnTo>
                <a:lnTo>
                  <a:pt x="223323" y="795279"/>
                </a:lnTo>
                <a:lnTo>
                  <a:pt x="228780" y="796855"/>
                </a:lnTo>
                <a:lnTo>
                  <a:pt x="235750" y="797166"/>
                </a:lnTo>
                <a:lnTo>
                  <a:pt x="238696" y="7972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0"/>
          <p:cNvSpPr/>
          <p:nvPr/>
        </p:nvSpPr>
        <p:spPr>
          <a:xfrm>
            <a:off x="6346691" y="2931828"/>
            <a:ext cx="231275" cy="411448"/>
          </a:xfrm>
          <a:custGeom>
            <a:avLst/>
            <a:gdLst/>
            <a:ahLst/>
            <a:cxnLst/>
            <a:rect l="0" t="0" r="0" b="0"/>
            <a:pathLst>
              <a:path w="231275" h="411448">
                <a:moveTo>
                  <a:pt x="196984" y="17111"/>
                </a:moveTo>
                <a:lnTo>
                  <a:pt x="189603" y="9731"/>
                </a:lnTo>
                <a:lnTo>
                  <a:pt x="183860" y="6529"/>
                </a:lnTo>
                <a:lnTo>
                  <a:pt x="179663" y="4341"/>
                </a:lnTo>
                <a:lnTo>
                  <a:pt x="172458" y="1911"/>
                </a:lnTo>
                <a:lnTo>
                  <a:pt x="166081" y="831"/>
                </a:lnTo>
                <a:lnTo>
                  <a:pt x="160072" y="351"/>
                </a:lnTo>
                <a:lnTo>
                  <a:pt x="151686" y="137"/>
                </a:lnTo>
                <a:lnTo>
                  <a:pt x="130780" y="0"/>
                </a:lnTo>
                <a:lnTo>
                  <a:pt x="125225" y="942"/>
                </a:lnTo>
                <a:lnTo>
                  <a:pt x="119618" y="2522"/>
                </a:lnTo>
                <a:lnTo>
                  <a:pt x="113973" y="4528"/>
                </a:lnTo>
                <a:lnTo>
                  <a:pt x="108306" y="6817"/>
                </a:lnTo>
                <a:lnTo>
                  <a:pt x="102623" y="9296"/>
                </a:lnTo>
                <a:lnTo>
                  <a:pt x="91228" y="14591"/>
                </a:lnTo>
                <a:lnTo>
                  <a:pt x="79814" y="20119"/>
                </a:lnTo>
                <a:lnTo>
                  <a:pt x="74103" y="23879"/>
                </a:lnTo>
                <a:lnTo>
                  <a:pt x="68391" y="28290"/>
                </a:lnTo>
                <a:lnTo>
                  <a:pt x="62677" y="33137"/>
                </a:lnTo>
                <a:lnTo>
                  <a:pt x="56964" y="37320"/>
                </a:lnTo>
                <a:lnTo>
                  <a:pt x="51249" y="41061"/>
                </a:lnTo>
                <a:lnTo>
                  <a:pt x="45535" y="44508"/>
                </a:lnTo>
                <a:lnTo>
                  <a:pt x="40773" y="48711"/>
                </a:lnTo>
                <a:lnTo>
                  <a:pt x="36646" y="53418"/>
                </a:lnTo>
                <a:lnTo>
                  <a:pt x="32942" y="58461"/>
                </a:lnTo>
                <a:lnTo>
                  <a:pt x="28567" y="63728"/>
                </a:lnTo>
                <a:lnTo>
                  <a:pt x="23746" y="69144"/>
                </a:lnTo>
                <a:lnTo>
                  <a:pt x="18627" y="74660"/>
                </a:lnTo>
                <a:lnTo>
                  <a:pt x="14262" y="80242"/>
                </a:lnTo>
                <a:lnTo>
                  <a:pt x="10399" y="85869"/>
                </a:lnTo>
                <a:lnTo>
                  <a:pt x="4520" y="96248"/>
                </a:lnTo>
                <a:lnTo>
                  <a:pt x="1906" y="104036"/>
                </a:lnTo>
                <a:lnTo>
                  <a:pt x="745" y="113212"/>
                </a:lnTo>
                <a:lnTo>
                  <a:pt x="229" y="122688"/>
                </a:lnTo>
                <a:lnTo>
                  <a:pt x="0" y="130075"/>
                </a:lnTo>
                <a:lnTo>
                  <a:pt x="2438" y="139072"/>
                </a:lnTo>
                <a:lnTo>
                  <a:pt x="6696" y="148469"/>
                </a:lnTo>
                <a:lnTo>
                  <a:pt x="11764" y="155820"/>
                </a:lnTo>
                <a:lnTo>
                  <a:pt x="17191" y="162262"/>
                </a:lnTo>
                <a:lnTo>
                  <a:pt x="19972" y="165314"/>
                </a:lnTo>
                <a:lnTo>
                  <a:pt x="23731" y="168300"/>
                </a:lnTo>
                <a:lnTo>
                  <a:pt x="28142" y="171244"/>
                </a:lnTo>
                <a:lnTo>
                  <a:pt x="32987" y="174159"/>
                </a:lnTo>
                <a:lnTo>
                  <a:pt x="38123" y="176103"/>
                </a:lnTo>
                <a:lnTo>
                  <a:pt x="43451" y="177398"/>
                </a:lnTo>
                <a:lnTo>
                  <a:pt x="48909" y="178262"/>
                </a:lnTo>
                <a:lnTo>
                  <a:pt x="53500" y="178837"/>
                </a:lnTo>
                <a:lnTo>
                  <a:pt x="57513" y="179222"/>
                </a:lnTo>
                <a:lnTo>
                  <a:pt x="61141" y="179477"/>
                </a:lnTo>
                <a:lnTo>
                  <a:pt x="65464" y="178695"/>
                </a:lnTo>
                <a:lnTo>
                  <a:pt x="70251" y="177222"/>
                </a:lnTo>
                <a:lnTo>
                  <a:pt x="75348" y="175286"/>
                </a:lnTo>
                <a:lnTo>
                  <a:pt x="80650" y="172092"/>
                </a:lnTo>
                <a:lnTo>
                  <a:pt x="86091" y="168057"/>
                </a:lnTo>
                <a:lnTo>
                  <a:pt x="91622" y="163461"/>
                </a:lnTo>
                <a:lnTo>
                  <a:pt x="97215" y="159446"/>
                </a:lnTo>
                <a:lnTo>
                  <a:pt x="102849" y="155816"/>
                </a:lnTo>
                <a:lnTo>
                  <a:pt x="108509" y="152444"/>
                </a:lnTo>
                <a:lnTo>
                  <a:pt x="114189" y="148291"/>
                </a:lnTo>
                <a:lnTo>
                  <a:pt x="119879" y="143617"/>
                </a:lnTo>
                <a:lnTo>
                  <a:pt x="130330" y="134296"/>
                </a:lnTo>
                <a:lnTo>
                  <a:pt x="138150" y="126979"/>
                </a:lnTo>
                <a:lnTo>
                  <a:pt x="152458" y="112953"/>
                </a:lnTo>
                <a:lnTo>
                  <a:pt x="156822" y="107676"/>
                </a:lnTo>
                <a:lnTo>
                  <a:pt x="160684" y="102253"/>
                </a:lnTo>
                <a:lnTo>
                  <a:pt x="167516" y="91147"/>
                </a:lnTo>
                <a:lnTo>
                  <a:pt x="173727" y="79861"/>
                </a:lnTo>
                <a:lnTo>
                  <a:pt x="179662" y="71035"/>
                </a:lnTo>
                <a:lnTo>
                  <a:pt x="185475" y="63938"/>
                </a:lnTo>
                <a:lnTo>
                  <a:pt x="191233" y="57608"/>
                </a:lnTo>
                <a:lnTo>
                  <a:pt x="193150" y="54587"/>
                </a:lnTo>
                <a:lnTo>
                  <a:pt x="195280" y="48690"/>
                </a:lnTo>
                <a:lnTo>
                  <a:pt x="196834" y="35963"/>
                </a:lnTo>
                <a:lnTo>
                  <a:pt x="195932" y="35394"/>
                </a:lnTo>
                <a:lnTo>
                  <a:pt x="188760" y="34301"/>
                </a:lnTo>
                <a:lnTo>
                  <a:pt x="188514" y="38821"/>
                </a:lnTo>
                <a:lnTo>
                  <a:pt x="192992" y="50743"/>
                </a:lnTo>
                <a:lnTo>
                  <a:pt x="195801" y="61790"/>
                </a:lnTo>
                <a:lnTo>
                  <a:pt x="196458" y="73163"/>
                </a:lnTo>
                <a:lnTo>
                  <a:pt x="196633" y="80197"/>
                </a:lnTo>
                <a:lnTo>
                  <a:pt x="197702" y="86791"/>
                </a:lnTo>
                <a:lnTo>
                  <a:pt x="201431" y="99198"/>
                </a:lnTo>
                <a:lnTo>
                  <a:pt x="202806" y="106126"/>
                </a:lnTo>
                <a:lnTo>
                  <a:pt x="203723" y="113602"/>
                </a:lnTo>
                <a:lnTo>
                  <a:pt x="204333" y="121443"/>
                </a:lnTo>
                <a:lnTo>
                  <a:pt x="204741" y="129529"/>
                </a:lnTo>
                <a:lnTo>
                  <a:pt x="205194" y="146132"/>
                </a:lnTo>
                <a:lnTo>
                  <a:pt x="205547" y="230244"/>
                </a:lnTo>
                <a:lnTo>
                  <a:pt x="206502" y="239210"/>
                </a:lnTo>
                <a:lnTo>
                  <a:pt x="208092" y="248044"/>
                </a:lnTo>
                <a:lnTo>
                  <a:pt x="210104" y="256792"/>
                </a:lnTo>
                <a:lnTo>
                  <a:pt x="211446" y="266433"/>
                </a:lnTo>
                <a:lnTo>
                  <a:pt x="212340" y="276671"/>
                </a:lnTo>
                <a:lnTo>
                  <a:pt x="212936" y="287306"/>
                </a:lnTo>
                <a:lnTo>
                  <a:pt x="213599" y="306743"/>
                </a:lnTo>
                <a:lnTo>
                  <a:pt x="214024" y="337953"/>
                </a:lnTo>
                <a:lnTo>
                  <a:pt x="214126" y="392229"/>
                </a:lnTo>
                <a:lnTo>
                  <a:pt x="215079" y="395778"/>
                </a:lnTo>
                <a:lnTo>
                  <a:pt x="216668" y="398143"/>
                </a:lnTo>
                <a:lnTo>
                  <a:pt x="218678" y="399720"/>
                </a:lnTo>
                <a:lnTo>
                  <a:pt x="220019" y="401724"/>
                </a:lnTo>
                <a:lnTo>
                  <a:pt x="222348" y="409978"/>
                </a:lnTo>
                <a:lnTo>
                  <a:pt x="223418" y="410467"/>
                </a:lnTo>
                <a:lnTo>
                  <a:pt x="229440" y="411253"/>
                </a:lnTo>
                <a:lnTo>
                  <a:pt x="231274" y="4114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1"/>
          <p:cNvSpPr/>
          <p:nvPr/>
        </p:nvSpPr>
        <p:spPr>
          <a:xfrm>
            <a:off x="6706669" y="2948939"/>
            <a:ext cx="238251" cy="333814"/>
          </a:xfrm>
          <a:custGeom>
            <a:avLst/>
            <a:gdLst/>
            <a:ahLst/>
            <a:cxnLst/>
            <a:rect l="0" t="0" r="0" b="0"/>
            <a:pathLst>
              <a:path w="238251" h="333814">
                <a:moveTo>
                  <a:pt x="51318" y="0"/>
                </a:moveTo>
                <a:lnTo>
                  <a:pt x="46768" y="0"/>
                </a:lnTo>
                <a:lnTo>
                  <a:pt x="44474" y="953"/>
                </a:lnTo>
                <a:lnTo>
                  <a:pt x="37649" y="5892"/>
                </a:lnTo>
                <a:lnTo>
                  <a:pt x="35717" y="7381"/>
                </a:lnTo>
                <a:lnTo>
                  <a:pt x="35203" y="8731"/>
                </a:lnTo>
                <a:lnTo>
                  <a:pt x="34376" y="17741"/>
                </a:lnTo>
                <a:lnTo>
                  <a:pt x="34308" y="20400"/>
                </a:lnTo>
                <a:lnTo>
                  <a:pt x="31694" y="28435"/>
                </a:lnTo>
                <a:lnTo>
                  <a:pt x="29662" y="33244"/>
                </a:lnTo>
                <a:lnTo>
                  <a:pt x="27356" y="39308"/>
                </a:lnTo>
                <a:lnTo>
                  <a:pt x="22253" y="53666"/>
                </a:lnTo>
                <a:lnTo>
                  <a:pt x="19559" y="60542"/>
                </a:lnTo>
                <a:lnTo>
                  <a:pt x="16810" y="67032"/>
                </a:lnTo>
                <a:lnTo>
                  <a:pt x="14025" y="73263"/>
                </a:lnTo>
                <a:lnTo>
                  <a:pt x="12168" y="80275"/>
                </a:lnTo>
                <a:lnTo>
                  <a:pt x="10931" y="87807"/>
                </a:lnTo>
                <a:lnTo>
                  <a:pt x="10106" y="95685"/>
                </a:lnTo>
                <a:lnTo>
                  <a:pt x="8604" y="103795"/>
                </a:lnTo>
                <a:lnTo>
                  <a:pt x="6649" y="112060"/>
                </a:lnTo>
                <a:lnTo>
                  <a:pt x="4394" y="120427"/>
                </a:lnTo>
                <a:lnTo>
                  <a:pt x="2890" y="128862"/>
                </a:lnTo>
                <a:lnTo>
                  <a:pt x="1888" y="137343"/>
                </a:lnTo>
                <a:lnTo>
                  <a:pt x="1220" y="145855"/>
                </a:lnTo>
                <a:lnTo>
                  <a:pt x="774" y="154387"/>
                </a:lnTo>
                <a:lnTo>
                  <a:pt x="279" y="171487"/>
                </a:lnTo>
                <a:lnTo>
                  <a:pt x="0" y="197179"/>
                </a:lnTo>
                <a:lnTo>
                  <a:pt x="914" y="205748"/>
                </a:lnTo>
                <a:lnTo>
                  <a:pt x="2475" y="214318"/>
                </a:lnTo>
                <a:lnTo>
                  <a:pt x="4469" y="222889"/>
                </a:lnTo>
                <a:lnTo>
                  <a:pt x="5798" y="230508"/>
                </a:lnTo>
                <a:lnTo>
                  <a:pt x="6684" y="237492"/>
                </a:lnTo>
                <a:lnTo>
                  <a:pt x="7274" y="244053"/>
                </a:lnTo>
                <a:lnTo>
                  <a:pt x="8621" y="250332"/>
                </a:lnTo>
                <a:lnTo>
                  <a:pt x="10470" y="256423"/>
                </a:lnTo>
                <a:lnTo>
                  <a:pt x="12657" y="262389"/>
                </a:lnTo>
                <a:lnTo>
                  <a:pt x="16019" y="268271"/>
                </a:lnTo>
                <a:lnTo>
                  <a:pt x="20166" y="274098"/>
                </a:lnTo>
                <a:lnTo>
                  <a:pt x="24834" y="279887"/>
                </a:lnTo>
                <a:lnTo>
                  <a:pt x="28900" y="285651"/>
                </a:lnTo>
                <a:lnTo>
                  <a:pt x="32563" y="291400"/>
                </a:lnTo>
                <a:lnTo>
                  <a:pt x="35957" y="297137"/>
                </a:lnTo>
                <a:lnTo>
                  <a:pt x="40125" y="301914"/>
                </a:lnTo>
                <a:lnTo>
                  <a:pt x="44808" y="306051"/>
                </a:lnTo>
                <a:lnTo>
                  <a:pt x="49836" y="309762"/>
                </a:lnTo>
                <a:lnTo>
                  <a:pt x="55092" y="313188"/>
                </a:lnTo>
                <a:lnTo>
                  <a:pt x="60502" y="316425"/>
                </a:lnTo>
                <a:lnTo>
                  <a:pt x="66012" y="319535"/>
                </a:lnTo>
                <a:lnTo>
                  <a:pt x="77216" y="325531"/>
                </a:lnTo>
                <a:lnTo>
                  <a:pt x="82871" y="328463"/>
                </a:lnTo>
                <a:lnTo>
                  <a:pt x="87593" y="330418"/>
                </a:lnTo>
                <a:lnTo>
                  <a:pt x="91694" y="331721"/>
                </a:lnTo>
                <a:lnTo>
                  <a:pt x="95380" y="332590"/>
                </a:lnTo>
                <a:lnTo>
                  <a:pt x="99743" y="333169"/>
                </a:lnTo>
                <a:lnTo>
                  <a:pt x="104557" y="333556"/>
                </a:lnTo>
                <a:lnTo>
                  <a:pt x="109670" y="333813"/>
                </a:lnTo>
                <a:lnTo>
                  <a:pt x="114985" y="333032"/>
                </a:lnTo>
                <a:lnTo>
                  <a:pt x="120432" y="331559"/>
                </a:lnTo>
                <a:lnTo>
                  <a:pt x="125969" y="329625"/>
                </a:lnTo>
                <a:lnTo>
                  <a:pt x="131565" y="328335"/>
                </a:lnTo>
                <a:lnTo>
                  <a:pt x="137202" y="327475"/>
                </a:lnTo>
                <a:lnTo>
                  <a:pt x="142864" y="326902"/>
                </a:lnTo>
                <a:lnTo>
                  <a:pt x="148544" y="324615"/>
                </a:lnTo>
                <a:lnTo>
                  <a:pt x="154235" y="321185"/>
                </a:lnTo>
                <a:lnTo>
                  <a:pt x="159935" y="316994"/>
                </a:lnTo>
                <a:lnTo>
                  <a:pt x="164686" y="313247"/>
                </a:lnTo>
                <a:lnTo>
                  <a:pt x="168807" y="309796"/>
                </a:lnTo>
                <a:lnTo>
                  <a:pt x="172507" y="306544"/>
                </a:lnTo>
                <a:lnTo>
                  <a:pt x="176878" y="302470"/>
                </a:lnTo>
                <a:lnTo>
                  <a:pt x="186814" y="292864"/>
                </a:lnTo>
                <a:lnTo>
                  <a:pt x="191179" y="287635"/>
                </a:lnTo>
                <a:lnTo>
                  <a:pt x="195041" y="282244"/>
                </a:lnTo>
                <a:lnTo>
                  <a:pt x="198569" y="276746"/>
                </a:lnTo>
                <a:lnTo>
                  <a:pt x="201872" y="270222"/>
                </a:lnTo>
                <a:lnTo>
                  <a:pt x="205027" y="263016"/>
                </a:lnTo>
                <a:lnTo>
                  <a:pt x="208084" y="255354"/>
                </a:lnTo>
                <a:lnTo>
                  <a:pt x="210121" y="248341"/>
                </a:lnTo>
                <a:lnTo>
                  <a:pt x="211480" y="241761"/>
                </a:lnTo>
                <a:lnTo>
                  <a:pt x="212385" y="235469"/>
                </a:lnTo>
                <a:lnTo>
                  <a:pt x="213941" y="228417"/>
                </a:lnTo>
                <a:lnTo>
                  <a:pt x="215931" y="220858"/>
                </a:lnTo>
                <a:lnTo>
                  <a:pt x="218210" y="212961"/>
                </a:lnTo>
                <a:lnTo>
                  <a:pt x="220682" y="205792"/>
                </a:lnTo>
                <a:lnTo>
                  <a:pt x="223283" y="199107"/>
                </a:lnTo>
                <a:lnTo>
                  <a:pt x="225969" y="192746"/>
                </a:lnTo>
                <a:lnTo>
                  <a:pt x="228712" y="185647"/>
                </a:lnTo>
                <a:lnTo>
                  <a:pt x="234300" y="170140"/>
                </a:lnTo>
                <a:lnTo>
                  <a:pt x="236171" y="162957"/>
                </a:lnTo>
                <a:lnTo>
                  <a:pt x="237418" y="156263"/>
                </a:lnTo>
                <a:lnTo>
                  <a:pt x="238250" y="149896"/>
                </a:lnTo>
                <a:lnTo>
                  <a:pt x="237852" y="142793"/>
                </a:lnTo>
                <a:lnTo>
                  <a:pt x="236634" y="135201"/>
                </a:lnTo>
                <a:lnTo>
                  <a:pt x="234870" y="127282"/>
                </a:lnTo>
                <a:lnTo>
                  <a:pt x="233694" y="120097"/>
                </a:lnTo>
                <a:lnTo>
                  <a:pt x="232909" y="113402"/>
                </a:lnTo>
                <a:lnTo>
                  <a:pt x="232386" y="107034"/>
                </a:lnTo>
                <a:lnTo>
                  <a:pt x="231085" y="100884"/>
                </a:lnTo>
                <a:lnTo>
                  <a:pt x="229265" y="94879"/>
                </a:lnTo>
                <a:lnTo>
                  <a:pt x="227100" y="88970"/>
                </a:lnTo>
                <a:lnTo>
                  <a:pt x="225655" y="83126"/>
                </a:lnTo>
                <a:lnTo>
                  <a:pt x="224693" y="77325"/>
                </a:lnTo>
                <a:lnTo>
                  <a:pt x="224052" y="71553"/>
                </a:lnTo>
                <a:lnTo>
                  <a:pt x="222671" y="65800"/>
                </a:lnTo>
                <a:lnTo>
                  <a:pt x="220798" y="60059"/>
                </a:lnTo>
                <a:lnTo>
                  <a:pt x="218598" y="54327"/>
                </a:lnTo>
                <a:lnTo>
                  <a:pt x="215225" y="48601"/>
                </a:lnTo>
                <a:lnTo>
                  <a:pt x="211073" y="42878"/>
                </a:lnTo>
                <a:lnTo>
                  <a:pt x="206398" y="37158"/>
                </a:lnTo>
                <a:lnTo>
                  <a:pt x="201378" y="32392"/>
                </a:lnTo>
                <a:lnTo>
                  <a:pt x="196125" y="28262"/>
                </a:lnTo>
                <a:lnTo>
                  <a:pt x="190719" y="24557"/>
                </a:lnTo>
                <a:lnTo>
                  <a:pt x="186162" y="21134"/>
                </a:lnTo>
                <a:lnTo>
                  <a:pt x="182171" y="17900"/>
                </a:lnTo>
                <a:lnTo>
                  <a:pt x="178559" y="14791"/>
                </a:lnTo>
                <a:lnTo>
                  <a:pt x="174245" y="12718"/>
                </a:lnTo>
                <a:lnTo>
                  <a:pt x="169464" y="11336"/>
                </a:lnTo>
                <a:lnTo>
                  <a:pt x="164372" y="10415"/>
                </a:lnTo>
                <a:lnTo>
                  <a:pt x="159073" y="9801"/>
                </a:lnTo>
                <a:lnTo>
                  <a:pt x="153634" y="9392"/>
                </a:lnTo>
                <a:lnTo>
                  <a:pt x="148104" y="9119"/>
                </a:lnTo>
                <a:lnTo>
                  <a:pt x="142512" y="9889"/>
                </a:lnTo>
                <a:lnTo>
                  <a:pt x="136879" y="11356"/>
                </a:lnTo>
                <a:lnTo>
                  <a:pt x="131219" y="13286"/>
                </a:lnTo>
                <a:lnTo>
                  <a:pt x="125541" y="14572"/>
                </a:lnTo>
                <a:lnTo>
                  <a:pt x="119850" y="15430"/>
                </a:lnTo>
                <a:lnTo>
                  <a:pt x="114151" y="16002"/>
                </a:lnTo>
                <a:lnTo>
                  <a:pt x="108447" y="17336"/>
                </a:lnTo>
                <a:lnTo>
                  <a:pt x="102739" y="19177"/>
                </a:lnTo>
                <a:lnTo>
                  <a:pt x="97028" y="21357"/>
                </a:lnTo>
                <a:lnTo>
                  <a:pt x="90364" y="24716"/>
                </a:lnTo>
                <a:lnTo>
                  <a:pt x="83064" y="28860"/>
                </a:lnTo>
                <a:lnTo>
                  <a:pt x="59890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2"/>
          <p:cNvSpPr/>
          <p:nvPr/>
        </p:nvSpPr>
        <p:spPr>
          <a:xfrm>
            <a:off x="7100887" y="3137535"/>
            <a:ext cx="197169" cy="22015"/>
          </a:xfrm>
          <a:custGeom>
            <a:avLst/>
            <a:gdLst/>
            <a:ahLst/>
            <a:cxnLst/>
            <a:rect l="0" t="0" r="0" b="0"/>
            <a:pathLst>
              <a:path w="197169" h="22015">
                <a:moveTo>
                  <a:pt x="0" y="8572"/>
                </a:moveTo>
                <a:lnTo>
                  <a:pt x="7381" y="15953"/>
                </a:lnTo>
                <a:lnTo>
                  <a:pt x="13123" y="16615"/>
                </a:lnTo>
                <a:lnTo>
                  <a:pt x="17321" y="16792"/>
                </a:lnTo>
                <a:lnTo>
                  <a:pt x="22025" y="17862"/>
                </a:lnTo>
                <a:lnTo>
                  <a:pt x="27066" y="19528"/>
                </a:lnTo>
                <a:lnTo>
                  <a:pt x="32331" y="21591"/>
                </a:lnTo>
                <a:lnTo>
                  <a:pt x="37747" y="22014"/>
                </a:lnTo>
                <a:lnTo>
                  <a:pt x="43262" y="21343"/>
                </a:lnTo>
                <a:lnTo>
                  <a:pt x="48844" y="19943"/>
                </a:lnTo>
                <a:lnTo>
                  <a:pt x="54470" y="19011"/>
                </a:lnTo>
                <a:lnTo>
                  <a:pt x="60127" y="18389"/>
                </a:lnTo>
                <a:lnTo>
                  <a:pt x="65801" y="17974"/>
                </a:lnTo>
                <a:lnTo>
                  <a:pt x="71490" y="17698"/>
                </a:lnTo>
                <a:lnTo>
                  <a:pt x="82891" y="17390"/>
                </a:lnTo>
                <a:lnTo>
                  <a:pt x="121710" y="17166"/>
                </a:lnTo>
                <a:lnTo>
                  <a:pt x="128766" y="16206"/>
                </a:lnTo>
                <a:lnTo>
                  <a:pt x="135374" y="14614"/>
                </a:lnTo>
                <a:lnTo>
                  <a:pt x="141684" y="12600"/>
                </a:lnTo>
                <a:lnTo>
                  <a:pt x="148748" y="11258"/>
                </a:lnTo>
                <a:lnTo>
                  <a:pt x="156316" y="10362"/>
                </a:lnTo>
                <a:lnTo>
                  <a:pt x="164218" y="9766"/>
                </a:lnTo>
                <a:lnTo>
                  <a:pt x="170438" y="8415"/>
                </a:lnTo>
                <a:lnTo>
                  <a:pt x="175538" y="6563"/>
                </a:lnTo>
                <a:lnTo>
                  <a:pt x="179891" y="4375"/>
                </a:lnTo>
                <a:lnTo>
                  <a:pt x="183745" y="2917"/>
                </a:lnTo>
                <a:lnTo>
                  <a:pt x="187267" y="1944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3"/>
          <p:cNvSpPr/>
          <p:nvPr/>
        </p:nvSpPr>
        <p:spPr>
          <a:xfrm>
            <a:off x="7383780" y="3017560"/>
            <a:ext cx="265748" cy="274248"/>
          </a:xfrm>
          <a:custGeom>
            <a:avLst/>
            <a:gdLst/>
            <a:ahLst/>
            <a:cxnLst/>
            <a:rect l="0" t="0" r="0" b="0"/>
            <a:pathLst>
              <a:path w="265748" h="274248">
                <a:moveTo>
                  <a:pt x="0" y="25677"/>
                </a:moveTo>
                <a:lnTo>
                  <a:pt x="7381" y="18296"/>
                </a:lnTo>
                <a:lnTo>
                  <a:pt x="10583" y="17634"/>
                </a:lnTo>
                <a:lnTo>
                  <a:pt x="12770" y="17458"/>
                </a:lnTo>
                <a:lnTo>
                  <a:pt x="15181" y="16387"/>
                </a:lnTo>
                <a:lnTo>
                  <a:pt x="24077" y="10330"/>
                </a:lnTo>
                <a:lnTo>
                  <a:pt x="28434" y="7826"/>
                </a:lnTo>
                <a:lnTo>
                  <a:pt x="33244" y="5204"/>
                </a:lnTo>
                <a:lnTo>
                  <a:pt x="38355" y="3456"/>
                </a:lnTo>
                <a:lnTo>
                  <a:pt x="43667" y="2290"/>
                </a:lnTo>
                <a:lnTo>
                  <a:pt x="49114" y="1514"/>
                </a:lnTo>
                <a:lnTo>
                  <a:pt x="54650" y="996"/>
                </a:lnTo>
                <a:lnTo>
                  <a:pt x="60246" y="650"/>
                </a:lnTo>
                <a:lnTo>
                  <a:pt x="71544" y="266"/>
                </a:lnTo>
                <a:lnTo>
                  <a:pt x="94318" y="20"/>
                </a:lnTo>
                <a:lnTo>
                  <a:pt x="100026" y="0"/>
                </a:lnTo>
                <a:lnTo>
                  <a:pt x="105737" y="939"/>
                </a:lnTo>
                <a:lnTo>
                  <a:pt x="111448" y="2518"/>
                </a:lnTo>
                <a:lnTo>
                  <a:pt x="117162" y="4522"/>
                </a:lnTo>
                <a:lnTo>
                  <a:pt x="122875" y="6811"/>
                </a:lnTo>
                <a:lnTo>
                  <a:pt x="128589" y="9290"/>
                </a:lnTo>
                <a:lnTo>
                  <a:pt x="134303" y="11895"/>
                </a:lnTo>
                <a:lnTo>
                  <a:pt x="139066" y="14584"/>
                </a:lnTo>
                <a:lnTo>
                  <a:pt x="146897" y="20112"/>
                </a:lnTo>
                <a:lnTo>
                  <a:pt x="153552" y="25744"/>
                </a:lnTo>
                <a:lnTo>
                  <a:pt x="156661" y="28579"/>
                </a:lnTo>
                <a:lnTo>
                  <a:pt x="158733" y="32374"/>
                </a:lnTo>
                <a:lnTo>
                  <a:pt x="160114" y="36809"/>
                </a:lnTo>
                <a:lnTo>
                  <a:pt x="161035" y="41671"/>
                </a:lnTo>
                <a:lnTo>
                  <a:pt x="162059" y="49613"/>
                </a:lnTo>
                <a:lnTo>
                  <a:pt x="162331" y="53064"/>
                </a:lnTo>
                <a:lnTo>
                  <a:pt x="161560" y="57270"/>
                </a:lnTo>
                <a:lnTo>
                  <a:pt x="160095" y="61979"/>
                </a:lnTo>
                <a:lnTo>
                  <a:pt x="158165" y="67024"/>
                </a:lnTo>
                <a:lnTo>
                  <a:pt x="153480" y="80248"/>
                </a:lnTo>
                <a:lnTo>
                  <a:pt x="150898" y="87775"/>
                </a:lnTo>
                <a:lnTo>
                  <a:pt x="147271" y="94698"/>
                </a:lnTo>
                <a:lnTo>
                  <a:pt x="142948" y="101219"/>
                </a:lnTo>
                <a:lnTo>
                  <a:pt x="138161" y="107471"/>
                </a:lnTo>
                <a:lnTo>
                  <a:pt x="133065" y="113544"/>
                </a:lnTo>
                <a:lnTo>
                  <a:pt x="127763" y="119497"/>
                </a:lnTo>
                <a:lnTo>
                  <a:pt x="122322" y="125371"/>
                </a:lnTo>
                <a:lnTo>
                  <a:pt x="117743" y="132145"/>
                </a:lnTo>
                <a:lnTo>
                  <a:pt x="113738" y="139518"/>
                </a:lnTo>
                <a:lnTo>
                  <a:pt x="110115" y="147291"/>
                </a:lnTo>
                <a:lnTo>
                  <a:pt x="104842" y="154378"/>
                </a:lnTo>
                <a:lnTo>
                  <a:pt x="98470" y="161008"/>
                </a:lnTo>
                <a:lnTo>
                  <a:pt x="91364" y="167333"/>
                </a:lnTo>
                <a:lnTo>
                  <a:pt x="85674" y="173454"/>
                </a:lnTo>
                <a:lnTo>
                  <a:pt x="80929" y="179440"/>
                </a:lnTo>
                <a:lnTo>
                  <a:pt x="76812" y="185336"/>
                </a:lnTo>
                <a:lnTo>
                  <a:pt x="72163" y="191171"/>
                </a:lnTo>
                <a:lnTo>
                  <a:pt x="67159" y="196966"/>
                </a:lnTo>
                <a:lnTo>
                  <a:pt x="61917" y="202735"/>
                </a:lnTo>
                <a:lnTo>
                  <a:pt x="57471" y="208486"/>
                </a:lnTo>
                <a:lnTo>
                  <a:pt x="53554" y="214224"/>
                </a:lnTo>
                <a:lnTo>
                  <a:pt x="49990" y="219955"/>
                </a:lnTo>
                <a:lnTo>
                  <a:pt x="45709" y="225681"/>
                </a:lnTo>
                <a:lnTo>
                  <a:pt x="40950" y="231403"/>
                </a:lnTo>
                <a:lnTo>
                  <a:pt x="35872" y="237123"/>
                </a:lnTo>
                <a:lnTo>
                  <a:pt x="32487" y="241888"/>
                </a:lnTo>
                <a:lnTo>
                  <a:pt x="28726" y="249723"/>
                </a:lnTo>
                <a:lnTo>
                  <a:pt x="24515" y="256381"/>
                </a:lnTo>
                <a:lnTo>
                  <a:pt x="18601" y="263865"/>
                </a:lnTo>
                <a:lnTo>
                  <a:pt x="19068" y="264479"/>
                </a:lnTo>
                <a:lnTo>
                  <a:pt x="20332" y="264888"/>
                </a:lnTo>
                <a:lnTo>
                  <a:pt x="22126" y="265161"/>
                </a:lnTo>
                <a:lnTo>
                  <a:pt x="23323" y="266296"/>
                </a:lnTo>
                <a:lnTo>
                  <a:pt x="24121" y="268004"/>
                </a:lnTo>
                <a:lnTo>
                  <a:pt x="24654" y="270096"/>
                </a:lnTo>
                <a:lnTo>
                  <a:pt x="26913" y="271491"/>
                </a:lnTo>
                <a:lnTo>
                  <a:pt x="34504" y="273040"/>
                </a:lnTo>
                <a:lnTo>
                  <a:pt x="41687" y="273729"/>
                </a:lnTo>
                <a:lnTo>
                  <a:pt x="48055" y="274035"/>
                </a:lnTo>
                <a:lnTo>
                  <a:pt x="54060" y="274171"/>
                </a:lnTo>
                <a:lnTo>
                  <a:pt x="67347" y="274247"/>
                </a:lnTo>
                <a:lnTo>
                  <a:pt x="72520" y="273306"/>
                </a:lnTo>
                <a:lnTo>
                  <a:pt x="77874" y="271725"/>
                </a:lnTo>
                <a:lnTo>
                  <a:pt x="83348" y="269719"/>
                </a:lnTo>
                <a:lnTo>
                  <a:pt x="89856" y="268382"/>
                </a:lnTo>
                <a:lnTo>
                  <a:pt x="97051" y="267490"/>
                </a:lnTo>
                <a:lnTo>
                  <a:pt x="104706" y="266896"/>
                </a:lnTo>
                <a:lnTo>
                  <a:pt x="112667" y="266500"/>
                </a:lnTo>
                <a:lnTo>
                  <a:pt x="129131" y="266059"/>
                </a:lnTo>
                <a:lnTo>
                  <a:pt x="265747" y="2657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4"/>
          <p:cNvSpPr/>
          <p:nvPr/>
        </p:nvSpPr>
        <p:spPr>
          <a:xfrm>
            <a:off x="7692434" y="2991802"/>
            <a:ext cx="179819" cy="282388"/>
          </a:xfrm>
          <a:custGeom>
            <a:avLst/>
            <a:gdLst/>
            <a:ahLst/>
            <a:cxnLst/>
            <a:rect l="0" t="0" r="0" b="0"/>
            <a:pathLst>
              <a:path w="179819" h="282388">
                <a:moveTo>
                  <a:pt x="85681" y="51435"/>
                </a:moveTo>
                <a:lnTo>
                  <a:pt x="85681" y="46884"/>
                </a:lnTo>
                <a:lnTo>
                  <a:pt x="84728" y="45543"/>
                </a:lnTo>
                <a:lnTo>
                  <a:pt x="83141" y="44650"/>
                </a:lnTo>
                <a:lnTo>
                  <a:pt x="81130" y="44054"/>
                </a:lnTo>
                <a:lnTo>
                  <a:pt x="76356" y="40852"/>
                </a:lnTo>
                <a:lnTo>
                  <a:pt x="70080" y="35586"/>
                </a:lnTo>
                <a:lnTo>
                  <a:pt x="66683" y="34866"/>
                </a:lnTo>
                <a:lnTo>
                  <a:pt x="61290" y="34404"/>
                </a:lnTo>
                <a:lnTo>
                  <a:pt x="58013" y="36881"/>
                </a:lnTo>
                <a:lnTo>
                  <a:pt x="55805" y="38875"/>
                </a:lnTo>
                <a:lnTo>
                  <a:pt x="50813" y="46170"/>
                </a:lnTo>
                <a:lnTo>
                  <a:pt x="45419" y="54810"/>
                </a:lnTo>
                <a:lnTo>
                  <a:pt x="39847" y="61825"/>
                </a:lnTo>
                <a:lnTo>
                  <a:pt x="37027" y="65982"/>
                </a:lnTo>
                <a:lnTo>
                  <a:pt x="34195" y="70658"/>
                </a:lnTo>
                <a:lnTo>
                  <a:pt x="31355" y="75680"/>
                </a:lnTo>
                <a:lnTo>
                  <a:pt x="28508" y="81886"/>
                </a:lnTo>
                <a:lnTo>
                  <a:pt x="25659" y="88881"/>
                </a:lnTo>
                <a:lnTo>
                  <a:pt x="22805" y="96401"/>
                </a:lnTo>
                <a:lnTo>
                  <a:pt x="19951" y="103320"/>
                </a:lnTo>
                <a:lnTo>
                  <a:pt x="17096" y="109838"/>
                </a:lnTo>
                <a:lnTo>
                  <a:pt x="14240" y="116087"/>
                </a:lnTo>
                <a:lnTo>
                  <a:pt x="11384" y="123112"/>
                </a:lnTo>
                <a:lnTo>
                  <a:pt x="8527" y="130652"/>
                </a:lnTo>
                <a:lnTo>
                  <a:pt x="5670" y="138536"/>
                </a:lnTo>
                <a:lnTo>
                  <a:pt x="3766" y="145698"/>
                </a:lnTo>
                <a:lnTo>
                  <a:pt x="2495" y="152377"/>
                </a:lnTo>
                <a:lnTo>
                  <a:pt x="1649" y="158735"/>
                </a:lnTo>
                <a:lnTo>
                  <a:pt x="1084" y="165831"/>
                </a:lnTo>
                <a:lnTo>
                  <a:pt x="708" y="173419"/>
                </a:lnTo>
                <a:lnTo>
                  <a:pt x="290" y="188518"/>
                </a:lnTo>
                <a:lnTo>
                  <a:pt x="0" y="219641"/>
                </a:lnTo>
                <a:lnTo>
                  <a:pt x="938" y="225485"/>
                </a:lnTo>
                <a:lnTo>
                  <a:pt x="2515" y="231286"/>
                </a:lnTo>
                <a:lnTo>
                  <a:pt x="4520" y="237058"/>
                </a:lnTo>
                <a:lnTo>
                  <a:pt x="6808" y="241859"/>
                </a:lnTo>
                <a:lnTo>
                  <a:pt x="11891" y="249733"/>
                </a:lnTo>
                <a:lnTo>
                  <a:pt x="17325" y="256408"/>
                </a:lnTo>
                <a:lnTo>
                  <a:pt x="20108" y="259521"/>
                </a:lnTo>
                <a:lnTo>
                  <a:pt x="23868" y="262549"/>
                </a:lnTo>
                <a:lnTo>
                  <a:pt x="28280" y="265520"/>
                </a:lnTo>
                <a:lnTo>
                  <a:pt x="33126" y="268454"/>
                </a:lnTo>
                <a:lnTo>
                  <a:pt x="37309" y="271361"/>
                </a:lnTo>
                <a:lnTo>
                  <a:pt x="41051" y="274253"/>
                </a:lnTo>
                <a:lnTo>
                  <a:pt x="44498" y="277132"/>
                </a:lnTo>
                <a:lnTo>
                  <a:pt x="48700" y="279053"/>
                </a:lnTo>
                <a:lnTo>
                  <a:pt x="53407" y="280333"/>
                </a:lnTo>
                <a:lnTo>
                  <a:pt x="58450" y="281186"/>
                </a:lnTo>
                <a:lnTo>
                  <a:pt x="63717" y="281755"/>
                </a:lnTo>
                <a:lnTo>
                  <a:pt x="69133" y="282134"/>
                </a:lnTo>
                <a:lnTo>
                  <a:pt x="74649" y="282387"/>
                </a:lnTo>
                <a:lnTo>
                  <a:pt x="80231" y="281603"/>
                </a:lnTo>
                <a:lnTo>
                  <a:pt x="85857" y="280128"/>
                </a:lnTo>
                <a:lnTo>
                  <a:pt x="91514" y="278192"/>
                </a:lnTo>
                <a:lnTo>
                  <a:pt x="97189" y="275949"/>
                </a:lnTo>
                <a:lnTo>
                  <a:pt x="102878" y="273501"/>
                </a:lnTo>
                <a:lnTo>
                  <a:pt x="108575" y="270917"/>
                </a:lnTo>
                <a:lnTo>
                  <a:pt x="113326" y="267288"/>
                </a:lnTo>
                <a:lnTo>
                  <a:pt x="117446" y="262965"/>
                </a:lnTo>
                <a:lnTo>
                  <a:pt x="121145" y="258178"/>
                </a:lnTo>
                <a:lnTo>
                  <a:pt x="125516" y="253081"/>
                </a:lnTo>
                <a:lnTo>
                  <a:pt x="130335" y="247778"/>
                </a:lnTo>
                <a:lnTo>
                  <a:pt x="140770" y="236806"/>
                </a:lnTo>
                <a:lnTo>
                  <a:pt x="151757" y="225580"/>
                </a:lnTo>
                <a:lnTo>
                  <a:pt x="156402" y="218967"/>
                </a:lnTo>
                <a:lnTo>
                  <a:pt x="160451" y="211700"/>
                </a:lnTo>
                <a:lnTo>
                  <a:pt x="173792" y="184057"/>
                </a:lnTo>
                <a:lnTo>
                  <a:pt x="175854" y="176997"/>
                </a:lnTo>
                <a:lnTo>
                  <a:pt x="177229" y="169433"/>
                </a:lnTo>
                <a:lnTo>
                  <a:pt x="178146" y="161533"/>
                </a:lnTo>
                <a:lnTo>
                  <a:pt x="178757" y="154361"/>
                </a:lnTo>
                <a:lnTo>
                  <a:pt x="179164" y="147675"/>
                </a:lnTo>
                <a:lnTo>
                  <a:pt x="179436" y="141313"/>
                </a:lnTo>
                <a:lnTo>
                  <a:pt x="179738" y="126623"/>
                </a:lnTo>
                <a:lnTo>
                  <a:pt x="179818" y="118706"/>
                </a:lnTo>
                <a:lnTo>
                  <a:pt x="178919" y="111522"/>
                </a:lnTo>
                <a:lnTo>
                  <a:pt x="177367" y="104828"/>
                </a:lnTo>
                <a:lnTo>
                  <a:pt x="175380" y="98460"/>
                </a:lnTo>
                <a:lnTo>
                  <a:pt x="173103" y="92310"/>
                </a:lnTo>
                <a:lnTo>
                  <a:pt x="170632" y="86305"/>
                </a:lnTo>
                <a:lnTo>
                  <a:pt x="168032" y="80397"/>
                </a:lnTo>
                <a:lnTo>
                  <a:pt x="164394" y="74553"/>
                </a:lnTo>
                <a:lnTo>
                  <a:pt x="160064" y="68752"/>
                </a:lnTo>
                <a:lnTo>
                  <a:pt x="155272" y="62980"/>
                </a:lnTo>
                <a:lnTo>
                  <a:pt x="151125" y="57226"/>
                </a:lnTo>
                <a:lnTo>
                  <a:pt x="147408" y="51486"/>
                </a:lnTo>
                <a:lnTo>
                  <a:pt x="143977" y="45754"/>
                </a:lnTo>
                <a:lnTo>
                  <a:pt x="139785" y="40980"/>
                </a:lnTo>
                <a:lnTo>
                  <a:pt x="135085" y="36845"/>
                </a:lnTo>
                <a:lnTo>
                  <a:pt x="130047" y="33136"/>
                </a:lnTo>
                <a:lnTo>
                  <a:pt x="125736" y="29711"/>
                </a:lnTo>
                <a:lnTo>
                  <a:pt x="121909" y="26475"/>
                </a:lnTo>
                <a:lnTo>
                  <a:pt x="118406" y="23365"/>
                </a:lnTo>
                <a:lnTo>
                  <a:pt x="114165" y="20339"/>
                </a:lnTo>
                <a:lnTo>
                  <a:pt x="109432" y="17369"/>
                </a:lnTo>
                <a:lnTo>
                  <a:pt x="104373" y="14437"/>
                </a:lnTo>
                <a:lnTo>
                  <a:pt x="99095" y="12482"/>
                </a:lnTo>
                <a:lnTo>
                  <a:pt x="93671" y="11179"/>
                </a:lnTo>
                <a:lnTo>
                  <a:pt x="88150" y="10310"/>
                </a:lnTo>
                <a:lnTo>
                  <a:pt x="82565" y="8778"/>
                </a:lnTo>
                <a:lnTo>
                  <a:pt x="76936" y="6805"/>
                </a:lnTo>
                <a:lnTo>
                  <a:pt x="5996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5"/>
          <p:cNvSpPr/>
          <p:nvPr/>
        </p:nvSpPr>
        <p:spPr>
          <a:xfrm>
            <a:off x="7846694" y="2846422"/>
            <a:ext cx="256661" cy="539716"/>
          </a:xfrm>
          <a:custGeom>
            <a:avLst/>
            <a:gdLst/>
            <a:ahLst/>
            <a:cxnLst/>
            <a:rect l="0" t="0" r="0" b="0"/>
            <a:pathLst>
              <a:path w="256661" h="539716">
                <a:moveTo>
                  <a:pt x="0" y="8220"/>
                </a:moveTo>
                <a:lnTo>
                  <a:pt x="4552" y="3669"/>
                </a:lnTo>
                <a:lnTo>
                  <a:pt x="6845" y="2329"/>
                </a:lnTo>
                <a:lnTo>
                  <a:pt x="11932" y="839"/>
                </a:lnTo>
                <a:lnTo>
                  <a:pt x="17368" y="177"/>
                </a:lnTo>
                <a:lnTo>
                  <a:pt x="20152" y="0"/>
                </a:lnTo>
                <a:lnTo>
                  <a:pt x="23912" y="835"/>
                </a:lnTo>
                <a:lnTo>
                  <a:pt x="28325" y="2345"/>
                </a:lnTo>
                <a:lnTo>
                  <a:pt x="33171" y="4303"/>
                </a:lnTo>
                <a:lnTo>
                  <a:pt x="38307" y="5609"/>
                </a:lnTo>
                <a:lnTo>
                  <a:pt x="43636" y="6479"/>
                </a:lnTo>
                <a:lnTo>
                  <a:pt x="49093" y="7060"/>
                </a:lnTo>
                <a:lnTo>
                  <a:pt x="55589" y="8399"/>
                </a:lnTo>
                <a:lnTo>
                  <a:pt x="62777" y="10244"/>
                </a:lnTo>
                <a:lnTo>
                  <a:pt x="70426" y="12427"/>
                </a:lnTo>
                <a:lnTo>
                  <a:pt x="78384" y="15787"/>
                </a:lnTo>
                <a:lnTo>
                  <a:pt x="86546" y="19932"/>
                </a:lnTo>
                <a:lnTo>
                  <a:pt x="94846" y="24601"/>
                </a:lnTo>
                <a:lnTo>
                  <a:pt x="102282" y="29618"/>
                </a:lnTo>
                <a:lnTo>
                  <a:pt x="109146" y="34868"/>
                </a:lnTo>
                <a:lnTo>
                  <a:pt x="115626" y="40273"/>
                </a:lnTo>
                <a:lnTo>
                  <a:pt x="122805" y="45781"/>
                </a:lnTo>
                <a:lnTo>
                  <a:pt x="130447" y="51358"/>
                </a:lnTo>
                <a:lnTo>
                  <a:pt x="138400" y="56981"/>
                </a:lnTo>
                <a:lnTo>
                  <a:pt x="145608" y="62635"/>
                </a:lnTo>
                <a:lnTo>
                  <a:pt x="152316" y="68309"/>
                </a:lnTo>
                <a:lnTo>
                  <a:pt x="158694" y="73997"/>
                </a:lnTo>
                <a:lnTo>
                  <a:pt x="173401" y="87937"/>
                </a:lnTo>
                <a:lnTo>
                  <a:pt x="181324" y="95655"/>
                </a:lnTo>
                <a:lnTo>
                  <a:pt x="188510" y="103657"/>
                </a:lnTo>
                <a:lnTo>
                  <a:pt x="195206" y="111850"/>
                </a:lnTo>
                <a:lnTo>
                  <a:pt x="201575" y="120169"/>
                </a:lnTo>
                <a:lnTo>
                  <a:pt x="207727" y="128573"/>
                </a:lnTo>
                <a:lnTo>
                  <a:pt x="219640" y="145530"/>
                </a:lnTo>
                <a:lnTo>
                  <a:pt x="224533" y="155005"/>
                </a:lnTo>
                <a:lnTo>
                  <a:pt x="228746" y="165132"/>
                </a:lnTo>
                <a:lnTo>
                  <a:pt x="232508" y="175693"/>
                </a:lnTo>
                <a:lnTo>
                  <a:pt x="235967" y="186544"/>
                </a:lnTo>
                <a:lnTo>
                  <a:pt x="239227" y="197588"/>
                </a:lnTo>
                <a:lnTo>
                  <a:pt x="245388" y="219066"/>
                </a:lnTo>
                <a:lnTo>
                  <a:pt x="251302" y="238137"/>
                </a:lnTo>
                <a:lnTo>
                  <a:pt x="253260" y="248175"/>
                </a:lnTo>
                <a:lnTo>
                  <a:pt x="254564" y="258678"/>
                </a:lnTo>
                <a:lnTo>
                  <a:pt x="255435" y="269489"/>
                </a:lnTo>
                <a:lnTo>
                  <a:pt x="256016" y="279555"/>
                </a:lnTo>
                <a:lnTo>
                  <a:pt x="256660" y="298358"/>
                </a:lnTo>
                <a:lnTo>
                  <a:pt x="255880" y="308326"/>
                </a:lnTo>
                <a:lnTo>
                  <a:pt x="254406" y="318780"/>
                </a:lnTo>
                <a:lnTo>
                  <a:pt x="252472" y="329560"/>
                </a:lnTo>
                <a:lnTo>
                  <a:pt x="250230" y="340557"/>
                </a:lnTo>
                <a:lnTo>
                  <a:pt x="245199" y="362935"/>
                </a:lnTo>
                <a:lnTo>
                  <a:pt x="242523" y="373284"/>
                </a:lnTo>
                <a:lnTo>
                  <a:pt x="239788" y="383041"/>
                </a:lnTo>
                <a:lnTo>
                  <a:pt x="237011" y="392403"/>
                </a:lnTo>
                <a:lnTo>
                  <a:pt x="233255" y="401502"/>
                </a:lnTo>
                <a:lnTo>
                  <a:pt x="228846" y="410426"/>
                </a:lnTo>
                <a:lnTo>
                  <a:pt x="224002" y="419232"/>
                </a:lnTo>
                <a:lnTo>
                  <a:pt x="218867" y="427961"/>
                </a:lnTo>
                <a:lnTo>
                  <a:pt x="203492" y="452945"/>
                </a:lnTo>
                <a:lnTo>
                  <a:pt x="195850" y="466543"/>
                </a:lnTo>
                <a:lnTo>
                  <a:pt x="191528" y="472836"/>
                </a:lnTo>
                <a:lnTo>
                  <a:pt x="186740" y="478937"/>
                </a:lnTo>
                <a:lnTo>
                  <a:pt x="181644" y="484909"/>
                </a:lnTo>
                <a:lnTo>
                  <a:pt x="177292" y="490795"/>
                </a:lnTo>
                <a:lnTo>
                  <a:pt x="169921" y="502415"/>
                </a:lnTo>
                <a:lnTo>
                  <a:pt x="165668" y="507229"/>
                </a:lnTo>
                <a:lnTo>
                  <a:pt x="160928" y="511390"/>
                </a:lnTo>
                <a:lnTo>
                  <a:pt x="155863" y="515117"/>
                </a:lnTo>
                <a:lnTo>
                  <a:pt x="151534" y="518554"/>
                </a:lnTo>
                <a:lnTo>
                  <a:pt x="144183" y="524912"/>
                </a:lnTo>
                <a:lnTo>
                  <a:pt x="141843" y="527942"/>
                </a:lnTo>
                <a:lnTo>
                  <a:pt x="137161" y="5397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943600" y="3831907"/>
            <a:ext cx="1190597" cy="497158"/>
            <a:chOff x="5943600" y="3831907"/>
            <a:chExt cx="1190597" cy="497158"/>
          </a:xfrm>
        </p:grpSpPr>
        <p:sp>
          <p:nvSpPr>
            <p:cNvPr id="13" name="SMARTPenAnnotation266"/>
            <p:cNvSpPr/>
            <p:nvPr/>
          </p:nvSpPr>
          <p:spPr>
            <a:xfrm>
              <a:off x="5943600" y="4046220"/>
              <a:ext cx="325755" cy="25718"/>
            </a:xfrm>
            <a:custGeom>
              <a:avLst/>
              <a:gdLst/>
              <a:ahLst/>
              <a:cxnLst/>
              <a:rect l="0" t="0" r="0" b="0"/>
              <a:pathLst>
                <a:path w="325755" h="25718">
                  <a:moveTo>
                    <a:pt x="0" y="25717"/>
                  </a:moveTo>
                  <a:lnTo>
                    <a:pt x="49092" y="25717"/>
                  </a:lnTo>
                  <a:lnTo>
                    <a:pt x="55588" y="24765"/>
                  </a:lnTo>
                  <a:lnTo>
                    <a:pt x="62776" y="23177"/>
                  </a:lnTo>
                  <a:lnTo>
                    <a:pt x="70425" y="21167"/>
                  </a:lnTo>
                  <a:lnTo>
                    <a:pt x="78383" y="19826"/>
                  </a:lnTo>
                  <a:lnTo>
                    <a:pt x="86545" y="18932"/>
                  </a:lnTo>
                  <a:lnTo>
                    <a:pt x="94844" y="18336"/>
                  </a:lnTo>
                  <a:lnTo>
                    <a:pt x="103234" y="16987"/>
                  </a:lnTo>
                  <a:lnTo>
                    <a:pt x="111685" y="15134"/>
                  </a:lnTo>
                  <a:lnTo>
                    <a:pt x="120177" y="12947"/>
                  </a:lnTo>
                  <a:lnTo>
                    <a:pt x="128695" y="11488"/>
                  </a:lnTo>
                  <a:lnTo>
                    <a:pt x="137232" y="10516"/>
                  </a:lnTo>
                  <a:lnTo>
                    <a:pt x="145780" y="9868"/>
                  </a:lnTo>
                  <a:lnTo>
                    <a:pt x="155289" y="9437"/>
                  </a:lnTo>
                  <a:lnTo>
                    <a:pt x="176015" y="8956"/>
                  </a:lnTo>
                  <a:lnTo>
                    <a:pt x="185923" y="7876"/>
                  </a:lnTo>
                  <a:lnTo>
                    <a:pt x="195386" y="6203"/>
                  </a:lnTo>
                  <a:lnTo>
                    <a:pt x="204552" y="4135"/>
                  </a:lnTo>
                  <a:lnTo>
                    <a:pt x="213520" y="2757"/>
                  </a:lnTo>
                  <a:lnTo>
                    <a:pt x="222356" y="1838"/>
                  </a:lnTo>
                  <a:lnTo>
                    <a:pt x="231106" y="1225"/>
                  </a:lnTo>
                  <a:lnTo>
                    <a:pt x="238842" y="817"/>
                  </a:lnTo>
                  <a:lnTo>
                    <a:pt x="252519" y="363"/>
                  </a:lnTo>
                  <a:lnTo>
                    <a:pt x="291279" y="31"/>
                  </a:lnTo>
                  <a:lnTo>
                    <a:pt x="32575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67"/>
            <p:cNvSpPr/>
            <p:nvPr/>
          </p:nvSpPr>
          <p:spPr>
            <a:xfrm>
              <a:off x="5960745" y="4157777"/>
              <a:ext cx="257176" cy="25603"/>
            </a:xfrm>
            <a:custGeom>
              <a:avLst/>
              <a:gdLst/>
              <a:ahLst/>
              <a:cxnLst/>
              <a:rect l="0" t="0" r="0" b="0"/>
              <a:pathLst>
                <a:path w="257176" h="25603">
                  <a:moveTo>
                    <a:pt x="0" y="25602"/>
                  </a:moveTo>
                  <a:lnTo>
                    <a:pt x="48843" y="25602"/>
                  </a:lnTo>
                  <a:lnTo>
                    <a:pt x="54470" y="24650"/>
                  </a:lnTo>
                  <a:lnTo>
                    <a:pt x="60125" y="23063"/>
                  </a:lnTo>
                  <a:lnTo>
                    <a:pt x="65801" y="21052"/>
                  </a:lnTo>
                  <a:lnTo>
                    <a:pt x="72442" y="19711"/>
                  </a:lnTo>
                  <a:lnTo>
                    <a:pt x="79727" y="18818"/>
                  </a:lnTo>
                  <a:lnTo>
                    <a:pt x="87441" y="18222"/>
                  </a:lnTo>
                  <a:lnTo>
                    <a:pt x="95442" y="16872"/>
                  </a:lnTo>
                  <a:lnTo>
                    <a:pt x="103633" y="15020"/>
                  </a:lnTo>
                  <a:lnTo>
                    <a:pt x="111951" y="12832"/>
                  </a:lnTo>
                  <a:lnTo>
                    <a:pt x="120353" y="11374"/>
                  </a:lnTo>
                  <a:lnTo>
                    <a:pt x="128813" y="10402"/>
                  </a:lnTo>
                  <a:lnTo>
                    <a:pt x="137310" y="9754"/>
                  </a:lnTo>
                  <a:lnTo>
                    <a:pt x="144880" y="8369"/>
                  </a:lnTo>
                  <a:lnTo>
                    <a:pt x="151832" y="6494"/>
                  </a:lnTo>
                  <a:lnTo>
                    <a:pt x="158371" y="4291"/>
                  </a:lnTo>
                  <a:lnTo>
                    <a:pt x="164636" y="2822"/>
                  </a:lnTo>
                  <a:lnTo>
                    <a:pt x="170717" y="1843"/>
                  </a:lnTo>
                  <a:lnTo>
                    <a:pt x="176676" y="1190"/>
                  </a:lnTo>
                  <a:lnTo>
                    <a:pt x="182554" y="755"/>
                  </a:lnTo>
                  <a:lnTo>
                    <a:pt x="188377" y="465"/>
                  </a:lnTo>
                  <a:lnTo>
                    <a:pt x="199928" y="143"/>
                  </a:lnTo>
                  <a:lnTo>
                    <a:pt x="211412" y="0"/>
                  </a:lnTo>
                  <a:lnTo>
                    <a:pt x="217141" y="914"/>
                  </a:lnTo>
                  <a:lnTo>
                    <a:pt x="222866" y="2476"/>
                  </a:lnTo>
                  <a:lnTo>
                    <a:pt x="228587" y="4470"/>
                  </a:lnTo>
                  <a:lnTo>
                    <a:pt x="234306" y="5799"/>
                  </a:lnTo>
                  <a:lnTo>
                    <a:pt x="240024" y="6685"/>
                  </a:lnTo>
                  <a:lnTo>
                    <a:pt x="257175" y="8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68"/>
            <p:cNvSpPr/>
            <p:nvPr/>
          </p:nvSpPr>
          <p:spPr>
            <a:xfrm>
              <a:off x="6423659" y="3892060"/>
              <a:ext cx="282593" cy="437005"/>
            </a:xfrm>
            <a:custGeom>
              <a:avLst/>
              <a:gdLst/>
              <a:ahLst/>
              <a:cxnLst/>
              <a:rect l="0" t="0" r="0" b="0"/>
              <a:pathLst>
                <a:path w="282593" h="437005">
                  <a:moveTo>
                    <a:pt x="17145" y="34144"/>
                  </a:moveTo>
                  <a:lnTo>
                    <a:pt x="21697" y="34144"/>
                  </a:lnTo>
                  <a:lnTo>
                    <a:pt x="23989" y="33192"/>
                  </a:lnTo>
                  <a:lnTo>
                    <a:pt x="31767" y="28253"/>
                  </a:lnTo>
                  <a:lnTo>
                    <a:pt x="37297" y="26764"/>
                  </a:lnTo>
                  <a:lnTo>
                    <a:pt x="45469" y="23562"/>
                  </a:lnTo>
                  <a:lnTo>
                    <a:pt x="50316" y="21374"/>
                  </a:lnTo>
                  <a:lnTo>
                    <a:pt x="56404" y="18964"/>
                  </a:lnTo>
                  <a:lnTo>
                    <a:pt x="70789" y="13745"/>
                  </a:lnTo>
                  <a:lnTo>
                    <a:pt x="94952" y="5452"/>
                  </a:lnTo>
                  <a:lnTo>
                    <a:pt x="103307" y="3586"/>
                  </a:lnTo>
                  <a:lnTo>
                    <a:pt x="111734" y="2342"/>
                  </a:lnTo>
                  <a:lnTo>
                    <a:pt x="120209" y="1513"/>
                  </a:lnTo>
                  <a:lnTo>
                    <a:pt x="128717" y="960"/>
                  </a:lnTo>
                  <a:lnTo>
                    <a:pt x="137247" y="592"/>
                  </a:lnTo>
                  <a:lnTo>
                    <a:pt x="162366" y="0"/>
                  </a:lnTo>
                  <a:lnTo>
                    <a:pt x="168251" y="904"/>
                  </a:lnTo>
                  <a:lnTo>
                    <a:pt x="175033" y="2460"/>
                  </a:lnTo>
                  <a:lnTo>
                    <a:pt x="182412" y="4449"/>
                  </a:lnTo>
                  <a:lnTo>
                    <a:pt x="188283" y="6727"/>
                  </a:lnTo>
                  <a:lnTo>
                    <a:pt x="193150" y="9199"/>
                  </a:lnTo>
                  <a:lnTo>
                    <a:pt x="201097" y="14485"/>
                  </a:lnTo>
                  <a:lnTo>
                    <a:pt x="207804" y="20010"/>
                  </a:lnTo>
                  <a:lnTo>
                    <a:pt x="209974" y="22816"/>
                  </a:lnTo>
                  <a:lnTo>
                    <a:pt x="212384" y="28475"/>
                  </a:lnTo>
                  <a:lnTo>
                    <a:pt x="213742" y="41566"/>
                  </a:lnTo>
                  <a:lnTo>
                    <a:pt x="211519" y="52048"/>
                  </a:lnTo>
                  <a:lnTo>
                    <a:pt x="207356" y="63057"/>
                  </a:lnTo>
                  <a:lnTo>
                    <a:pt x="202331" y="74299"/>
                  </a:lnTo>
                  <a:lnTo>
                    <a:pt x="194383" y="85646"/>
                  </a:lnTo>
                  <a:lnTo>
                    <a:pt x="189596" y="91339"/>
                  </a:lnTo>
                  <a:lnTo>
                    <a:pt x="184500" y="97039"/>
                  </a:lnTo>
                  <a:lnTo>
                    <a:pt x="173758" y="108453"/>
                  </a:lnTo>
                  <a:lnTo>
                    <a:pt x="167274" y="114163"/>
                  </a:lnTo>
                  <a:lnTo>
                    <a:pt x="160094" y="119875"/>
                  </a:lnTo>
                  <a:lnTo>
                    <a:pt x="152449" y="125589"/>
                  </a:lnTo>
                  <a:lnTo>
                    <a:pt x="145448" y="131302"/>
                  </a:lnTo>
                  <a:lnTo>
                    <a:pt x="138876" y="137016"/>
                  </a:lnTo>
                  <a:lnTo>
                    <a:pt x="132589" y="142731"/>
                  </a:lnTo>
                  <a:lnTo>
                    <a:pt x="126493" y="147493"/>
                  </a:lnTo>
                  <a:lnTo>
                    <a:pt x="120524" y="151620"/>
                  </a:lnTo>
                  <a:lnTo>
                    <a:pt x="114639" y="155324"/>
                  </a:lnTo>
                  <a:lnTo>
                    <a:pt x="108812" y="159698"/>
                  </a:lnTo>
                  <a:lnTo>
                    <a:pt x="103021" y="164520"/>
                  </a:lnTo>
                  <a:lnTo>
                    <a:pt x="97256" y="169639"/>
                  </a:lnTo>
                  <a:lnTo>
                    <a:pt x="92460" y="173051"/>
                  </a:lnTo>
                  <a:lnTo>
                    <a:pt x="84591" y="176843"/>
                  </a:lnTo>
                  <a:lnTo>
                    <a:pt x="80206" y="178807"/>
                  </a:lnTo>
                  <a:lnTo>
                    <a:pt x="63044" y="186992"/>
                  </a:lnTo>
                  <a:lnTo>
                    <a:pt x="58818" y="187802"/>
                  </a:lnTo>
                  <a:lnTo>
                    <a:pt x="52894" y="188322"/>
                  </a:lnTo>
                  <a:lnTo>
                    <a:pt x="58945" y="188438"/>
                  </a:lnTo>
                  <a:lnTo>
                    <a:pt x="64615" y="185905"/>
                  </a:lnTo>
                  <a:lnTo>
                    <a:pt x="72533" y="182556"/>
                  </a:lnTo>
                  <a:lnTo>
                    <a:pt x="79227" y="181068"/>
                  </a:lnTo>
                  <a:lnTo>
                    <a:pt x="87917" y="180406"/>
                  </a:lnTo>
                  <a:lnTo>
                    <a:pt x="98129" y="180112"/>
                  </a:lnTo>
                  <a:lnTo>
                    <a:pt x="157347" y="179883"/>
                  </a:lnTo>
                  <a:lnTo>
                    <a:pt x="172802" y="179880"/>
                  </a:lnTo>
                  <a:lnTo>
                    <a:pt x="179972" y="180832"/>
                  </a:lnTo>
                  <a:lnTo>
                    <a:pt x="186656" y="182418"/>
                  </a:lnTo>
                  <a:lnTo>
                    <a:pt x="215623" y="191809"/>
                  </a:lnTo>
                  <a:lnTo>
                    <a:pt x="222806" y="195452"/>
                  </a:lnTo>
                  <a:lnTo>
                    <a:pt x="229500" y="199785"/>
                  </a:lnTo>
                  <a:lnTo>
                    <a:pt x="235868" y="204579"/>
                  </a:lnTo>
                  <a:lnTo>
                    <a:pt x="242018" y="208728"/>
                  </a:lnTo>
                  <a:lnTo>
                    <a:pt x="248023" y="212446"/>
                  </a:lnTo>
                  <a:lnTo>
                    <a:pt x="253931" y="215877"/>
                  </a:lnTo>
                  <a:lnTo>
                    <a:pt x="259775" y="220070"/>
                  </a:lnTo>
                  <a:lnTo>
                    <a:pt x="265576" y="224770"/>
                  </a:lnTo>
                  <a:lnTo>
                    <a:pt x="271349" y="229808"/>
                  </a:lnTo>
                  <a:lnTo>
                    <a:pt x="275197" y="235072"/>
                  </a:lnTo>
                  <a:lnTo>
                    <a:pt x="279472" y="246000"/>
                  </a:lnTo>
                  <a:lnTo>
                    <a:pt x="281373" y="257208"/>
                  </a:lnTo>
                  <a:lnTo>
                    <a:pt x="282217" y="269491"/>
                  </a:lnTo>
                  <a:lnTo>
                    <a:pt x="282592" y="284476"/>
                  </a:lnTo>
                  <a:lnTo>
                    <a:pt x="280220" y="298121"/>
                  </a:lnTo>
                  <a:lnTo>
                    <a:pt x="275037" y="311487"/>
                  </a:lnTo>
                  <a:lnTo>
                    <a:pt x="270988" y="319052"/>
                  </a:lnTo>
                  <a:lnTo>
                    <a:pt x="266384" y="326953"/>
                  </a:lnTo>
                  <a:lnTo>
                    <a:pt x="260457" y="334125"/>
                  </a:lnTo>
                  <a:lnTo>
                    <a:pt x="253648" y="340812"/>
                  </a:lnTo>
                  <a:lnTo>
                    <a:pt x="246252" y="347175"/>
                  </a:lnTo>
                  <a:lnTo>
                    <a:pt x="238463" y="354274"/>
                  </a:lnTo>
                  <a:lnTo>
                    <a:pt x="222189" y="369782"/>
                  </a:lnTo>
                  <a:lnTo>
                    <a:pt x="201513" y="390027"/>
                  </a:lnTo>
                  <a:lnTo>
                    <a:pt x="194350" y="396177"/>
                  </a:lnTo>
                  <a:lnTo>
                    <a:pt x="186717" y="402182"/>
                  </a:lnTo>
                  <a:lnTo>
                    <a:pt x="178770" y="408091"/>
                  </a:lnTo>
                  <a:lnTo>
                    <a:pt x="170616" y="412982"/>
                  </a:lnTo>
                  <a:lnTo>
                    <a:pt x="162321" y="417195"/>
                  </a:lnTo>
                  <a:lnTo>
                    <a:pt x="153934" y="420956"/>
                  </a:lnTo>
                  <a:lnTo>
                    <a:pt x="145485" y="424417"/>
                  </a:lnTo>
                  <a:lnTo>
                    <a:pt x="136996" y="427676"/>
                  </a:lnTo>
                  <a:lnTo>
                    <a:pt x="128478" y="430801"/>
                  </a:lnTo>
                  <a:lnTo>
                    <a:pt x="120895" y="432885"/>
                  </a:lnTo>
                  <a:lnTo>
                    <a:pt x="113934" y="434274"/>
                  </a:lnTo>
                  <a:lnTo>
                    <a:pt x="107388" y="435200"/>
                  </a:lnTo>
                  <a:lnTo>
                    <a:pt x="100168" y="435818"/>
                  </a:lnTo>
                  <a:lnTo>
                    <a:pt x="92496" y="436229"/>
                  </a:lnTo>
                  <a:lnTo>
                    <a:pt x="77305" y="436687"/>
                  </a:lnTo>
                  <a:lnTo>
                    <a:pt x="46117" y="437004"/>
                  </a:lnTo>
                  <a:lnTo>
                    <a:pt x="41222" y="436068"/>
                  </a:lnTo>
                  <a:lnTo>
                    <a:pt x="33244" y="432487"/>
                  </a:lnTo>
                  <a:lnTo>
                    <a:pt x="26523" y="427721"/>
                  </a:lnTo>
                  <a:lnTo>
                    <a:pt x="20361" y="422427"/>
                  </a:lnTo>
                  <a:lnTo>
                    <a:pt x="14447" y="416900"/>
                  </a:lnTo>
                  <a:lnTo>
                    <a:pt x="12490" y="414092"/>
                  </a:lnTo>
                  <a:lnTo>
                    <a:pt x="10313" y="408433"/>
                  </a:lnTo>
                  <a:lnTo>
                    <a:pt x="8781" y="406543"/>
                  </a:lnTo>
                  <a:lnTo>
                    <a:pt x="6807" y="405283"/>
                  </a:lnTo>
                  <a:lnTo>
                    <a:pt x="0" y="4027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69"/>
            <p:cNvSpPr/>
            <p:nvPr/>
          </p:nvSpPr>
          <p:spPr>
            <a:xfrm>
              <a:off x="6809422" y="3831907"/>
              <a:ext cx="324775" cy="411353"/>
            </a:xfrm>
            <a:custGeom>
              <a:avLst/>
              <a:gdLst/>
              <a:ahLst/>
              <a:cxnLst/>
              <a:rect l="0" t="0" r="0" b="0"/>
              <a:pathLst>
                <a:path w="324775" h="411353">
                  <a:moveTo>
                    <a:pt x="274320" y="0"/>
                  </a:moveTo>
                  <a:lnTo>
                    <a:pt x="253921" y="0"/>
                  </a:lnTo>
                  <a:lnTo>
                    <a:pt x="249291" y="953"/>
                  </a:lnTo>
                  <a:lnTo>
                    <a:pt x="243346" y="2540"/>
                  </a:lnTo>
                  <a:lnTo>
                    <a:pt x="236526" y="4551"/>
                  </a:lnTo>
                  <a:lnTo>
                    <a:pt x="230074" y="6844"/>
                  </a:lnTo>
                  <a:lnTo>
                    <a:pt x="223868" y="9325"/>
                  </a:lnTo>
                  <a:lnTo>
                    <a:pt x="217825" y="11932"/>
                  </a:lnTo>
                  <a:lnTo>
                    <a:pt x="211892" y="13669"/>
                  </a:lnTo>
                  <a:lnTo>
                    <a:pt x="206031" y="14828"/>
                  </a:lnTo>
                  <a:lnTo>
                    <a:pt x="200219" y="15601"/>
                  </a:lnTo>
                  <a:lnTo>
                    <a:pt x="193487" y="17068"/>
                  </a:lnTo>
                  <a:lnTo>
                    <a:pt x="186142" y="18999"/>
                  </a:lnTo>
                  <a:lnTo>
                    <a:pt x="178387" y="21238"/>
                  </a:lnTo>
                  <a:lnTo>
                    <a:pt x="170360" y="22732"/>
                  </a:lnTo>
                  <a:lnTo>
                    <a:pt x="162150" y="23727"/>
                  </a:lnTo>
                  <a:lnTo>
                    <a:pt x="153820" y="24390"/>
                  </a:lnTo>
                  <a:lnTo>
                    <a:pt x="146362" y="25785"/>
                  </a:lnTo>
                  <a:lnTo>
                    <a:pt x="139484" y="27668"/>
                  </a:lnTo>
                  <a:lnTo>
                    <a:pt x="132995" y="29875"/>
                  </a:lnTo>
                  <a:lnTo>
                    <a:pt x="125811" y="31347"/>
                  </a:lnTo>
                  <a:lnTo>
                    <a:pt x="118164" y="32328"/>
                  </a:lnTo>
                  <a:lnTo>
                    <a:pt x="110209" y="32982"/>
                  </a:lnTo>
                  <a:lnTo>
                    <a:pt x="103000" y="33418"/>
                  </a:lnTo>
                  <a:lnTo>
                    <a:pt x="89911" y="33903"/>
                  </a:lnTo>
                  <a:lnTo>
                    <a:pt x="76382" y="34175"/>
                  </a:lnTo>
                  <a:lnTo>
                    <a:pt x="61790" y="34256"/>
                  </a:lnTo>
                  <a:lnTo>
                    <a:pt x="57386" y="33315"/>
                  </a:lnTo>
                  <a:lnTo>
                    <a:pt x="46637" y="28392"/>
                  </a:lnTo>
                  <a:lnTo>
                    <a:pt x="37419" y="26510"/>
                  </a:lnTo>
                  <a:lnTo>
                    <a:pt x="28655" y="25952"/>
                  </a:lnTo>
                  <a:lnTo>
                    <a:pt x="17189" y="25718"/>
                  </a:lnTo>
                  <a:lnTo>
                    <a:pt x="17149" y="37649"/>
                  </a:lnTo>
                  <a:lnTo>
                    <a:pt x="17145" y="165237"/>
                  </a:lnTo>
                  <a:lnTo>
                    <a:pt x="18098" y="168260"/>
                  </a:lnTo>
                  <a:lnTo>
                    <a:pt x="23036" y="177067"/>
                  </a:lnTo>
                  <a:lnTo>
                    <a:pt x="24526" y="182837"/>
                  </a:lnTo>
                  <a:lnTo>
                    <a:pt x="25876" y="184756"/>
                  </a:lnTo>
                  <a:lnTo>
                    <a:pt x="27728" y="186036"/>
                  </a:lnTo>
                  <a:lnTo>
                    <a:pt x="33906" y="188446"/>
                  </a:lnTo>
                  <a:lnTo>
                    <a:pt x="43565" y="188575"/>
                  </a:lnTo>
                  <a:lnTo>
                    <a:pt x="46188" y="188582"/>
                  </a:lnTo>
                  <a:lnTo>
                    <a:pt x="48890" y="187634"/>
                  </a:lnTo>
                  <a:lnTo>
                    <a:pt x="62609" y="179268"/>
                  </a:lnTo>
                  <a:lnTo>
                    <a:pt x="72594" y="173972"/>
                  </a:lnTo>
                  <a:lnTo>
                    <a:pt x="83382" y="168443"/>
                  </a:lnTo>
                  <a:lnTo>
                    <a:pt x="89878" y="165636"/>
                  </a:lnTo>
                  <a:lnTo>
                    <a:pt x="97066" y="162811"/>
                  </a:lnTo>
                  <a:lnTo>
                    <a:pt x="104715" y="159976"/>
                  </a:lnTo>
                  <a:lnTo>
                    <a:pt x="111720" y="157134"/>
                  </a:lnTo>
                  <a:lnTo>
                    <a:pt x="118295" y="154286"/>
                  </a:lnTo>
                  <a:lnTo>
                    <a:pt x="130681" y="148582"/>
                  </a:lnTo>
                  <a:lnTo>
                    <a:pt x="142535" y="142871"/>
                  </a:lnTo>
                  <a:lnTo>
                    <a:pt x="149316" y="140967"/>
                  </a:lnTo>
                  <a:lnTo>
                    <a:pt x="156694" y="139699"/>
                  </a:lnTo>
                  <a:lnTo>
                    <a:pt x="164470" y="138852"/>
                  </a:lnTo>
                  <a:lnTo>
                    <a:pt x="171559" y="138289"/>
                  </a:lnTo>
                  <a:lnTo>
                    <a:pt x="178191" y="137912"/>
                  </a:lnTo>
                  <a:lnTo>
                    <a:pt x="184516" y="137661"/>
                  </a:lnTo>
                  <a:lnTo>
                    <a:pt x="199164" y="137383"/>
                  </a:lnTo>
                  <a:lnTo>
                    <a:pt x="207072" y="137309"/>
                  </a:lnTo>
                  <a:lnTo>
                    <a:pt x="214248" y="138211"/>
                  </a:lnTo>
                  <a:lnTo>
                    <a:pt x="220937" y="139766"/>
                  </a:lnTo>
                  <a:lnTo>
                    <a:pt x="227301" y="141755"/>
                  </a:lnTo>
                  <a:lnTo>
                    <a:pt x="233449" y="144034"/>
                  </a:lnTo>
                  <a:lnTo>
                    <a:pt x="239453" y="146505"/>
                  </a:lnTo>
                  <a:lnTo>
                    <a:pt x="245361" y="149105"/>
                  </a:lnTo>
                  <a:lnTo>
                    <a:pt x="252157" y="151791"/>
                  </a:lnTo>
                  <a:lnTo>
                    <a:pt x="267327" y="157315"/>
                  </a:lnTo>
                  <a:lnTo>
                    <a:pt x="273468" y="160122"/>
                  </a:lnTo>
                  <a:lnTo>
                    <a:pt x="282831" y="165780"/>
                  </a:lnTo>
                  <a:lnTo>
                    <a:pt x="292708" y="176550"/>
                  </a:lnTo>
                  <a:lnTo>
                    <a:pt x="298009" y="183423"/>
                  </a:lnTo>
                  <a:lnTo>
                    <a:pt x="303447" y="189909"/>
                  </a:lnTo>
                  <a:lnTo>
                    <a:pt x="308979" y="196139"/>
                  </a:lnTo>
                  <a:lnTo>
                    <a:pt x="314571" y="202197"/>
                  </a:lnTo>
                  <a:lnTo>
                    <a:pt x="318298" y="208140"/>
                  </a:lnTo>
                  <a:lnTo>
                    <a:pt x="322441" y="219825"/>
                  </a:lnTo>
                  <a:lnTo>
                    <a:pt x="323546" y="226560"/>
                  </a:lnTo>
                  <a:lnTo>
                    <a:pt x="324282" y="233907"/>
                  </a:lnTo>
                  <a:lnTo>
                    <a:pt x="324774" y="241663"/>
                  </a:lnTo>
                  <a:lnTo>
                    <a:pt x="324148" y="249691"/>
                  </a:lnTo>
                  <a:lnTo>
                    <a:pt x="322779" y="257901"/>
                  </a:lnTo>
                  <a:lnTo>
                    <a:pt x="320913" y="266232"/>
                  </a:lnTo>
                  <a:lnTo>
                    <a:pt x="318717" y="273690"/>
                  </a:lnTo>
                  <a:lnTo>
                    <a:pt x="316301" y="280567"/>
                  </a:lnTo>
                  <a:lnTo>
                    <a:pt x="313737" y="287058"/>
                  </a:lnTo>
                  <a:lnTo>
                    <a:pt x="308349" y="301889"/>
                  </a:lnTo>
                  <a:lnTo>
                    <a:pt x="305578" y="309844"/>
                  </a:lnTo>
                  <a:lnTo>
                    <a:pt x="301826" y="317053"/>
                  </a:lnTo>
                  <a:lnTo>
                    <a:pt x="297420" y="323764"/>
                  </a:lnTo>
                  <a:lnTo>
                    <a:pt x="292577" y="330142"/>
                  </a:lnTo>
                  <a:lnTo>
                    <a:pt x="282117" y="344850"/>
                  </a:lnTo>
                  <a:lnTo>
                    <a:pt x="276660" y="352773"/>
                  </a:lnTo>
                  <a:lnTo>
                    <a:pt x="271118" y="359007"/>
                  </a:lnTo>
                  <a:lnTo>
                    <a:pt x="265518" y="364115"/>
                  </a:lnTo>
                  <a:lnTo>
                    <a:pt x="259879" y="368474"/>
                  </a:lnTo>
                  <a:lnTo>
                    <a:pt x="253263" y="372332"/>
                  </a:lnTo>
                  <a:lnTo>
                    <a:pt x="245995" y="375856"/>
                  </a:lnTo>
                  <a:lnTo>
                    <a:pt x="238292" y="379158"/>
                  </a:lnTo>
                  <a:lnTo>
                    <a:pt x="231251" y="383265"/>
                  </a:lnTo>
                  <a:lnTo>
                    <a:pt x="224653" y="387907"/>
                  </a:lnTo>
                  <a:lnTo>
                    <a:pt x="218348" y="392908"/>
                  </a:lnTo>
                  <a:lnTo>
                    <a:pt x="210336" y="396241"/>
                  </a:lnTo>
                  <a:lnTo>
                    <a:pt x="201184" y="398463"/>
                  </a:lnTo>
                  <a:lnTo>
                    <a:pt x="191273" y="399945"/>
                  </a:lnTo>
                  <a:lnTo>
                    <a:pt x="182760" y="401885"/>
                  </a:lnTo>
                  <a:lnTo>
                    <a:pt x="175180" y="404131"/>
                  </a:lnTo>
                  <a:lnTo>
                    <a:pt x="168221" y="406581"/>
                  </a:lnTo>
                  <a:lnTo>
                    <a:pt x="160726" y="408214"/>
                  </a:lnTo>
                  <a:lnTo>
                    <a:pt x="152870" y="409303"/>
                  </a:lnTo>
                  <a:lnTo>
                    <a:pt x="144776" y="410029"/>
                  </a:lnTo>
                  <a:lnTo>
                    <a:pt x="136523" y="410512"/>
                  </a:lnTo>
                  <a:lnTo>
                    <a:pt x="119731" y="411050"/>
                  </a:lnTo>
                  <a:lnTo>
                    <a:pt x="98764" y="411352"/>
                  </a:lnTo>
                  <a:lnTo>
                    <a:pt x="92513" y="410442"/>
                  </a:lnTo>
                  <a:lnTo>
                    <a:pt x="86440" y="408884"/>
                  </a:lnTo>
                  <a:lnTo>
                    <a:pt x="80487" y="406892"/>
                  </a:lnTo>
                  <a:lnTo>
                    <a:pt x="73660" y="405563"/>
                  </a:lnTo>
                  <a:lnTo>
                    <a:pt x="66252" y="404678"/>
                  </a:lnTo>
                  <a:lnTo>
                    <a:pt x="58456" y="404088"/>
                  </a:lnTo>
                  <a:lnTo>
                    <a:pt x="52305" y="402742"/>
                  </a:lnTo>
                  <a:lnTo>
                    <a:pt x="42932" y="398707"/>
                  </a:lnTo>
                  <a:lnTo>
                    <a:pt x="33051" y="396278"/>
                  </a:lnTo>
                  <a:lnTo>
                    <a:pt x="27749" y="395631"/>
                  </a:lnTo>
                  <a:lnTo>
                    <a:pt x="19318" y="392371"/>
                  </a:lnTo>
                  <a:lnTo>
                    <a:pt x="10695" y="387068"/>
                  </a:lnTo>
                  <a:lnTo>
                    <a:pt x="6976" y="386343"/>
                  </a:lnTo>
                  <a:lnTo>
                    <a:pt x="0" y="3857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5434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0"/>
          <p:cNvSpPr/>
          <p:nvPr/>
        </p:nvSpPr>
        <p:spPr>
          <a:xfrm>
            <a:off x="5969317" y="3163252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1" y="37353"/>
                </a:lnTo>
                <a:lnTo>
                  <a:pt x="7381" y="44542"/>
                </a:lnTo>
                <a:lnTo>
                  <a:pt x="7778" y="49697"/>
                </a:lnTo>
                <a:lnTo>
                  <a:pt x="8043" y="55991"/>
                </a:lnTo>
                <a:lnTo>
                  <a:pt x="8219" y="63045"/>
                </a:lnTo>
                <a:lnTo>
                  <a:pt x="9290" y="70605"/>
                </a:lnTo>
                <a:lnTo>
                  <a:pt x="10956" y="78503"/>
                </a:lnTo>
                <a:lnTo>
                  <a:pt x="13019" y="86625"/>
                </a:lnTo>
                <a:lnTo>
                  <a:pt x="14394" y="93945"/>
                </a:lnTo>
                <a:lnTo>
                  <a:pt x="15311" y="100730"/>
                </a:lnTo>
                <a:lnTo>
                  <a:pt x="15923" y="107158"/>
                </a:lnTo>
                <a:lnTo>
                  <a:pt x="17283" y="114301"/>
                </a:lnTo>
                <a:lnTo>
                  <a:pt x="19142" y="121921"/>
                </a:lnTo>
                <a:lnTo>
                  <a:pt x="21334" y="129858"/>
                </a:lnTo>
                <a:lnTo>
                  <a:pt x="22795" y="137055"/>
                </a:lnTo>
                <a:lnTo>
                  <a:pt x="23769" y="143757"/>
                </a:lnTo>
                <a:lnTo>
                  <a:pt x="24419" y="150131"/>
                </a:lnTo>
                <a:lnTo>
                  <a:pt x="24852" y="157237"/>
                </a:lnTo>
                <a:lnTo>
                  <a:pt x="25333" y="172753"/>
                </a:lnTo>
                <a:lnTo>
                  <a:pt x="25603" y="193003"/>
                </a:lnTo>
                <a:lnTo>
                  <a:pt x="26594" y="200106"/>
                </a:lnTo>
                <a:lnTo>
                  <a:pt x="28207" y="207699"/>
                </a:lnTo>
                <a:lnTo>
                  <a:pt x="30235" y="215618"/>
                </a:lnTo>
                <a:lnTo>
                  <a:pt x="31586" y="222803"/>
                </a:lnTo>
                <a:lnTo>
                  <a:pt x="32487" y="229498"/>
                </a:lnTo>
                <a:lnTo>
                  <a:pt x="33089" y="235866"/>
                </a:lnTo>
                <a:lnTo>
                  <a:pt x="34442" y="242017"/>
                </a:lnTo>
                <a:lnTo>
                  <a:pt x="36296" y="248022"/>
                </a:lnTo>
                <a:lnTo>
                  <a:pt x="38485" y="253930"/>
                </a:lnTo>
                <a:lnTo>
                  <a:pt x="39944" y="258822"/>
                </a:lnTo>
                <a:lnTo>
                  <a:pt x="40917" y="263036"/>
                </a:lnTo>
                <a:lnTo>
                  <a:pt x="41566" y="266797"/>
                </a:lnTo>
                <a:lnTo>
                  <a:pt x="42950" y="270257"/>
                </a:lnTo>
                <a:lnTo>
                  <a:pt x="44826" y="273517"/>
                </a:lnTo>
                <a:lnTo>
                  <a:pt x="47029" y="276642"/>
                </a:lnTo>
                <a:lnTo>
                  <a:pt x="48498" y="279678"/>
                </a:lnTo>
                <a:lnTo>
                  <a:pt x="49477" y="282655"/>
                </a:lnTo>
                <a:lnTo>
                  <a:pt x="50855" y="291395"/>
                </a:lnTo>
                <a:lnTo>
                  <a:pt x="51435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1"/>
          <p:cNvSpPr/>
          <p:nvPr/>
        </p:nvSpPr>
        <p:spPr>
          <a:xfrm>
            <a:off x="5755004" y="3557587"/>
            <a:ext cx="445772" cy="34291"/>
          </a:xfrm>
          <a:custGeom>
            <a:avLst/>
            <a:gdLst/>
            <a:ahLst/>
            <a:cxnLst/>
            <a:rect l="0" t="0" r="0" b="0"/>
            <a:pathLst>
              <a:path w="445772" h="34291">
                <a:moveTo>
                  <a:pt x="0" y="34290"/>
                </a:moveTo>
                <a:lnTo>
                  <a:pt x="46189" y="34290"/>
                </a:lnTo>
                <a:lnTo>
                  <a:pt x="52701" y="33338"/>
                </a:lnTo>
                <a:lnTo>
                  <a:pt x="58946" y="31750"/>
                </a:lnTo>
                <a:lnTo>
                  <a:pt x="65015" y="29739"/>
                </a:lnTo>
                <a:lnTo>
                  <a:pt x="71919" y="28399"/>
                </a:lnTo>
                <a:lnTo>
                  <a:pt x="79378" y="27505"/>
                </a:lnTo>
                <a:lnTo>
                  <a:pt x="87209" y="26909"/>
                </a:lnTo>
                <a:lnTo>
                  <a:pt x="96240" y="26512"/>
                </a:lnTo>
                <a:lnTo>
                  <a:pt x="116434" y="26071"/>
                </a:lnTo>
                <a:lnTo>
                  <a:pt x="126200" y="25000"/>
                </a:lnTo>
                <a:lnTo>
                  <a:pt x="135569" y="23335"/>
                </a:lnTo>
                <a:lnTo>
                  <a:pt x="144672" y="21272"/>
                </a:lnTo>
                <a:lnTo>
                  <a:pt x="154550" y="19896"/>
                </a:lnTo>
                <a:lnTo>
                  <a:pt x="164946" y="18979"/>
                </a:lnTo>
                <a:lnTo>
                  <a:pt x="175687" y="18367"/>
                </a:lnTo>
                <a:lnTo>
                  <a:pt x="186658" y="17008"/>
                </a:lnTo>
                <a:lnTo>
                  <a:pt x="197781" y="15148"/>
                </a:lnTo>
                <a:lnTo>
                  <a:pt x="209006" y="12957"/>
                </a:lnTo>
                <a:lnTo>
                  <a:pt x="219348" y="11495"/>
                </a:lnTo>
                <a:lnTo>
                  <a:pt x="229100" y="10521"/>
                </a:lnTo>
                <a:lnTo>
                  <a:pt x="238458" y="9871"/>
                </a:lnTo>
                <a:lnTo>
                  <a:pt x="248507" y="9439"/>
                </a:lnTo>
                <a:lnTo>
                  <a:pt x="269833" y="8958"/>
                </a:lnTo>
                <a:lnTo>
                  <a:pt x="298709" y="8687"/>
                </a:lnTo>
                <a:lnTo>
                  <a:pt x="308677" y="7696"/>
                </a:lnTo>
                <a:lnTo>
                  <a:pt x="319132" y="6083"/>
                </a:lnTo>
                <a:lnTo>
                  <a:pt x="329912" y="4056"/>
                </a:lnTo>
                <a:lnTo>
                  <a:pt x="339957" y="2704"/>
                </a:lnTo>
                <a:lnTo>
                  <a:pt x="349510" y="1803"/>
                </a:lnTo>
                <a:lnTo>
                  <a:pt x="358737" y="1201"/>
                </a:lnTo>
                <a:lnTo>
                  <a:pt x="367746" y="801"/>
                </a:lnTo>
                <a:lnTo>
                  <a:pt x="385375" y="356"/>
                </a:lnTo>
                <a:lnTo>
                  <a:pt x="4457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2"/>
          <p:cNvSpPr/>
          <p:nvPr/>
        </p:nvSpPr>
        <p:spPr>
          <a:xfrm>
            <a:off x="5806954" y="3695971"/>
            <a:ext cx="308097" cy="281518"/>
          </a:xfrm>
          <a:custGeom>
            <a:avLst/>
            <a:gdLst/>
            <a:ahLst/>
            <a:cxnLst/>
            <a:rect l="0" t="0" r="0" b="0"/>
            <a:pathLst>
              <a:path w="308097" h="281518">
                <a:moveTo>
                  <a:pt x="16630" y="24494"/>
                </a:moveTo>
                <a:lnTo>
                  <a:pt x="21182" y="19943"/>
                </a:lnTo>
                <a:lnTo>
                  <a:pt x="23474" y="18602"/>
                </a:lnTo>
                <a:lnTo>
                  <a:pt x="28562" y="17113"/>
                </a:lnTo>
                <a:lnTo>
                  <a:pt x="36782" y="16274"/>
                </a:lnTo>
                <a:lnTo>
                  <a:pt x="39589" y="15204"/>
                </a:lnTo>
                <a:lnTo>
                  <a:pt x="45250" y="11475"/>
                </a:lnTo>
                <a:lnTo>
                  <a:pt x="53480" y="9183"/>
                </a:lnTo>
                <a:lnTo>
                  <a:pt x="58342" y="8571"/>
                </a:lnTo>
                <a:lnTo>
                  <a:pt x="64441" y="8164"/>
                </a:lnTo>
                <a:lnTo>
                  <a:pt x="71364" y="7892"/>
                </a:lnTo>
                <a:lnTo>
                  <a:pt x="78837" y="7711"/>
                </a:lnTo>
                <a:lnTo>
                  <a:pt x="85724" y="6637"/>
                </a:lnTo>
                <a:lnTo>
                  <a:pt x="92221" y="4970"/>
                </a:lnTo>
                <a:lnTo>
                  <a:pt x="98456" y="2905"/>
                </a:lnTo>
                <a:lnTo>
                  <a:pt x="104518" y="1529"/>
                </a:lnTo>
                <a:lnTo>
                  <a:pt x="110465" y="611"/>
                </a:lnTo>
                <a:lnTo>
                  <a:pt x="116334" y="0"/>
                </a:lnTo>
                <a:lnTo>
                  <a:pt x="122152" y="544"/>
                </a:lnTo>
                <a:lnTo>
                  <a:pt x="127936" y="1860"/>
                </a:lnTo>
                <a:lnTo>
                  <a:pt x="133696" y="3689"/>
                </a:lnTo>
                <a:lnTo>
                  <a:pt x="140394" y="4909"/>
                </a:lnTo>
                <a:lnTo>
                  <a:pt x="147717" y="5722"/>
                </a:lnTo>
                <a:lnTo>
                  <a:pt x="155457" y="6265"/>
                </a:lnTo>
                <a:lnTo>
                  <a:pt x="161569" y="7578"/>
                </a:lnTo>
                <a:lnTo>
                  <a:pt x="170900" y="11578"/>
                </a:lnTo>
                <a:lnTo>
                  <a:pt x="175675" y="13026"/>
                </a:lnTo>
                <a:lnTo>
                  <a:pt x="180762" y="13991"/>
                </a:lnTo>
                <a:lnTo>
                  <a:pt x="186059" y="14635"/>
                </a:lnTo>
                <a:lnTo>
                  <a:pt x="190543" y="16968"/>
                </a:lnTo>
                <a:lnTo>
                  <a:pt x="202357" y="28402"/>
                </a:lnTo>
                <a:lnTo>
                  <a:pt x="207123" y="31862"/>
                </a:lnTo>
                <a:lnTo>
                  <a:pt x="212206" y="35121"/>
                </a:lnTo>
                <a:lnTo>
                  <a:pt x="215594" y="38246"/>
                </a:lnTo>
                <a:lnTo>
                  <a:pt x="217853" y="41282"/>
                </a:lnTo>
                <a:lnTo>
                  <a:pt x="226029" y="57549"/>
                </a:lnTo>
                <a:lnTo>
                  <a:pt x="227667" y="62723"/>
                </a:lnTo>
                <a:lnTo>
                  <a:pt x="228759" y="68077"/>
                </a:lnTo>
                <a:lnTo>
                  <a:pt x="229487" y="73552"/>
                </a:lnTo>
                <a:lnTo>
                  <a:pt x="229972" y="79107"/>
                </a:lnTo>
                <a:lnTo>
                  <a:pt x="230296" y="84715"/>
                </a:lnTo>
                <a:lnTo>
                  <a:pt x="230512" y="90359"/>
                </a:lnTo>
                <a:lnTo>
                  <a:pt x="229703" y="96979"/>
                </a:lnTo>
                <a:lnTo>
                  <a:pt x="228211" y="104249"/>
                </a:lnTo>
                <a:lnTo>
                  <a:pt x="226264" y="111954"/>
                </a:lnTo>
                <a:lnTo>
                  <a:pt x="224014" y="118996"/>
                </a:lnTo>
                <a:lnTo>
                  <a:pt x="221561" y="125595"/>
                </a:lnTo>
                <a:lnTo>
                  <a:pt x="218974" y="131900"/>
                </a:lnTo>
                <a:lnTo>
                  <a:pt x="216296" y="138008"/>
                </a:lnTo>
                <a:lnTo>
                  <a:pt x="210781" y="149874"/>
                </a:lnTo>
                <a:lnTo>
                  <a:pt x="202321" y="167265"/>
                </a:lnTo>
                <a:lnTo>
                  <a:pt x="198527" y="173014"/>
                </a:lnTo>
                <a:lnTo>
                  <a:pt x="194092" y="178752"/>
                </a:lnTo>
                <a:lnTo>
                  <a:pt x="189231" y="184483"/>
                </a:lnTo>
                <a:lnTo>
                  <a:pt x="184085" y="190208"/>
                </a:lnTo>
                <a:lnTo>
                  <a:pt x="173287" y="201650"/>
                </a:lnTo>
                <a:lnTo>
                  <a:pt x="139650" y="235771"/>
                </a:lnTo>
                <a:lnTo>
                  <a:pt x="129726" y="245712"/>
                </a:lnTo>
                <a:lnTo>
                  <a:pt x="123460" y="250078"/>
                </a:lnTo>
                <a:lnTo>
                  <a:pt x="116425" y="253941"/>
                </a:lnTo>
                <a:lnTo>
                  <a:pt x="95412" y="263928"/>
                </a:lnTo>
                <a:lnTo>
                  <a:pt x="71245" y="275836"/>
                </a:lnTo>
                <a:lnTo>
                  <a:pt x="65423" y="277780"/>
                </a:lnTo>
                <a:lnTo>
                  <a:pt x="59636" y="279077"/>
                </a:lnTo>
                <a:lnTo>
                  <a:pt x="53873" y="279940"/>
                </a:lnTo>
                <a:lnTo>
                  <a:pt x="48126" y="280516"/>
                </a:lnTo>
                <a:lnTo>
                  <a:pt x="42390" y="280900"/>
                </a:lnTo>
                <a:lnTo>
                  <a:pt x="31889" y="281328"/>
                </a:lnTo>
                <a:lnTo>
                  <a:pt x="24047" y="281517"/>
                </a:lnTo>
                <a:lnTo>
                  <a:pt x="20623" y="280615"/>
                </a:lnTo>
                <a:lnTo>
                  <a:pt x="14277" y="277073"/>
                </a:lnTo>
                <a:lnTo>
                  <a:pt x="5350" y="269724"/>
                </a:lnTo>
                <a:lnTo>
                  <a:pt x="3395" y="267038"/>
                </a:lnTo>
                <a:lnTo>
                  <a:pt x="1223" y="261513"/>
                </a:lnTo>
                <a:lnTo>
                  <a:pt x="0" y="253048"/>
                </a:lnTo>
                <a:lnTo>
                  <a:pt x="782" y="250206"/>
                </a:lnTo>
                <a:lnTo>
                  <a:pt x="5479" y="241655"/>
                </a:lnTo>
                <a:lnTo>
                  <a:pt x="6912" y="235945"/>
                </a:lnTo>
                <a:lnTo>
                  <a:pt x="9199" y="233089"/>
                </a:lnTo>
                <a:lnTo>
                  <a:pt x="21520" y="223565"/>
                </a:lnTo>
                <a:lnTo>
                  <a:pt x="26557" y="219121"/>
                </a:lnTo>
                <a:lnTo>
                  <a:pt x="36282" y="210055"/>
                </a:lnTo>
                <a:lnTo>
                  <a:pt x="43780" y="202850"/>
                </a:lnTo>
                <a:lnTo>
                  <a:pt x="52827" y="196473"/>
                </a:lnTo>
                <a:lnTo>
                  <a:pt x="57907" y="193439"/>
                </a:lnTo>
                <a:lnTo>
                  <a:pt x="64150" y="191416"/>
                </a:lnTo>
                <a:lnTo>
                  <a:pt x="71170" y="190068"/>
                </a:lnTo>
                <a:lnTo>
                  <a:pt x="78708" y="189169"/>
                </a:lnTo>
                <a:lnTo>
                  <a:pt x="85638" y="187617"/>
                </a:lnTo>
                <a:lnTo>
                  <a:pt x="92163" y="185630"/>
                </a:lnTo>
                <a:lnTo>
                  <a:pt x="98418" y="183353"/>
                </a:lnTo>
                <a:lnTo>
                  <a:pt x="104493" y="181835"/>
                </a:lnTo>
                <a:lnTo>
                  <a:pt x="110448" y="180823"/>
                </a:lnTo>
                <a:lnTo>
                  <a:pt x="116323" y="180148"/>
                </a:lnTo>
                <a:lnTo>
                  <a:pt x="122145" y="180651"/>
                </a:lnTo>
                <a:lnTo>
                  <a:pt x="127931" y="181938"/>
                </a:lnTo>
                <a:lnTo>
                  <a:pt x="133693" y="183749"/>
                </a:lnTo>
                <a:lnTo>
                  <a:pt x="140392" y="184957"/>
                </a:lnTo>
                <a:lnTo>
                  <a:pt x="147716" y="185761"/>
                </a:lnTo>
                <a:lnTo>
                  <a:pt x="155456" y="186298"/>
                </a:lnTo>
                <a:lnTo>
                  <a:pt x="162521" y="187608"/>
                </a:lnTo>
                <a:lnTo>
                  <a:pt x="169136" y="189434"/>
                </a:lnTo>
                <a:lnTo>
                  <a:pt x="175450" y="191604"/>
                </a:lnTo>
                <a:lnTo>
                  <a:pt x="181566" y="194003"/>
                </a:lnTo>
                <a:lnTo>
                  <a:pt x="187547" y="196555"/>
                </a:lnTo>
                <a:lnTo>
                  <a:pt x="199273" y="201930"/>
                </a:lnTo>
                <a:lnTo>
                  <a:pt x="222324" y="213142"/>
                </a:lnTo>
                <a:lnTo>
                  <a:pt x="245221" y="224529"/>
                </a:lnTo>
                <a:lnTo>
                  <a:pt x="254117" y="230238"/>
                </a:lnTo>
                <a:lnTo>
                  <a:pt x="262197" y="235951"/>
                </a:lnTo>
                <a:lnTo>
                  <a:pt x="267019" y="238807"/>
                </a:lnTo>
                <a:lnTo>
                  <a:pt x="276504" y="243569"/>
                </a:lnTo>
                <a:lnTo>
                  <a:pt x="283895" y="245686"/>
                </a:lnTo>
                <a:lnTo>
                  <a:pt x="292895" y="246626"/>
                </a:lnTo>
                <a:lnTo>
                  <a:pt x="308096" y="2473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3"/>
          <p:cNvSpPr/>
          <p:nvPr/>
        </p:nvSpPr>
        <p:spPr>
          <a:xfrm>
            <a:off x="6337938" y="3223612"/>
            <a:ext cx="248600" cy="762598"/>
          </a:xfrm>
          <a:custGeom>
            <a:avLst/>
            <a:gdLst/>
            <a:ahLst/>
            <a:cxnLst/>
            <a:rect l="0" t="0" r="0" b="0"/>
            <a:pathLst>
              <a:path w="248600" h="762598">
                <a:moveTo>
                  <a:pt x="188592" y="8220"/>
                </a:moveTo>
                <a:lnTo>
                  <a:pt x="188592" y="3669"/>
                </a:lnTo>
                <a:lnTo>
                  <a:pt x="187639" y="2329"/>
                </a:lnTo>
                <a:lnTo>
                  <a:pt x="186052" y="1435"/>
                </a:lnTo>
                <a:lnTo>
                  <a:pt x="181210" y="0"/>
                </a:lnTo>
                <a:lnTo>
                  <a:pt x="180813" y="835"/>
                </a:lnTo>
                <a:lnTo>
                  <a:pt x="180372" y="4303"/>
                </a:lnTo>
                <a:lnTo>
                  <a:pt x="178349" y="5609"/>
                </a:lnTo>
                <a:lnTo>
                  <a:pt x="171022" y="7059"/>
                </a:lnTo>
                <a:lnTo>
                  <a:pt x="168306" y="8399"/>
                </a:lnTo>
                <a:lnTo>
                  <a:pt x="166495" y="10244"/>
                </a:lnTo>
                <a:lnTo>
                  <a:pt x="165288" y="12427"/>
                </a:lnTo>
                <a:lnTo>
                  <a:pt x="158867" y="19932"/>
                </a:lnTo>
                <a:lnTo>
                  <a:pt x="147082" y="32328"/>
                </a:lnTo>
                <a:lnTo>
                  <a:pt x="97026" y="82636"/>
                </a:lnTo>
                <a:lnTo>
                  <a:pt x="92306" y="88311"/>
                </a:lnTo>
                <a:lnTo>
                  <a:pt x="88206" y="93999"/>
                </a:lnTo>
                <a:lnTo>
                  <a:pt x="70232" y="121366"/>
                </a:lnTo>
                <a:lnTo>
                  <a:pt x="65870" y="129371"/>
                </a:lnTo>
                <a:lnTo>
                  <a:pt x="58483" y="145885"/>
                </a:lnTo>
                <a:lnTo>
                  <a:pt x="52026" y="162749"/>
                </a:lnTo>
                <a:lnTo>
                  <a:pt x="43035" y="188309"/>
                </a:lnTo>
                <a:lnTo>
                  <a:pt x="36270" y="205417"/>
                </a:lnTo>
                <a:lnTo>
                  <a:pt x="31799" y="213980"/>
                </a:lnTo>
                <a:lnTo>
                  <a:pt x="26913" y="222546"/>
                </a:lnTo>
                <a:lnTo>
                  <a:pt x="21484" y="242224"/>
                </a:lnTo>
                <a:lnTo>
                  <a:pt x="18119" y="263669"/>
                </a:lnTo>
                <a:lnTo>
                  <a:pt x="13449" y="285900"/>
                </a:lnTo>
                <a:lnTo>
                  <a:pt x="5464" y="319836"/>
                </a:lnTo>
                <a:lnTo>
                  <a:pt x="2427" y="342614"/>
                </a:lnTo>
                <a:lnTo>
                  <a:pt x="1077" y="364484"/>
                </a:lnTo>
                <a:lnTo>
                  <a:pt x="476" y="383730"/>
                </a:lnTo>
                <a:lnTo>
                  <a:pt x="39" y="448629"/>
                </a:lnTo>
                <a:lnTo>
                  <a:pt x="0" y="516886"/>
                </a:lnTo>
                <a:lnTo>
                  <a:pt x="2538" y="537189"/>
                </a:lnTo>
                <a:lnTo>
                  <a:pt x="6841" y="555737"/>
                </a:lnTo>
                <a:lnTo>
                  <a:pt x="11929" y="573506"/>
                </a:lnTo>
                <a:lnTo>
                  <a:pt x="20148" y="599575"/>
                </a:lnTo>
                <a:lnTo>
                  <a:pt x="28616" y="625396"/>
                </a:lnTo>
                <a:lnTo>
                  <a:pt x="32411" y="633031"/>
                </a:lnTo>
                <a:lnTo>
                  <a:pt x="36846" y="640026"/>
                </a:lnTo>
                <a:lnTo>
                  <a:pt x="41708" y="646594"/>
                </a:lnTo>
                <a:lnTo>
                  <a:pt x="52190" y="661512"/>
                </a:lnTo>
                <a:lnTo>
                  <a:pt x="57652" y="669491"/>
                </a:lnTo>
                <a:lnTo>
                  <a:pt x="63199" y="676715"/>
                </a:lnTo>
                <a:lnTo>
                  <a:pt x="68801" y="683435"/>
                </a:lnTo>
                <a:lnTo>
                  <a:pt x="74441" y="689821"/>
                </a:lnTo>
                <a:lnTo>
                  <a:pt x="81059" y="695031"/>
                </a:lnTo>
                <a:lnTo>
                  <a:pt x="88328" y="699456"/>
                </a:lnTo>
                <a:lnTo>
                  <a:pt x="96032" y="703359"/>
                </a:lnTo>
                <a:lnTo>
                  <a:pt x="103073" y="707867"/>
                </a:lnTo>
                <a:lnTo>
                  <a:pt x="109671" y="712776"/>
                </a:lnTo>
                <a:lnTo>
                  <a:pt x="115976" y="717954"/>
                </a:lnTo>
                <a:lnTo>
                  <a:pt x="122083" y="722358"/>
                </a:lnTo>
                <a:lnTo>
                  <a:pt x="128060" y="726247"/>
                </a:lnTo>
                <a:lnTo>
                  <a:pt x="133950" y="729792"/>
                </a:lnTo>
                <a:lnTo>
                  <a:pt x="139782" y="733108"/>
                </a:lnTo>
                <a:lnTo>
                  <a:pt x="151341" y="739332"/>
                </a:lnTo>
                <a:lnTo>
                  <a:pt x="168558" y="748192"/>
                </a:lnTo>
                <a:lnTo>
                  <a:pt x="174283" y="750137"/>
                </a:lnTo>
                <a:lnTo>
                  <a:pt x="180006" y="751434"/>
                </a:lnTo>
                <a:lnTo>
                  <a:pt x="185725" y="752298"/>
                </a:lnTo>
                <a:lnTo>
                  <a:pt x="190491" y="753827"/>
                </a:lnTo>
                <a:lnTo>
                  <a:pt x="194620" y="755799"/>
                </a:lnTo>
                <a:lnTo>
                  <a:pt x="201748" y="759577"/>
                </a:lnTo>
                <a:lnTo>
                  <a:pt x="208091" y="761257"/>
                </a:lnTo>
                <a:lnTo>
                  <a:pt x="212069" y="761705"/>
                </a:lnTo>
                <a:lnTo>
                  <a:pt x="216626" y="762003"/>
                </a:lnTo>
                <a:lnTo>
                  <a:pt x="225816" y="762335"/>
                </a:lnTo>
                <a:lnTo>
                  <a:pt x="237967" y="762565"/>
                </a:lnTo>
                <a:lnTo>
                  <a:pt x="247226" y="762597"/>
                </a:lnTo>
                <a:lnTo>
                  <a:pt x="247684" y="761645"/>
                </a:lnTo>
                <a:lnTo>
                  <a:pt x="248599" y="7540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4"/>
          <p:cNvSpPr/>
          <p:nvPr/>
        </p:nvSpPr>
        <p:spPr>
          <a:xfrm>
            <a:off x="6603682" y="3437572"/>
            <a:ext cx="42863" cy="360046"/>
          </a:xfrm>
          <a:custGeom>
            <a:avLst/>
            <a:gdLst/>
            <a:ahLst/>
            <a:cxnLst/>
            <a:rect l="0" t="0" r="0" b="0"/>
            <a:pathLst>
              <a:path w="42863" h="360046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1" y="11865"/>
                </a:lnTo>
                <a:lnTo>
                  <a:pt x="7381" y="22981"/>
                </a:lnTo>
                <a:lnTo>
                  <a:pt x="8043" y="32122"/>
                </a:lnTo>
                <a:lnTo>
                  <a:pt x="8219" y="38559"/>
                </a:lnTo>
                <a:lnTo>
                  <a:pt x="9290" y="44756"/>
                </a:lnTo>
                <a:lnTo>
                  <a:pt x="10956" y="50792"/>
                </a:lnTo>
                <a:lnTo>
                  <a:pt x="13019" y="56722"/>
                </a:lnTo>
                <a:lnTo>
                  <a:pt x="14394" y="63532"/>
                </a:lnTo>
                <a:lnTo>
                  <a:pt x="15311" y="70930"/>
                </a:lnTo>
                <a:lnTo>
                  <a:pt x="15923" y="78719"/>
                </a:lnTo>
                <a:lnTo>
                  <a:pt x="16330" y="85817"/>
                </a:lnTo>
                <a:lnTo>
                  <a:pt x="16783" y="98783"/>
                </a:lnTo>
                <a:lnTo>
                  <a:pt x="17856" y="105860"/>
                </a:lnTo>
                <a:lnTo>
                  <a:pt x="19524" y="113436"/>
                </a:lnTo>
                <a:lnTo>
                  <a:pt x="21589" y="121344"/>
                </a:lnTo>
                <a:lnTo>
                  <a:pt x="22965" y="129474"/>
                </a:lnTo>
                <a:lnTo>
                  <a:pt x="23883" y="137751"/>
                </a:lnTo>
                <a:lnTo>
                  <a:pt x="24494" y="146126"/>
                </a:lnTo>
                <a:lnTo>
                  <a:pt x="24902" y="154568"/>
                </a:lnTo>
                <a:lnTo>
                  <a:pt x="25355" y="171567"/>
                </a:lnTo>
                <a:lnTo>
                  <a:pt x="25611" y="192651"/>
                </a:lnTo>
                <a:lnTo>
                  <a:pt x="26599" y="199872"/>
                </a:lnTo>
                <a:lnTo>
                  <a:pt x="28210" y="207543"/>
                </a:lnTo>
                <a:lnTo>
                  <a:pt x="30237" y="215515"/>
                </a:lnTo>
                <a:lnTo>
                  <a:pt x="31588" y="222734"/>
                </a:lnTo>
                <a:lnTo>
                  <a:pt x="32488" y="229452"/>
                </a:lnTo>
                <a:lnTo>
                  <a:pt x="33089" y="235835"/>
                </a:lnTo>
                <a:lnTo>
                  <a:pt x="34442" y="242949"/>
                </a:lnTo>
                <a:lnTo>
                  <a:pt x="36297" y="250549"/>
                </a:lnTo>
                <a:lnTo>
                  <a:pt x="38485" y="258472"/>
                </a:lnTo>
                <a:lnTo>
                  <a:pt x="39945" y="265660"/>
                </a:lnTo>
                <a:lnTo>
                  <a:pt x="40917" y="272356"/>
                </a:lnTo>
                <a:lnTo>
                  <a:pt x="41565" y="278726"/>
                </a:lnTo>
                <a:lnTo>
                  <a:pt x="42286" y="288343"/>
                </a:lnTo>
                <a:lnTo>
                  <a:pt x="42606" y="296745"/>
                </a:lnTo>
                <a:lnTo>
                  <a:pt x="42813" y="317661"/>
                </a:lnTo>
                <a:lnTo>
                  <a:pt x="42862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5"/>
          <p:cNvSpPr/>
          <p:nvPr/>
        </p:nvSpPr>
        <p:spPr>
          <a:xfrm>
            <a:off x="6758454" y="3429000"/>
            <a:ext cx="281797" cy="334314"/>
          </a:xfrm>
          <a:custGeom>
            <a:avLst/>
            <a:gdLst/>
            <a:ahLst/>
            <a:cxnLst/>
            <a:rect l="0" t="0" r="0" b="0"/>
            <a:pathLst>
              <a:path w="281797" h="334314">
                <a:moveTo>
                  <a:pt x="205273" y="0"/>
                </a:moveTo>
                <a:lnTo>
                  <a:pt x="180571" y="0"/>
                </a:lnTo>
                <a:lnTo>
                  <a:pt x="176423" y="952"/>
                </a:lnTo>
                <a:lnTo>
                  <a:pt x="169274" y="4550"/>
                </a:lnTo>
                <a:lnTo>
                  <a:pt x="165081" y="5891"/>
                </a:lnTo>
                <a:lnTo>
                  <a:pt x="160381" y="6785"/>
                </a:lnTo>
                <a:lnTo>
                  <a:pt x="155342" y="7380"/>
                </a:lnTo>
                <a:lnTo>
                  <a:pt x="149126" y="8730"/>
                </a:lnTo>
                <a:lnTo>
                  <a:pt x="142124" y="10583"/>
                </a:lnTo>
                <a:lnTo>
                  <a:pt x="134599" y="12770"/>
                </a:lnTo>
                <a:lnTo>
                  <a:pt x="126724" y="14228"/>
                </a:lnTo>
                <a:lnTo>
                  <a:pt x="118617" y="15200"/>
                </a:lnTo>
                <a:lnTo>
                  <a:pt x="110355" y="15848"/>
                </a:lnTo>
                <a:lnTo>
                  <a:pt x="102942" y="17233"/>
                </a:lnTo>
                <a:lnTo>
                  <a:pt x="96095" y="19108"/>
                </a:lnTo>
                <a:lnTo>
                  <a:pt x="89625" y="21311"/>
                </a:lnTo>
                <a:lnTo>
                  <a:pt x="84360" y="22780"/>
                </a:lnTo>
                <a:lnTo>
                  <a:pt x="75969" y="24412"/>
                </a:lnTo>
                <a:lnTo>
                  <a:pt x="71446" y="24847"/>
                </a:lnTo>
                <a:lnTo>
                  <a:pt x="66524" y="25137"/>
                </a:lnTo>
                <a:lnTo>
                  <a:pt x="56929" y="25459"/>
                </a:lnTo>
                <a:lnTo>
                  <a:pt x="43009" y="25666"/>
                </a:lnTo>
                <a:lnTo>
                  <a:pt x="25763" y="25716"/>
                </a:lnTo>
                <a:lnTo>
                  <a:pt x="25402" y="30267"/>
                </a:lnTo>
                <a:lnTo>
                  <a:pt x="25280" y="40339"/>
                </a:lnTo>
                <a:lnTo>
                  <a:pt x="25252" y="74809"/>
                </a:lnTo>
                <a:lnTo>
                  <a:pt x="24299" y="80353"/>
                </a:lnTo>
                <a:lnTo>
                  <a:pt x="22711" y="85954"/>
                </a:lnTo>
                <a:lnTo>
                  <a:pt x="20700" y="91592"/>
                </a:lnTo>
                <a:lnTo>
                  <a:pt x="19360" y="98209"/>
                </a:lnTo>
                <a:lnTo>
                  <a:pt x="18466" y="105477"/>
                </a:lnTo>
                <a:lnTo>
                  <a:pt x="17870" y="113181"/>
                </a:lnTo>
                <a:lnTo>
                  <a:pt x="16520" y="120221"/>
                </a:lnTo>
                <a:lnTo>
                  <a:pt x="14668" y="126820"/>
                </a:lnTo>
                <a:lnTo>
                  <a:pt x="12481" y="133124"/>
                </a:lnTo>
                <a:lnTo>
                  <a:pt x="10070" y="139232"/>
                </a:lnTo>
                <a:lnTo>
                  <a:pt x="7510" y="145208"/>
                </a:lnTo>
                <a:lnTo>
                  <a:pt x="4851" y="151098"/>
                </a:lnTo>
                <a:lnTo>
                  <a:pt x="1897" y="160182"/>
                </a:lnTo>
                <a:lnTo>
                  <a:pt x="583" y="167394"/>
                </a:lnTo>
                <a:lnTo>
                  <a:pt x="0" y="173775"/>
                </a:lnTo>
                <a:lnTo>
                  <a:pt x="797" y="176810"/>
                </a:lnTo>
                <a:lnTo>
                  <a:pt x="5516" y="185632"/>
                </a:lnTo>
                <a:lnTo>
                  <a:pt x="6955" y="191405"/>
                </a:lnTo>
                <a:lnTo>
                  <a:pt x="8291" y="193326"/>
                </a:lnTo>
                <a:lnTo>
                  <a:pt x="10134" y="194606"/>
                </a:lnTo>
                <a:lnTo>
                  <a:pt x="14722" y="196029"/>
                </a:lnTo>
                <a:lnTo>
                  <a:pt x="19936" y="196661"/>
                </a:lnTo>
                <a:lnTo>
                  <a:pt x="27968" y="194402"/>
                </a:lnTo>
                <a:lnTo>
                  <a:pt x="32777" y="192466"/>
                </a:lnTo>
                <a:lnTo>
                  <a:pt x="40661" y="187776"/>
                </a:lnTo>
                <a:lnTo>
                  <a:pt x="44097" y="185191"/>
                </a:lnTo>
                <a:lnTo>
                  <a:pt x="49245" y="182515"/>
                </a:lnTo>
                <a:lnTo>
                  <a:pt x="55534" y="179779"/>
                </a:lnTo>
                <a:lnTo>
                  <a:pt x="62585" y="177003"/>
                </a:lnTo>
                <a:lnTo>
                  <a:pt x="68237" y="174199"/>
                </a:lnTo>
                <a:lnTo>
                  <a:pt x="72959" y="171378"/>
                </a:lnTo>
                <a:lnTo>
                  <a:pt x="77058" y="168544"/>
                </a:lnTo>
                <a:lnTo>
                  <a:pt x="82649" y="165703"/>
                </a:lnTo>
                <a:lnTo>
                  <a:pt x="89234" y="162856"/>
                </a:lnTo>
                <a:lnTo>
                  <a:pt x="96481" y="160006"/>
                </a:lnTo>
                <a:lnTo>
                  <a:pt x="112154" y="154298"/>
                </a:lnTo>
                <a:lnTo>
                  <a:pt x="145499" y="142873"/>
                </a:lnTo>
                <a:lnTo>
                  <a:pt x="153993" y="140969"/>
                </a:lnTo>
                <a:lnTo>
                  <a:pt x="162514" y="139699"/>
                </a:lnTo>
                <a:lnTo>
                  <a:pt x="171052" y="138852"/>
                </a:lnTo>
                <a:lnTo>
                  <a:pt x="178648" y="138288"/>
                </a:lnTo>
                <a:lnTo>
                  <a:pt x="185619" y="137912"/>
                </a:lnTo>
                <a:lnTo>
                  <a:pt x="198443" y="137494"/>
                </a:lnTo>
                <a:lnTo>
                  <a:pt x="210493" y="137308"/>
                </a:lnTo>
                <a:lnTo>
                  <a:pt x="217325" y="138211"/>
                </a:lnTo>
                <a:lnTo>
                  <a:pt x="224738" y="139766"/>
                </a:lnTo>
                <a:lnTo>
                  <a:pt x="232537" y="141754"/>
                </a:lnTo>
                <a:lnTo>
                  <a:pt x="238689" y="144033"/>
                </a:lnTo>
                <a:lnTo>
                  <a:pt x="243743" y="146505"/>
                </a:lnTo>
                <a:lnTo>
                  <a:pt x="248065" y="149104"/>
                </a:lnTo>
                <a:lnTo>
                  <a:pt x="252851" y="152743"/>
                </a:lnTo>
                <a:lnTo>
                  <a:pt x="257947" y="157074"/>
                </a:lnTo>
                <a:lnTo>
                  <a:pt x="263249" y="161866"/>
                </a:lnTo>
                <a:lnTo>
                  <a:pt x="271680" y="172270"/>
                </a:lnTo>
                <a:lnTo>
                  <a:pt x="275262" y="177712"/>
                </a:lnTo>
                <a:lnTo>
                  <a:pt x="277650" y="183245"/>
                </a:lnTo>
                <a:lnTo>
                  <a:pt x="279242" y="188838"/>
                </a:lnTo>
                <a:lnTo>
                  <a:pt x="280303" y="194472"/>
                </a:lnTo>
                <a:lnTo>
                  <a:pt x="281010" y="200133"/>
                </a:lnTo>
                <a:lnTo>
                  <a:pt x="281482" y="205811"/>
                </a:lnTo>
                <a:lnTo>
                  <a:pt x="281796" y="211502"/>
                </a:lnTo>
                <a:lnTo>
                  <a:pt x="281054" y="218154"/>
                </a:lnTo>
                <a:lnTo>
                  <a:pt x="279607" y="225446"/>
                </a:lnTo>
                <a:lnTo>
                  <a:pt x="277688" y="233165"/>
                </a:lnTo>
                <a:lnTo>
                  <a:pt x="275458" y="240215"/>
                </a:lnTo>
                <a:lnTo>
                  <a:pt x="273018" y="246821"/>
                </a:lnTo>
                <a:lnTo>
                  <a:pt x="270438" y="253130"/>
                </a:lnTo>
                <a:lnTo>
                  <a:pt x="267767" y="259241"/>
                </a:lnTo>
                <a:lnTo>
                  <a:pt x="262258" y="271110"/>
                </a:lnTo>
                <a:lnTo>
                  <a:pt x="258503" y="276943"/>
                </a:lnTo>
                <a:lnTo>
                  <a:pt x="254095" y="282736"/>
                </a:lnTo>
                <a:lnTo>
                  <a:pt x="249251" y="288503"/>
                </a:lnTo>
                <a:lnTo>
                  <a:pt x="244117" y="294252"/>
                </a:lnTo>
                <a:lnTo>
                  <a:pt x="233332" y="305722"/>
                </a:lnTo>
                <a:lnTo>
                  <a:pt x="221101" y="318337"/>
                </a:lnTo>
                <a:lnTo>
                  <a:pt x="216778" y="321762"/>
                </a:lnTo>
                <a:lnTo>
                  <a:pt x="211990" y="324998"/>
                </a:lnTo>
                <a:lnTo>
                  <a:pt x="206893" y="328107"/>
                </a:lnTo>
                <a:lnTo>
                  <a:pt x="198691" y="331563"/>
                </a:lnTo>
                <a:lnTo>
                  <a:pt x="190918" y="333099"/>
                </a:lnTo>
                <a:lnTo>
                  <a:pt x="186178" y="333508"/>
                </a:lnTo>
                <a:lnTo>
                  <a:pt x="176783" y="333963"/>
                </a:lnTo>
                <a:lnTo>
                  <a:pt x="169433" y="334166"/>
                </a:lnTo>
                <a:lnTo>
                  <a:pt x="151095" y="334313"/>
                </a:lnTo>
                <a:lnTo>
                  <a:pt x="148200" y="333365"/>
                </a:lnTo>
                <a:lnTo>
                  <a:pt x="139573" y="328433"/>
                </a:lnTo>
                <a:lnTo>
                  <a:pt x="131937" y="326548"/>
                </a:lnTo>
                <a:lnTo>
                  <a:pt x="128121" y="3257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6"/>
          <p:cNvSpPr/>
          <p:nvPr/>
        </p:nvSpPr>
        <p:spPr>
          <a:xfrm>
            <a:off x="7161400" y="3403401"/>
            <a:ext cx="282237" cy="308448"/>
          </a:xfrm>
          <a:custGeom>
            <a:avLst/>
            <a:gdLst/>
            <a:ahLst/>
            <a:cxnLst/>
            <a:rect l="0" t="0" r="0" b="0"/>
            <a:pathLst>
              <a:path w="282237" h="308448">
                <a:moveTo>
                  <a:pt x="110937" y="8453"/>
                </a:moveTo>
                <a:lnTo>
                  <a:pt x="110937" y="20385"/>
                </a:lnTo>
                <a:lnTo>
                  <a:pt x="109985" y="23075"/>
                </a:lnTo>
                <a:lnTo>
                  <a:pt x="101612" y="36777"/>
                </a:lnTo>
                <a:lnTo>
                  <a:pt x="99005" y="41623"/>
                </a:lnTo>
                <a:lnTo>
                  <a:pt x="95363" y="46759"/>
                </a:lnTo>
                <a:lnTo>
                  <a:pt x="91030" y="52088"/>
                </a:lnTo>
                <a:lnTo>
                  <a:pt x="86235" y="57546"/>
                </a:lnTo>
                <a:lnTo>
                  <a:pt x="82087" y="64042"/>
                </a:lnTo>
                <a:lnTo>
                  <a:pt x="78368" y="71230"/>
                </a:lnTo>
                <a:lnTo>
                  <a:pt x="74938" y="78879"/>
                </a:lnTo>
                <a:lnTo>
                  <a:pt x="70745" y="85884"/>
                </a:lnTo>
                <a:lnTo>
                  <a:pt x="66045" y="92459"/>
                </a:lnTo>
                <a:lnTo>
                  <a:pt x="61006" y="98747"/>
                </a:lnTo>
                <a:lnTo>
                  <a:pt x="55743" y="104844"/>
                </a:lnTo>
                <a:lnTo>
                  <a:pt x="50328" y="110814"/>
                </a:lnTo>
                <a:lnTo>
                  <a:pt x="44814" y="116699"/>
                </a:lnTo>
                <a:lnTo>
                  <a:pt x="40185" y="123480"/>
                </a:lnTo>
                <a:lnTo>
                  <a:pt x="36146" y="130858"/>
                </a:lnTo>
                <a:lnTo>
                  <a:pt x="25912" y="152354"/>
                </a:lnTo>
                <a:lnTo>
                  <a:pt x="5250" y="194084"/>
                </a:lnTo>
                <a:lnTo>
                  <a:pt x="3332" y="200787"/>
                </a:lnTo>
                <a:lnTo>
                  <a:pt x="2053" y="208113"/>
                </a:lnTo>
                <a:lnTo>
                  <a:pt x="1200" y="215855"/>
                </a:lnTo>
                <a:lnTo>
                  <a:pt x="631" y="221969"/>
                </a:lnTo>
                <a:lnTo>
                  <a:pt x="0" y="231302"/>
                </a:lnTo>
                <a:lnTo>
                  <a:pt x="784" y="236077"/>
                </a:lnTo>
                <a:lnTo>
                  <a:pt x="2259" y="241165"/>
                </a:lnTo>
                <a:lnTo>
                  <a:pt x="4195" y="246462"/>
                </a:lnTo>
                <a:lnTo>
                  <a:pt x="6438" y="251898"/>
                </a:lnTo>
                <a:lnTo>
                  <a:pt x="8887" y="257427"/>
                </a:lnTo>
                <a:lnTo>
                  <a:pt x="11471" y="263019"/>
                </a:lnTo>
                <a:lnTo>
                  <a:pt x="16882" y="271771"/>
                </a:lnTo>
                <a:lnTo>
                  <a:pt x="22463" y="278836"/>
                </a:lnTo>
                <a:lnTo>
                  <a:pt x="28117" y="285151"/>
                </a:lnTo>
                <a:lnTo>
                  <a:pt x="36345" y="291133"/>
                </a:lnTo>
                <a:lnTo>
                  <a:pt x="41207" y="294061"/>
                </a:lnTo>
                <a:lnTo>
                  <a:pt x="49149" y="299855"/>
                </a:lnTo>
                <a:lnTo>
                  <a:pt x="52599" y="302734"/>
                </a:lnTo>
                <a:lnTo>
                  <a:pt x="56805" y="304653"/>
                </a:lnTo>
                <a:lnTo>
                  <a:pt x="61514" y="305933"/>
                </a:lnTo>
                <a:lnTo>
                  <a:pt x="66558" y="306785"/>
                </a:lnTo>
                <a:lnTo>
                  <a:pt x="71826" y="307354"/>
                </a:lnTo>
                <a:lnTo>
                  <a:pt x="77244" y="307733"/>
                </a:lnTo>
                <a:lnTo>
                  <a:pt x="82760" y="307986"/>
                </a:lnTo>
                <a:lnTo>
                  <a:pt x="93969" y="308267"/>
                </a:lnTo>
                <a:lnTo>
                  <a:pt x="121238" y="308447"/>
                </a:lnTo>
                <a:lnTo>
                  <a:pt x="128282" y="307509"/>
                </a:lnTo>
                <a:lnTo>
                  <a:pt x="134883" y="305931"/>
                </a:lnTo>
                <a:lnTo>
                  <a:pt x="163715" y="296556"/>
                </a:lnTo>
                <a:lnTo>
                  <a:pt x="169935" y="293867"/>
                </a:lnTo>
                <a:lnTo>
                  <a:pt x="175034" y="291121"/>
                </a:lnTo>
                <a:lnTo>
                  <a:pt x="179386" y="288339"/>
                </a:lnTo>
                <a:lnTo>
                  <a:pt x="184192" y="284579"/>
                </a:lnTo>
                <a:lnTo>
                  <a:pt x="189301" y="280167"/>
                </a:lnTo>
                <a:lnTo>
                  <a:pt x="194613" y="275321"/>
                </a:lnTo>
                <a:lnTo>
                  <a:pt x="205594" y="264856"/>
                </a:lnTo>
                <a:lnTo>
                  <a:pt x="211189" y="259399"/>
                </a:lnTo>
                <a:lnTo>
                  <a:pt x="215872" y="253855"/>
                </a:lnTo>
                <a:lnTo>
                  <a:pt x="219946" y="248255"/>
                </a:lnTo>
                <a:lnTo>
                  <a:pt x="223615" y="242616"/>
                </a:lnTo>
                <a:lnTo>
                  <a:pt x="227013" y="236952"/>
                </a:lnTo>
                <a:lnTo>
                  <a:pt x="230231" y="231271"/>
                </a:lnTo>
                <a:lnTo>
                  <a:pt x="233329" y="225579"/>
                </a:lnTo>
                <a:lnTo>
                  <a:pt x="237299" y="218926"/>
                </a:lnTo>
                <a:lnTo>
                  <a:pt x="246791" y="203914"/>
                </a:lnTo>
                <a:lnTo>
                  <a:pt x="251036" y="195911"/>
                </a:lnTo>
                <a:lnTo>
                  <a:pt x="254819" y="187718"/>
                </a:lnTo>
                <a:lnTo>
                  <a:pt x="258293" y="179398"/>
                </a:lnTo>
                <a:lnTo>
                  <a:pt x="261562" y="170994"/>
                </a:lnTo>
                <a:lnTo>
                  <a:pt x="267734" y="154036"/>
                </a:lnTo>
                <a:lnTo>
                  <a:pt x="276563" y="128424"/>
                </a:lnTo>
                <a:lnTo>
                  <a:pt x="278505" y="119866"/>
                </a:lnTo>
                <a:lnTo>
                  <a:pt x="279799" y="111304"/>
                </a:lnTo>
                <a:lnTo>
                  <a:pt x="280662" y="102738"/>
                </a:lnTo>
                <a:lnTo>
                  <a:pt x="281237" y="95122"/>
                </a:lnTo>
                <a:lnTo>
                  <a:pt x="281620" y="88140"/>
                </a:lnTo>
                <a:lnTo>
                  <a:pt x="281876" y="81581"/>
                </a:lnTo>
                <a:lnTo>
                  <a:pt x="282236" y="58696"/>
                </a:lnTo>
                <a:lnTo>
                  <a:pt x="281334" y="51473"/>
                </a:lnTo>
                <a:lnTo>
                  <a:pt x="279780" y="44754"/>
                </a:lnTo>
                <a:lnTo>
                  <a:pt x="277792" y="38369"/>
                </a:lnTo>
                <a:lnTo>
                  <a:pt x="273043" y="28734"/>
                </a:lnTo>
                <a:lnTo>
                  <a:pt x="267757" y="21277"/>
                </a:lnTo>
                <a:lnTo>
                  <a:pt x="262232" y="14788"/>
                </a:lnTo>
                <a:lnTo>
                  <a:pt x="258473" y="12676"/>
                </a:lnTo>
                <a:lnTo>
                  <a:pt x="254062" y="11269"/>
                </a:lnTo>
                <a:lnTo>
                  <a:pt x="249216" y="10330"/>
                </a:lnTo>
                <a:lnTo>
                  <a:pt x="244081" y="8752"/>
                </a:lnTo>
                <a:lnTo>
                  <a:pt x="238752" y="6748"/>
                </a:lnTo>
                <a:lnTo>
                  <a:pt x="233295" y="4459"/>
                </a:lnTo>
                <a:lnTo>
                  <a:pt x="227752" y="2933"/>
                </a:lnTo>
                <a:lnTo>
                  <a:pt x="222151" y="1915"/>
                </a:lnTo>
                <a:lnTo>
                  <a:pt x="216512" y="1238"/>
                </a:lnTo>
                <a:lnTo>
                  <a:pt x="209895" y="785"/>
                </a:lnTo>
                <a:lnTo>
                  <a:pt x="202627" y="484"/>
                </a:lnTo>
                <a:lnTo>
                  <a:pt x="181285" y="60"/>
                </a:lnTo>
                <a:lnTo>
                  <a:pt x="174980" y="0"/>
                </a:lnTo>
                <a:lnTo>
                  <a:pt x="169825" y="913"/>
                </a:lnTo>
                <a:lnTo>
                  <a:pt x="161557" y="4467"/>
                </a:lnTo>
                <a:lnTo>
                  <a:pt x="157067" y="5796"/>
                </a:lnTo>
                <a:lnTo>
                  <a:pt x="152168" y="6682"/>
                </a:lnTo>
                <a:lnTo>
                  <a:pt x="136655" y="84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7"/>
          <p:cNvSpPr/>
          <p:nvPr/>
        </p:nvSpPr>
        <p:spPr>
          <a:xfrm>
            <a:off x="7658100" y="3514725"/>
            <a:ext cx="188595" cy="17146"/>
          </a:xfrm>
          <a:custGeom>
            <a:avLst/>
            <a:gdLst/>
            <a:ahLst/>
            <a:cxnLst/>
            <a:rect l="0" t="0" r="0" b="0"/>
            <a:pathLst>
              <a:path w="188595" h="17146">
                <a:moveTo>
                  <a:pt x="0" y="17145"/>
                </a:moveTo>
                <a:lnTo>
                  <a:pt x="7380" y="17145"/>
                </a:lnTo>
                <a:lnTo>
                  <a:pt x="9683" y="16192"/>
                </a:lnTo>
                <a:lnTo>
                  <a:pt x="13123" y="14604"/>
                </a:lnTo>
                <a:lnTo>
                  <a:pt x="17321" y="12594"/>
                </a:lnTo>
                <a:lnTo>
                  <a:pt x="22025" y="11253"/>
                </a:lnTo>
                <a:lnTo>
                  <a:pt x="27065" y="10359"/>
                </a:lnTo>
                <a:lnTo>
                  <a:pt x="32331" y="9764"/>
                </a:lnTo>
                <a:lnTo>
                  <a:pt x="37747" y="9367"/>
                </a:lnTo>
                <a:lnTo>
                  <a:pt x="43262" y="9102"/>
                </a:lnTo>
                <a:lnTo>
                  <a:pt x="55422" y="8807"/>
                </a:lnTo>
                <a:lnTo>
                  <a:pt x="70352" y="8677"/>
                </a:lnTo>
                <a:lnTo>
                  <a:pt x="77381" y="7689"/>
                </a:lnTo>
                <a:lnTo>
                  <a:pt x="83972" y="6079"/>
                </a:lnTo>
                <a:lnTo>
                  <a:pt x="90272" y="4052"/>
                </a:lnTo>
                <a:lnTo>
                  <a:pt x="97328" y="2701"/>
                </a:lnTo>
                <a:lnTo>
                  <a:pt x="104890" y="1801"/>
                </a:lnTo>
                <a:lnTo>
                  <a:pt x="112790" y="1200"/>
                </a:lnTo>
                <a:lnTo>
                  <a:pt x="119960" y="800"/>
                </a:lnTo>
                <a:lnTo>
                  <a:pt x="133008" y="355"/>
                </a:lnTo>
                <a:lnTo>
                  <a:pt x="156906" y="70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8"/>
          <p:cNvSpPr/>
          <p:nvPr/>
        </p:nvSpPr>
        <p:spPr>
          <a:xfrm>
            <a:off x="7889706" y="3394710"/>
            <a:ext cx="239337" cy="394336"/>
          </a:xfrm>
          <a:custGeom>
            <a:avLst/>
            <a:gdLst/>
            <a:ahLst/>
            <a:cxnLst/>
            <a:rect l="0" t="0" r="0" b="0"/>
            <a:pathLst>
              <a:path w="239337" h="394336">
                <a:moveTo>
                  <a:pt x="102721" y="0"/>
                </a:moveTo>
                <a:lnTo>
                  <a:pt x="94502" y="0"/>
                </a:lnTo>
                <a:lnTo>
                  <a:pt x="87375" y="6844"/>
                </a:lnTo>
                <a:lnTo>
                  <a:pt x="82248" y="11932"/>
                </a:lnTo>
                <a:lnTo>
                  <a:pt x="76794" y="19908"/>
                </a:lnTo>
                <a:lnTo>
                  <a:pt x="71196" y="29803"/>
                </a:lnTo>
                <a:lnTo>
                  <a:pt x="65533" y="40550"/>
                </a:lnTo>
                <a:lnTo>
                  <a:pt x="56989" y="57311"/>
                </a:lnTo>
                <a:lnTo>
                  <a:pt x="53183" y="63925"/>
                </a:lnTo>
                <a:lnTo>
                  <a:pt x="48741" y="71192"/>
                </a:lnTo>
                <a:lnTo>
                  <a:pt x="43874" y="78893"/>
                </a:lnTo>
                <a:lnTo>
                  <a:pt x="39677" y="85933"/>
                </a:lnTo>
                <a:lnTo>
                  <a:pt x="35928" y="92531"/>
                </a:lnTo>
                <a:lnTo>
                  <a:pt x="32474" y="98835"/>
                </a:lnTo>
                <a:lnTo>
                  <a:pt x="29219" y="106847"/>
                </a:lnTo>
                <a:lnTo>
                  <a:pt x="26098" y="115999"/>
                </a:lnTo>
                <a:lnTo>
                  <a:pt x="17153" y="144542"/>
                </a:lnTo>
                <a:lnTo>
                  <a:pt x="5597" y="179787"/>
                </a:lnTo>
                <a:lnTo>
                  <a:pt x="3682" y="188438"/>
                </a:lnTo>
                <a:lnTo>
                  <a:pt x="2406" y="197063"/>
                </a:lnTo>
                <a:lnTo>
                  <a:pt x="1554" y="205670"/>
                </a:lnTo>
                <a:lnTo>
                  <a:pt x="986" y="214266"/>
                </a:lnTo>
                <a:lnTo>
                  <a:pt x="607" y="222854"/>
                </a:lnTo>
                <a:lnTo>
                  <a:pt x="76" y="246053"/>
                </a:lnTo>
                <a:lnTo>
                  <a:pt x="0" y="252618"/>
                </a:lnTo>
                <a:lnTo>
                  <a:pt x="903" y="259852"/>
                </a:lnTo>
                <a:lnTo>
                  <a:pt x="2458" y="267532"/>
                </a:lnTo>
                <a:lnTo>
                  <a:pt x="4446" y="275509"/>
                </a:lnTo>
                <a:lnTo>
                  <a:pt x="6724" y="282733"/>
                </a:lnTo>
                <a:lnTo>
                  <a:pt x="9196" y="289453"/>
                </a:lnTo>
                <a:lnTo>
                  <a:pt x="11796" y="295839"/>
                </a:lnTo>
                <a:lnTo>
                  <a:pt x="17225" y="308014"/>
                </a:lnTo>
                <a:lnTo>
                  <a:pt x="22813" y="318823"/>
                </a:lnTo>
                <a:lnTo>
                  <a:pt x="28471" y="326801"/>
                </a:lnTo>
                <a:lnTo>
                  <a:pt x="32266" y="330262"/>
                </a:lnTo>
                <a:lnTo>
                  <a:pt x="36702" y="333522"/>
                </a:lnTo>
                <a:lnTo>
                  <a:pt x="41562" y="336648"/>
                </a:lnTo>
                <a:lnTo>
                  <a:pt x="46709" y="339684"/>
                </a:lnTo>
                <a:lnTo>
                  <a:pt x="52044" y="342661"/>
                </a:lnTo>
                <a:lnTo>
                  <a:pt x="57506" y="345598"/>
                </a:lnTo>
                <a:lnTo>
                  <a:pt x="62100" y="348509"/>
                </a:lnTo>
                <a:lnTo>
                  <a:pt x="66116" y="351402"/>
                </a:lnTo>
                <a:lnTo>
                  <a:pt x="69746" y="354282"/>
                </a:lnTo>
                <a:lnTo>
                  <a:pt x="75023" y="356203"/>
                </a:lnTo>
                <a:lnTo>
                  <a:pt x="81398" y="357484"/>
                </a:lnTo>
                <a:lnTo>
                  <a:pt x="88505" y="358337"/>
                </a:lnTo>
                <a:lnTo>
                  <a:pt x="95149" y="358906"/>
                </a:lnTo>
                <a:lnTo>
                  <a:pt x="101483" y="359286"/>
                </a:lnTo>
                <a:lnTo>
                  <a:pt x="107611" y="359539"/>
                </a:lnTo>
                <a:lnTo>
                  <a:pt x="122039" y="359820"/>
                </a:lnTo>
                <a:lnTo>
                  <a:pt x="145484" y="360000"/>
                </a:lnTo>
                <a:lnTo>
                  <a:pt x="150280" y="359062"/>
                </a:lnTo>
                <a:lnTo>
                  <a:pt x="155382" y="357485"/>
                </a:lnTo>
                <a:lnTo>
                  <a:pt x="160688" y="355481"/>
                </a:lnTo>
                <a:lnTo>
                  <a:pt x="166130" y="353192"/>
                </a:lnTo>
                <a:lnTo>
                  <a:pt x="171664" y="350714"/>
                </a:lnTo>
                <a:lnTo>
                  <a:pt x="182892" y="345420"/>
                </a:lnTo>
                <a:lnTo>
                  <a:pt x="194233" y="339892"/>
                </a:lnTo>
                <a:lnTo>
                  <a:pt x="199925" y="336132"/>
                </a:lnTo>
                <a:lnTo>
                  <a:pt x="205623" y="331721"/>
                </a:lnTo>
                <a:lnTo>
                  <a:pt x="211328" y="326874"/>
                </a:lnTo>
                <a:lnTo>
                  <a:pt x="216082" y="322691"/>
                </a:lnTo>
                <a:lnTo>
                  <a:pt x="223906" y="315503"/>
                </a:lnTo>
                <a:lnTo>
                  <a:pt x="230558" y="306593"/>
                </a:lnTo>
                <a:lnTo>
                  <a:pt x="235738" y="297236"/>
                </a:lnTo>
                <a:lnTo>
                  <a:pt x="238040" y="289902"/>
                </a:lnTo>
                <a:lnTo>
                  <a:pt x="239062" y="280928"/>
                </a:lnTo>
                <a:lnTo>
                  <a:pt x="239336" y="275867"/>
                </a:lnTo>
                <a:lnTo>
                  <a:pt x="238565" y="271542"/>
                </a:lnTo>
                <a:lnTo>
                  <a:pt x="233881" y="260902"/>
                </a:lnTo>
                <a:lnTo>
                  <a:pt x="232452" y="254704"/>
                </a:lnTo>
                <a:lnTo>
                  <a:pt x="229277" y="248774"/>
                </a:lnTo>
                <a:lnTo>
                  <a:pt x="227097" y="245859"/>
                </a:lnTo>
                <a:lnTo>
                  <a:pt x="223739" y="243916"/>
                </a:lnTo>
                <a:lnTo>
                  <a:pt x="219595" y="242621"/>
                </a:lnTo>
                <a:lnTo>
                  <a:pt x="214927" y="241757"/>
                </a:lnTo>
                <a:lnTo>
                  <a:pt x="210862" y="240228"/>
                </a:lnTo>
                <a:lnTo>
                  <a:pt x="203806" y="235990"/>
                </a:lnTo>
                <a:lnTo>
                  <a:pt x="199638" y="235432"/>
                </a:lnTo>
                <a:lnTo>
                  <a:pt x="194956" y="236012"/>
                </a:lnTo>
                <a:lnTo>
                  <a:pt x="189927" y="237351"/>
                </a:lnTo>
                <a:lnTo>
                  <a:pt x="185624" y="238244"/>
                </a:lnTo>
                <a:lnTo>
                  <a:pt x="178302" y="239236"/>
                </a:lnTo>
                <a:lnTo>
                  <a:pt x="174063" y="240453"/>
                </a:lnTo>
                <a:lnTo>
                  <a:pt x="169333" y="242217"/>
                </a:lnTo>
                <a:lnTo>
                  <a:pt x="164274" y="244345"/>
                </a:lnTo>
                <a:lnTo>
                  <a:pt x="158996" y="246716"/>
                </a:lnTo>
                <a:lnTo>
                  <a:pt x="148052" y="251892"/>
                </a:lnTo>
                <a:lnTo>
                  <a:pt x="143419" y="255557"/>
                </a:lnTo>
                <a:lnTo>
                  <a:pt x="139378" y="259907"/>
                </a:lnTo>
                <a:lnTo>
                  <a:pt x="135732" y="264711"/>
                </a:lnTo>
                <a:lnTo>
                  <a:pt x="131396" y="269819"/>
                </a:lnTo>
                <a:lnTo>
                  <a:pt x="126600" y="275129"/>
                </a:lnTo>
                <a:lnTo>
                  <a:pt x="121498" y="280574"/>
                </a:lnTo>
                <a:lnTo>
                  <a:pt x="117144" y="286109"/>
                </a:lnTo>
                <a:lnTo>
                  <a:pt x="109766" y="297340"/>
                </a:lnTo>
                <a:lnTo>
                  <a:pt x="103313" y="308681"/>
                </a:lnTo>
                <a:lnTo>
                  <a:pt x="97269" y="320071"/>
                </a:lnTo>
                <a:lnTo>
                  <a:pt x="82753" y="348619"/>
                </a:lnTo>
                <a:lnTo>
                  <a:pt x="79559" y="360046"/>
                </a:lnTo>
                <a:lnTo>
                  <a:pt x="78139" y="370523"/>
                </a:lnTo>
                <a:lnTo>
                  <a:pt x="77508" y="378354"/>
                </a:lnTo>
                <a:lnTo>
                  <a:pt x="78292" y="381776"/>
                </a:lnTo>
                <a:lnTo>
                  <a:pt x="84429" y="392493"/>
                </a:lnTo>
                <a:lnTo>
                  <a:pt x="90146" y="393516"/>
                </a:lnTo>
                <a:lnTo>
                  <a:pt x="94338" y="393789"/>
                </a:lnTo>
                <a:lnTo>
                  <a:pt x="101535" y="394092"/>
                </a:lnTo>
                <a:lnTo>
                  <a:pt x="110942" y="394263"/>
                </a:lnTo>
                <a:lnTo>
                  <a:pt x="119866" y="3943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9"/>
          <p:cNvSpPr/>
          <p:nvPr/>
        </p:nvSpPr>
        <p:spPr>
          <a:xfrm>
            <a:off x="8172494" y="3454717"/>
            <a:ext cx="196727" cy="282849"/>
          </a:xfrm>
          <a:custGeom>
            <a:avLst/>
            <a:gdLst/>
            <a:ahLst/>
            <a:cxnLst/>
            <a:rect l="0" t="0" r="0" b="0"/>
            <a:pathLst>
              <a:path w="196727" h="282849">
                <a:moveTo>
                  <a:pt x="85681" y="42862"/>
                </a:moveTo>
                <a:lnTo>
                  <a:pt x="64441" y="42862"/>
                </a:lnTo>
                <a:lnTo>
                  <a:pt x="61996" y="43815"/>
                </a:lnTo>
                <a:lnTo>
                  <a:pt x="56740" y="47414"/>
                </a:lnTo>
                <a:lnTo>
                  <a:pt x="51228" y="52188"/>
                </a:lnTo>
                <a:lnTo>
                  <a:pt x="45604" y="57484"/>
                </a:lnTo>
                <a:lnTo>
                  <a:pt x="39929" y="63014"/>
                </a:lnTo>
                <a:lnTo>
                  <a:pt x="34231" y="71186"/>
                </a:lnTo>
                <a:lnTo>
                  <a:pt x="31379" y="76032"/>
                </a:lnTo>
                <a:lnTo>
                  <a:pt x="28524" y="81168"/>
                </a:lnTo>
                <a:lnTo>
                  <a:pt x="22813" y="91955"/>
                </a:lnTo>
                <a:lnTo>
                  <a:pt x="19957" y="98451"/>
                </a:lnTo>
                <a:lnTo>
                  <a:pt x="17099" y="105639"/>
                </a:lnTo>
                <a:lnTo>
                  <a:pt x="11385" y="121246"/>
                </a:lnTo>
                <a:lnTo>
                  <a:pt x="5670" y="137707"/>
                </a:lnTo>
                <a:lnTo>
                  <a:pt x="3765" y="146097"/>
                </a:lnTo>
                <a:lnTo>
                  <a:pt x="2495" y="154548"/>
                </a:lnTo>
                <a:lnTo>
                  <a:pt x="1648" y="163040"/>
                </a:lnTo>
                <a:lnTo>
                  <a:pt x="1085" y="170605"/>
                </a:lnTo>
                <a:lnTo>
                  <a:pt x="708" y="177555"/>
                </a:lnTo>
                <a:lnTo>
                  <a:pt x="457" y="184092"/>
                </a:lnTo>
                <a:lnTo>
                  <a:pt x="104" y="206946"/>
                </a:lnTo>
                <a:lnTo>
                  <a:pt x="0" y="227264"/>
                </a:lnTo>
                <a:lnTo>
                  <a:pt x="937" y="232472"/>
                </a:lnTo>
                <a:lnTo>
                  <a:pt x="4520" y="240798"/>
                </a:lnTo>
                <a:lnTo>
                  <a:pt x="7761" y="244352"/>
                </a:lnTo>
                <a:lnTo>
                  <a:pt x="11826" y="247674"/>
                </a:lnTo>
                <a:lnTo>
                  <a:pt x="16442" y="250841"/>
                </a:lnTo>
                <a:lnTo>
                  <a:pt x="20471" y="253905"/>
                </a:lnTo>
                <a:lnTo>
                  <a:pt x="24111" y="256900"/>
                </a:lnTo>
                <a:lnTo>
                  <a:pt x="27489" y="259849"/>
                </a:lnTo>
                <a:lnTo>
                  <a:pt x="31646" y="262768"/>
                </a:lnTo>
                <a:lnTo>
                  <a:pt x="36323" y="265666"/>
                </a:lnTo>
                <a:lnTo>
                  <a:pt x="41346" y="268551"/>
                </a:lnTo>
                <a:lnTo>
                  <a:pt x="52006" y="274296"/>
                </a:lnTo>
                <a:lnTo>
                  <a:pt x="57516" y="277161"/>
                </a:lnTo>
                <a:lnTo>
                  <a:pt x="63094" y="279072"/>
                </a:lnTo>
                <a:lnTo>
                  <a:pt x="68718" y="280346"/>
                </a:lnTo>
                <a:lnTo>
                  <a:pt x="74373" y="281194"/>
                </a:lnTo>
                <a:lnTo>
                  <a:pt x="79094" y="281761"/>
                </a:lnTo>
                <a:lnTo>
                  <a:pt x="83194" y="282138"/>
                </a:lnTo>
                <a:lnTo>
                  <a:pt x="86880" y="282390"/>
                </a:lnTo>
                <a:lnTo>
                  <a:pt x="91244" y="282557"/>
                </a:lnTo>
                <a:lnTo>
                  <a:pt x="105533" y="282793"/>
                </a:lnTo>
                <a:lnTo>
                  <a:pt x="112918" y="282848"/>
                </a:lnTo>
                <a:lnTo>
                  <a:pt x="117175" y="281911"/>
                </a:lnTo>
                <a:lnTo>
                  <a:pt x="121917" y="280333"/>
                </a:lnTo>
                <a:lnTo>
                  <a:pt x="126983" y="278329"/>
                </a:lnTo>
                <a:lnTo>
                  <a:pt x="131313" y="276040"/>
                </a:lnTo>
                <a:lnTo>
                  <a:pt x="135153" y="273562"/>
                </a:lnTo>
                <a:lnTo>
                  <a:pt x="138664" y="270957"/>
                </a:lnTo>
                <a:lnTo>
                  <a:pt x="142911" y="267316"/>
                </a:lnTo>
                <a:lnTo>
                  <a:pt x="147646" y="262983"/>
                </a:lnTo>
                <a:lnTo>
                  <a:pt x="152709" y="258189"/>
                </a:lnTo>
                <a:lnTo>
                  <a:pt x="157036" y="253089"/>
                </a:lnTo>
                <a:lnTo>
                  <a:pt x="160873" y="247784"/>
                </a:lnTo>
                <a:lnTo>
                  <a:pt x="164384" y="242341"/>
                </a:lnTo>
                <a:lnTo>
                  <a:pt x="167677" y="236809"/>
                </a:lnTo>
                <a:lnTo>
                  <a:pt x="170825" y="231215"/>
                </a:lnTo>
                <a:lnTo>
                  <a:pt x="176863" y="219920"/>
                </a:lnTo>
                <a:lnTo>
                  <a:pt x="182721" y="208550"/>
                </a:lnTo>
                <a:lnTo>
                  <a:pt x="184664" y="201898"/>
                </a:lnTo>
                <a:lnTo>
                  <a:pt x="185960" y="194606"/>
                </a:lnTo>
                <a:lnTo>
                  <a:pt x="186824" y="186887"/>
                </a:lnTo>
                <a:lnTo>
                  <a:pt x="188352" y="179837"/>
                </a:lnTo>
                <a:lnTo>
                  <a:pt x="190323" y="173231"/>
                </a:lnTo>
                <a:lnTo>
                  <a:pt x="192589" y="166922"/>
                </a:lnTo>
                <a:lnTo>
                  <a:pt x="194101" y="159859"/>
                </a:lnTo>
                <a:lnTo>
                  <a:pt x="195109" y="152293"/>
                </a:lnTo>
                <a:lnTo>
                  <a:pt x="195781" y="144391"/>
                </a:lnTo>
                <a:lnTo>
                  <a:pt x="196227" y="137218"/>
                </a:lnTo>
                <a:lnTo>
                  <a:pt x="196726" y="124168"/>
                </a:lnTo>
                <a:lnTo>
                  <a:pt x="195905" y="118021"/>
                </a:lnTo>
                <a:lnTo>
                  <a:pt x="194406" y="112019"/>
                </a:lnTo>
                <a:lnTo>
                  <a:pt x="185157" y="84146"/>
                </a:lnTo>
                <a:lnTo>
                  <a:pt x="182478" y="78004"/>
                </a:lnTo>
                <a:lnTo>
                  <a:pt x="179739" y="72958"/>
                </a:lnTo>
                <a:lnTo>
                  <a:pt x="176963" y="68641"/>
                </a:lnTo>
                <a:lnTo>
                  <a:pt x="173205" y="63858"/>
                </a:lnTo>
                <a:lnTo>
                  <a:pt x="168795" y="58765"/>
                </a:lnTo>
                <a:lnTo>
                  <a:pt x="163951" y="53464"/>
                </a:lnTo>
                <a:lnTo>
                  <a:pt x="158816" y="48978"/>
                </a:lnTo>
                <a:lnTo>
                  <a:pt x="153487" y="45034"/>
                </a:lnTo>
                <a:lnTo>
                  <a:pt x="148030" y="41453"/>
                </a:lnTo>
                <a:lnTo>
                  <a:pt x="142487" y="38113"/>
                </a:lnTo>
                <a:lnTo>
                  <a:pt x="136887" y="34933"/>
                </a:lnTo>
                <a:lnTo>
                  <a:pt x="131248" y="31862"/>
                </a:lnTo>
                <a:lnTo>
                  <a:pt x="126536" y="28861"/>
                </a:lnTo>
                <a:lnTo>
                  <a:pt x="122443" y="25908"/>
                </a:lnTo>
                <a:lnTo>
                  <a:pt x="118762" y="22987"/>
                </a:lnTo>
                <a:lnTo>
                  <a:pt x="113449" y="20087"/>
                </a:lnTo>
                <a:lnTo>
                  <a:pt x="107051" y="17202"/>
                </a:lnTo>
                <a:lnTo>
                  <a:pt x="99927" y="14325"/>
                </a:lnTo>
                <a:lnTo>
                  <a:pt x="94226" y="12408"/>
                </a:lnTo>
                <a:lnTo>
                  <a:pt x="89473" y="11129"/>
                </a:lnTo>
                <a:lnTo>
                  <a:pt x="85351" y="10277"/>
                </a:lnTo>
                <a:lnTo>
                  <a:pt x="81651" y="9709"/>
                </a:lnTo>
                <a:lnTo>
                  <a:pt x="78232" y="9330"/>
                </a:lnTo>
                <a:lnTo>
                  <a:pt x="75000" y="9078"/>
                </a:lnTo>
                <a:lnTo>
                  <a:pt x="71892" y="7957"/>
                </a:lnTo>
                <a:lnTo>
                  <a:pt x="65900" y="4171"/>
                </a:lnTo>
                <a:lnTo>
                  <a:pt x="62016" y="2781"/>
                </a:lnTo>
                <a:lnTo>
                  <a:pt x="57522" y="1854"/>
                </a:lnTo>
                <a:lnTo>
                  <a:pt x="428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0"/>
          <p:cNvSpPr/>
          <p:nvPr/>
        </p:nvSpPr>
        <p:spPr>
          <a:xfrm>
            <a:off x="8378190" y="3291840"/>
            <a:ext cx="228405" cy="540068"/>
          </a:xfrm>
          <a:custGeom>
            <a:avLst/>
            <a:gdLst/>
            <a:ahLst/>
            <a:cxnLst/>
            <a:rect l="0" t="0" r="0" b="0"/>
            <a:pathLst>
              <a:path w="228405" h="540068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5182" y="5891"/>
                </a:lnTo>
                <a:lnTo>
                  <a:pt x="20400" y="7381"/>
                </a:lnTo>
                <a:lnTo>
                  <a:pt x="24077" y="8731"/>
                </a:lnTo>
                <a:lnTo>
                  <a:pt x="28434" y="10583"/>
                </a:lnTo>
                <a:lnTo>
                  <a:pt x="33243" y="12770"/>
                </a:lnTo>
                <a:lnTo>
                  <a:pt x="37402" y="15181"/>
                </a:lnTo>
                <a:lnTo>
                  <a:pt x="41127" y="17740"/>
                </a:lnTo>
                <a:lnTo>
                  <a:pt x="44564" y="20399"/>
                </a:lnTo>
                <a:lnTo>
                  <a:pt x="49711" y="24077"/>
                </a:lnTo>
                <a:lnTo>
                  <a:pt x="63051" y="33243"/>
                </a:lnTo>
                <a:lnTo>
                  <a:pt x="69657" y="38355"/>
                </a:lnTo>
                <a:lnTo>
                  <a:pt x="75966" y="43667"/>
                </a:lnTo>
                <a:lnTo>
                  <a:pt x="82075" y="49114"/>
                </a:lnTo>
                <a:lnTo>
                  <a:pt x="88055" y="53697"/>
                </a:lnTo>
                <a:lnTo>
                  <a:pt x="93945" y="57706"/>
                </a:lnTo>
                <a:lnTo>
                  <a:pt x="99777" y="61330"/>
                </a:lnTo>
                <a:lnTo>
                  <a:pt x="106523" y="66604"/>
                </a:lnTo>
                <a:lnTo>
                  <a:pt x="113878" y="72978"/>
                </a:lnTo>
                <a:lnTo>
                  <a:pt x="121639" y="80084"/>
                </a:lnTo>
                <a:lnTo>
                  <a:pt x="129670" y="86727"/>
                </a:lnTo>
                <a:lnTo>
                  <a:pt x="137882" y="93060"/>
                </a:lnTo>
                <a:lnTo>
                  <a:pt x="146213" y="99187"/>
                </a:lnTo>
                <a:lnTo>
                  <a:pt x="153672" y="106130"/>
                </a:lnTo>
                <a:lnTo>
                  <a:pt x="160551" y="113616"/>
                </a:lnTo>
                <a:lnTo>
                  <a:pt x="167041" y="121464"/>
                </a:lnTo>
                <a:lnTo>
                  <a:pt x="174225" y="129553"/>
                </a:lnTo>
                <a:lnTo>
                  <a:pt x="189828" y="146162"/>
                </a:lnTo>
                <a:lnTo>
                  <a:pt x="196085" y="154591"/>
                </a:lnTo>
                <a:lnTo>
                  <a:pt x="201208" y="163068"/>
                </a:lnTo>
                <a:lnTo>
                  <a:pt x="205576" y="171577"/>
                </a:lnTo>
                <a:lnTo>
                  <a:pt x="210393" y="180107"/>
                </a:lnTo>
                <a:lnTo>
                  <a:pt x="215509" y="188651"/>
                </a:lnTo>
                <a:lnTo>
                  <a:pt x="220825" y="197205"/>
                </a:lnTo>
                <a:lnTo>
                  <a:pt x="224370" y="206717"/>
                </a:lnTo>
                <a:lnTo>
                  <a:pt x="226732" y="216869"/>
                </a:lnTo>
                <a:lnTo>
                  <a:pt x="228307" y="227447"/>
                </a:lnTo>
                <a:lnTo>
                  <a:pt x="228404" y="238308"/>
                </a:lnTo>
                <a:lnTo>
                  <a:pt x="227518" y="249360"/>
                </a:lnTo>
                <a:lnTo>
                  <a:pt x="225973" y="260537"/>
                </a:lnTo>
                <a:lnTo>
                  <a:pt x="223991" y="271799"/>
                </a:lnTo>
                <a:lnTo>
                  <a:pt x="221716" y="283116"/>
                </a:lnTo>
                <a:lnTo>
                  <a:pt x="219249" y="294472"/>
                </a:lnTo>
                <a:lnTo>
                  <a:pt x="215699" y="305852"/>
                </a:lnTo>
                <a:lnTo>
                  <a:pt x="211426" y="317249"/>
                </a:lnTo>
                <a:lnTo>
                  <a:pt x="206674" y="328656"/>
                </a:lnTo>
                <a:lnTo>
                  <a:pt x="202552" y="340072"/>
                </a:lnTo>
                <a:lnTo>
                  <a:pt x="198852" y="351492"/>
                </a:lnTo>
                <a:lnTo>
                  <a:pt x="195433" y="362915"/>
                </a:lnTo>
                <a:lnTo>
                  <a:pt x="191248" y="373388"/>
                </a:lnTo>
                <a:lnTo>
                  <a:pt x="186554" y="383228"/>
                </a:lnTo>
                <a:lnTo>
                  <a:pt x="181520" y="392645"/>
                </a:lnTo>
                <a:lnTo>
                  <a:pt x="175304" y="401781"/>
                </a:lnTo>
                <a:lnTo>
                  <a:pt x="168305" y="410729"/>
                </a:lnTo>
                <a:lnTo>
                  <a:pt x="160781" y="419552"/>
                </a:lnTo>
                <a:lnTo>
                  <a:pt x="154812" y="428291"/>
                </a:lnTo>
                <a:lnTo>
                  <a:pt x="149880" y="436975"/>
                </a:lnTo>
                <a:lnTo>
                  <a:pt x="145640" y="445621"/>
                </a:lnTo>
                <a:lnTo>
                  <a:pt x="140908" y="454243"/>
                </a:lnTo>
                <a:lnTo>
                  <a:pt x="135850" y="462849"/>
                </a:lnTo>
                <a:lnTo>
                  <a:pt x="130571" y="471443"/>
                </a:lnTo>
                <a:lnTo>
                  <a:pt x="125147" y="478126"/>
                </a:lnTo>
                <a:lnTo>
                  <a:pt x="119626" y="483533"/>
                </a:lnTo>
                <a:lnTo>
                  <a:pt x="114042" y="488090"/>
                </a:lnTo>
                <a:lnTo>
                  <a:pt x="109365" y="493033"/>
                </a:lnTo>
                <a:lnTo>
                  <a:pt x="105296" y="498234"/>
                </a:lnTo>
                <a:lnTo>
                  <a:pt x="101628" y="503606"/>
                </a:lnTo>
                <a:lnTo>
                  <a:pt x="97280" y="508140"/>
                </a:lnTo>
                <a:lnTo>
                  <a:pt x="92475" y="512115"/>
                </a:lnTo>
                <a:lnTo>
                  <a:pt x="87367" y="515717"/>
                </a:lnTo>
                <a:lnTo>
                  <a:pt x="83010" y="519071"/>
                </a:lnTo>
                <a:lnTo>
                  <a:pt x="79153" y="522260"/>
                </a:lnTo>
                <a:lnTo>
                  <a:pt x="75628" y="525338"/>
                </a:lnTo>
                <a:lnTo>
                  <a:pt x="73279" y="528343"/>
                </a:lnTo>
                <a:lnTo>
                  <a:pt x="70668" y="534221"/>
                </a:lnTo>
                <a:lnTo>
                  <a:pt x="69019" y="536170"/>
                </a:lnTo>
                <a:lnTo>
                  <a:pt x="66968" y="537469"/>
                </a:lnTo>
                <a:lnTo>
                  <a:pt x="60007" y="5400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6029325" y="4346257"/>
            <a:ext cx="1112697" cy="462916"/>
            <a:chOff x="6029325" y="4346257"/>
            <a:chExt cx="1112697" cy="462916"/>
          </a:xfrm>
        </p:grpSpPr>
        <p:sp>
          <p:nvSpPr>
            <p:cNvPr id="14" name="SMARTPenAnnotation251"/>
            <p:cNvSpPr/>
            <p:nvPr/>
          </p:nvSpPr>
          <p:spPr>
            <a:xfrm>
              <a:off x="6037897" y="4569142"/>
              <a:ext cx="265749" cy="34291"/>
            </a:xfrm>
            <a:custGeom>
              <a:avLst/>
              <a:gdLst/>
              <a:ahLst/>
              <a:cxnLst/>
              <a:rect l="0" t="0" r="0" b="0"/>
              <a:pathLst>
                <a:path w="265749" h="34291">
                  <a:moveTo>
                    <a:pt x="0" y="34290"/>
                  </a:moveTo>
                  <a:lnTo>
                    <a:pt x="0" y="29740"/>
                  </a:lnTo>
                  <a:lnTo>
                    <a:pt x="953" y="28399"/>
                  </a:lnTo>
                  <a:lnTo>
                    <a:pt x="2540" y="27505"/>
                  </a:lnTo>
                  <a:lnTo>
                    <a:pt x="7381" y="26071"/>
                  </a:lnTo>
                  <a:lnTo>
                    <a:pt x="13123" y="25875"/>
                  </a:lnTo>
                  <a:lnTo>
                    <a:pt x="41463" y="25727"/>
                  </a:lnTo>
                  <a:lnTo>
                    <a:pt x="47644" y="24771"/>
                  </a:lnTo>
                  <a:lnTo>
                    <a:pt x="54623" y="23182"/>
                  </a:lnTo>
                  <a:lnTo>
                    <a:pt x="62133" y="21170"/>
                  </a:lnTo>
                  <a:lnTo>
                    <a:pt x="69044" y="19828"/>
                  </a:lnTo>
                  <a:lnTo>
                    <a:pt x="75557" y="18934"/>
                  </a:lnTo>
                  <a:lnTo>
                    <a:pt x="81804" y="18338"/>
                  </a:lnTo>
                  <a:lnTo>
                    <a:pt x="87873" y="16988"/>
                  </a:lnTo>
                  <a:lnTo>
                    <a:pt x="93825" y="15135"/>
                  </a:lnTo>
                  <a:lnTo>
                    <a:pt x="99698" y="12948"/>
                  </a:lnTo>
                  <a:lnTo>
                    <a:pt x="106470" y="11489"/>
                  </a:lnTo>
                  <a:lnTo>
                    <a:pt x="113843" y="10517"/>
                  </a:lnTo>
                  <a:lnTo>
                    <a:pt x="121615" y="9869"/>
                  </a:lnTo>
                  <a:lnTo>
                    <a:pt x="129654" y="8484"/>
                  </a:lnTo>
                  <a:lnTo>
                    <a:pt x="137871" y="6609"/>
                  </a:lnTo>
                  <a:lnTo>
                    <a:pt x="146206" y="4406"/>
                  </a:lnTo>
                  <a:lnTo>
                    <a:pt x="153669" y="2937"/>
                  </a:lnTo>
                  <a:lnTo>
                    <a:pt x="160548" y="1958"/>
                  </a:lnTo>
                  <a:lnTo>
                    <a:pt x="167040" y="1306"/>
                  </a:lnTo>
                  <a:lnTo>
                    <a:pt x="174224" y="870"/>
                  </a:lnTo>
                  <a:lnTo>
                    <a:pt x="189828" y="387"/>
                  </a:lnTo>
                  <a:lnTo>
                    <a:pt x="222295" y="51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52"/>
            <p:cNvSpPr/>
            <p:nvPr/>
          </p:nvSpPr>
          <p:spPr>
            <a:xfrm>
              <a:off x="6029325" y="4714875"/>
              <a:ext cx="222885" cy="8573"/>
            </a:xfrm>
            <a:custGeom>
              <a:avLst/>
              <a:gdLst/>
              <a:ahLst/>
              <a:cxnLst/>
              <a:rect l="0" t="0" r="0" b="0"/>
              <a:pathLst>
                <a:path w="222885" h="8573">
                  <a:moveTo>
                    <a:pt x="0" y="8572"/>
                  </a:moveTo>
                  <a:lnTo>
                    <a:pt x="57312" y="8572"/>
                  </a:lnTo>
                  <a:lnTo>
                    <a:pt x="63925" y="7620"/>
                  </a:lnTo>
                  <a:lnTo>
                    <a:pt x="71191" y="6032"/>
                  </a:lnTo>
                  <a:lnTo>
                    <a:pt x="78893" y="4022"/>
                  </a:lnTo>
                  <a:lnTo>
                    <a:pt x="86886" y="2681"/>
                  </a:lnTo>
                  <a:lnTo>
                    <a:pt x="95071" y="1787"/>
                  </a:lnTo>
                  <a:lnTo>
                    <a:pt x="103385" y="1191"/>
                  </a:lnTo>
                  <a:lnTo>
                    <a:pt x="110833" y="794"/>
                  </a:lnTo>
                  <a:lnTo>
                    <a:pt x="124189" y="353"/>
                  </a:lnTo>
                  <a:lnTo>
                    <a:pt x="205408" y="4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53"/>
            <p:cNvSpPr/>
            <p:nvPr/>
          </p:nvSpPr>
          <p:spPr>
            <a:xfrm>
              <a:off x="6440804" y="4363402"/>
              <a:ext cx="308612" cy="240021"/>
            </a:xfrm>
            <a:custGeom>
              <a:avLst/>
              <a:gdLst/>
              <a:ahLst/>
              <a:cxnLst/>
              <a:rect l="0" t="0" r="0" b="0"/>
              <a:pathLst>
                <a:path w="308612" h="240021">
                  <a:moveTo>
                    <a:pt x="68580" y="0"/>
                  </a:moveTo>
                  <a:lnTo>
                    <a:pt x="64030" y="0"/>
                  </a:lnTo>
                  <a:lnTo>
                    <a:pt x="62689" y="952"/>
                  </a:lnTo>
                  <a:lnTo>
                    <a:pt x="61795" y="2540"/>
                  </a:lnTo>
                  <a:lnTo>
                    <a:pt x="60802" y="6844"/>
                  </a:lnTo>
                  <a:lnTo>
                    <a:pt x="60361" y="11932"/>
                  </a:lnTo>
                  <a:lnTo>
                    <a:pt x="60244" y="15575"/>
                  </a:lnTo>
                  <a:lnTo>
                    <a:pt x="60055" y="35109"/>
                  </a:lnTo>
                  <a:lnTo>
                    <a:pt x="60039" y="40551"/>
                  </a:lnTo>
                  <a:lnTo>
                    <a:pt x="59076" y="46084"/>
                  </a:lnTo>
                  <a:lnTo>
                    <a:pt x="57482" y="51678"/>
                  </a:lnTo>
                  <a:lnTo>
                    <a:pt x="55466" y="57312"/>
                  </a:lnTo>
                  <a:lnTo>
                    <a:pt x="54123" y="63925"/>
                  </a:lnTo>
                  <a:lnTo>
                    <a:pt x="53227" y="71192"/>
                  </a:lnTo>
                  <a:lnTo>
                    <a:pt x="52630" y="78894"/>
                  </a:lnTo>
                  <a:lnTo>
                    <a:pt x="51279" y="86886"/>
                  </a:lnTo>
                  <a:lnTo>
                    <a:pt x="49426" y="95071"/>
                  </a:lnTo>
                  <a:lnTo>
                    <a:pt x="47239" y="103386"/>
                  </a:lnTo>
                  <a:lnTo>
                    <a:pt x="44828" y="110834"/>
                  </a:lnTo>
                  <a:lnTo>
                    <a:pt x="42268" y="117705"/>
                  </a:lnTo>
                  <a:lnTo>
                    <a:pt x="39608" y="124190"/>
                  </a:lnTo>
                  <a:lnTo>
                    <a:pt x="37836" y="131370"/>
                  </a:lnTo>
                  <a:lnTo>
                    <a:pt x="36654" y="139015"/>
                  </a:lnTo>
                  <a:lnTo>
                    <a:pt x="35866" y="146969"/>
                  </a:lnTo>
                  <a:lnTo>
                    <a:pt x="33436" y="154178"/>
                  </a:lnTo>
                  <a:lnTo>
                    <a:pt x="29911" y="160887"/>
                  </a:lnTo>
                  <a:lnTo>
                    <a:pt x="25656" y="167266"/>
                  </a:lnTo>
                  <a:lnTo>
                    <a:pt x="22819" y="173423"/>
                  </a:lnTo>
                  <a:lnTo>
                    <a:pt x="20928" y="179433"/>
                  </a:lnTo>
                  <a:lnTo>
                    <a:pt x="19667" y="185344"/>
                  </a:lnTo>
                  <a:lnTo>
                    <a:pt x="17875" y="190238"/>
                  </a:lnTo>
                  <a:lnTo>
                    <a:pt x="15727" y="194453"/>
                  </a:lnTo>
                  <a:lnTo>
                    <a:pt x="13342" y="198215"/>
                  </a:lnTo>
                  <a:lnTo>
                    <a:pt x="10800" y="202628"/>
                  </a:lnTo>
                  <a:lnTo>
                    <a:pt x="5435" y="212612"/>
                  </a:lnTo>
                  <a:lnTo>
                    <a:pt x="3624" y="216989"/>
                  </a:lnTo>
                  <a:lnTo>
                    <a:pt x="1611" y="224393"/>
                  </a:lnTo>
                  <a:lnTo>
                    <a:pt x="319" y="231014"/>
                  </a:lnTo>
                  <a:lnTo>
                    <a:pt x="63" y="237967"/>
                  </a:lnTo>
                  <a:lnTo>
                    <a:pt x="1" y="240020"/>
                  </a:lnTo>
                  <a:lnTo>
                    <a:pt x="0" y="235476"/>
                  </a:lnTo>
                  <a:lnTo>
                    <a:pt x="1906" y="234137"/>
                  </a:lnTo>
                  <a:lnTo>
                    <a:pt x="9103" y="232648"/>
                  </a:lnTo>
                  <a:lnTo>
                    <a:pt x="16111" y="229447"/>
                  </a:lnTo>
                  <a:lnTo>
                    <a:pt x="23353" y="224849"/>
                  </a:lnTo>
                  <a:lnTo>
                    <a:pt x="32922" y="219631"/>
                  </a:lnTo>
                  <a:lnTo>
                    <a:pt x="40985" y="214136"/>
                  </a:lnTo>
                  <a:lnTo>
                    <a:pt x="44469" y="211338"/>
                  </a:lnTo>
                  <a:lnTo>
                    <a:pt x="48696" y="209472"/>
                  </a:lnTo>
                  <a:lnTo>
                    <a:pt x="53419" y="208228"/>
                  </a:lnTo>
                  <a:lnTo>
                    <a:pt x="58473" y="207399"/>
                  </a:lnTo>
                  <a:lnTo>
                    <a:pt x="64700" y="205893"/>
                  </a:lnTo>
                  <a:lnTo>
                    <a:pt x="71708" y="203937"/>
                  </a:lnTo>
                  <a:lnTo>
                    <a:pt x="79238" y="201681"/>
                  </a:lnTo>
                  <a:lnTo>
                    <a:pt x="87116" y="200177"/>
                  </a:lnTo>
                  <a:lnTo>
                    <a:pt x="95224" y="199174"/>
                  </a:lnTo>
                  <a:lnTo>
                    <a:pt x="103488" y="198505"/>
                  </a:lnTo>
                  <a:lnTo>
                    <a:pt x="111854" y="198059"/>
                  </a:lnTo>
                  <a:lnTo>
                    <a:pt x="128771" y="197564"/>
                  </a:lnTo>
                  <a:lnTo>
                    <a:pt x="164690" y="197220"/>
                  </a:lnTo>
                  <a:lnTo>
                    <a:pt x="197526" y="197178"/>
                  </a:lnTo>
                  <a:lnTo>
                    <a:pt x="205027" y="198127"/>
                  </a:lnTo>
                  <a:lnTo>
                    <a:pt x="211932" y="199712"/>
                  </a:lnTo>
                  <a:lnTo>
                    <a:pt x="218441" y="201721"/>
                  </a:lnTo>
                  <a:lnTo>
                    <a:pt x="224685" y="203061"/>
                  </a:lnTo>
                  <a:lnTo>
                    <a:pt x="230753" y="203954"/>
                  </a:lnTo>
                  <a:lnTo>
                    <a:pt x="236703" y="204550"/>
                  </a:lnTo>
                  <a:lnTo>
                    <a:pt x="242574" y="204946"/>
                  </a:lnTo>
                  <a:lnTo>
                    <a:pt x="248394" y="205211"/>
                  </a:lnTo>
                  <a:lnTo>
                    <a:pt x="263146" y="205583"/>
                  </a:lnTo>
                  <a:lnTo>
                    <a:pt x="266871" y="205635"/>
                  </a:lnTo>
                  <a:lnTo>
                    <a:pt x="270307" y="206623"/>
                  </a:lnTo>
                  <a:lnTo>
                    <a:pt x="279693" y="211611"/>
                  </a:lnTo>
                  <a:lnTo>
                    <a:pt x="285598" y="213112"/>
                  </a:lnTo>
                  <a:lnTo>
                    <a:pt x="294278" y="213957"/>
                  </a:lnTo>
                  <a:lnTo>
                    <a:pt x="300018" y="214155"/>
                  </a:lnTo>
                  <a:lnTo>
                    <a:pt x="308611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54"/>
            <p:cNvSpPr/>
            <p:nvPr/>
          </p:nvSpPr>
          <p:spPr>
            <a:xfrm>
              <a:off x="6672262" y="4354829"/>
              <a:ext cx="42864" cy="454344"/>
            </a:xfrm>
            <a:custGeom>
              <a:avLst/>
              <a:gdLst/>
              <a:ahLst/>
              <a:cxnLst/>
              <a:rect l="0" t="0" r="0" b="0"/>
              <a:pathLst>
                <a:path w="42864" h="454344">
                  <a:moveTo>
                    <a:pt x="42863" y="0"/>
                  </a:moveTo>
                  <a:lnTo>
                    <a:pt x="34395" y="0"/>
                  </a:lnTo>
                  <a:lnTo>
                    <a:pt x="34304" y="11866"/>
                  </a:lnTo>
                  <a:lnTo>
                    <a:pt x="34290" y="124720"/>
                  </a:lnTo>
                  <a:lnTo>
                    <a:pt x="33338" y="134582"/>
                  </a:lnTo>
                  <a:lnTo>
                    <a:pt x="31750" y="144014"/>
                  </a:lnTo>
                  <a:lnTo>
                    <a:pt x="29739" y="153160"/>
                  </a:lnTo>
                  <a:lnTo>
                    <a:pt x="28398" y="163066"/>
                  </a:lnTo>
                  <a:lnTo>
                    <a:pt x="27505" y="173481"/>
                  </a:lnTo>
                  <a:lnTo>
                    <a:pt x="26909" y="184235"/>
                  </a:lnTo>
                  <a:lnTo>
                    <a:pt x="26247" y="203803"/>
                  </a:lnTo>
                  <a:lnTo>
                    <a:pt x="26071" y="213021"/>
                  </a:lnTo>
                  <a:lnTo>
                    <a:pt x="25001" y="222977"/>
                  </a:lnTo>
                  <a:lnTo>
                    <a:pt x="23335" y="233424"/>
                  </a:lnTo>
                  <a:lnTo>
                    <a:pt x="21271" y="244199"/>
                  </a:lnTo>
                  <a:lnTo>
                    <a:pt x="19896" y="254239"/>
                  </a:lnTo>
                  <a:lnTo>
                    <a:pt x="18979" y="263791"/>
                  </a:lnTo>
                  <a:lnTo>
                    <a:pt x="18368" y="273016"/>
                  </a:lnTo>
                  <a:lnTo>
                    <a:pt x="17960" y="282023"/>
                  </a:lnTo>
                  <a:lnTo>
                    <a:pt x="17507" y="299652"/>
                  </a:lnTo>
                  <a:lnTo>
                    <a:pt x="17252" y="330192"/>
                  </a:lnTo>
                  <a:lnTo>
                    <a:pt x="16264" y="339191"/>
                  </a:lnTo>
                  <a:lnTo>
                    <a:pt x="14653" y="347095"/>
                  </a:lnTo>
                  <a:lnTo>
                    <a:pt x="12626" y="354269"/>
                  </a:lnTo>
                  <a:lnTo>
                    <a:pt x="11275" y="361910"/>
                  </a:lnTo>
                  <a:lnTo>
                    <a:pt x="10374" y="369861"/>
                  </a:lnTo>
                  <a:lnTo>
                    <a:pt x="9774" y="378019"/>
                  </a:lnTo>
                  <a:lnTo>
                    <a:pt x="8420" y="385363"/>
                  </a:lnTo>
                  <a:lnTo>
                    <a:pt x="6566" y="392164"/>
                  </a:lnTo>
                  <a:lnTo>
                    <a:pt x="4378" y="398602"/>
                  </a:lnTo>
                  <a:lnTo>
                    <a:pt x="2918" y="404800"/>
                  </a:lnTo>
                  <a:lnTo>
                    <a:pt x="1946" y="410837"/>
                  </a:lnTo>
                  <a:lnTo>
                    <a:pt x="865" y="421672"/>
                  </a:lnTo>
                  <a:lnTo>
                    <a:pt x="257" y="433127"/>
                  </a:lnTo>
                  <a:lnTo>
                    <a:pt x="50" y="445531"/>
                  </a:lnTo>
                  <a:lnTo>
                    <a:pt x="0" y="4543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55"/>
            <p:cNvSpPr/>
            <p:nvPr/>
          </p:nvSpPr>
          <p:spPr>
            <a:xfrm>
              <a:off x="6860857" y="4346257"/>
              <a:ext cx="281165" cy="452885"/>
            </a:xfrm>
            <a:custGeom>
              <a:avLst/>
              <a:gdLst/>
              <a:ahLst/>
              <a:cxnLst/>
              <a:rect l="0" t="0" r="0" b="0"/>
              <a:pathLst>
                <a:path w="281165" h="452885">
                  <a:moveTo>
                    <a:pt x="265748" y="0"/>
                  </a:moveTo>
                  <a:lnTo>
                    <a:pt x="250147" y="0"/>
                  </a:lnTo>
                  <a:lnTo>
                    <a:pt x="244209" y="2540"/>
                  </a:lnTo>
                  <a:lnTo>
                    <a:pt x="236172" y="5891"/>
                  </a:lnTo>
                  <a:lnTo>
                    <a:pt x="229425" y="7381"/>
                  </a:lnTo>
                  <a:lnTo>
                    <a:pt x="220712" y="10583"/>
                  </a:lnTo>
                  <a:lnTo>
                    <a:pt x="215721" y="12770"/>
                  </a:lnTo>
                  <a:lnTo>
                    <a:pt x="210489" y="14229"/>
                  </a:lnTo>
                  <a:lnTo>
                    <a:pt x="205096" y="15201"/>
                  </a:lnTo>
                  <a:lnTo>
                    <a:pt x="199596" y="15849"/>
                  </a:lnTo>
                  <a:lnTo>
                    <a:pt x="194024" y="17234"/>
                  </a:lnTo>
                  <a:lnTo>
                    <a:pt x="188404" y="19109"/>
                  </a:lnTo>
                  <a:lnTo>
                    <a:pt x="182753" y="21312"/>
                  </a:lnTo>
                  <a:lnTo>
                    <a:pt x="176128" y="22780"/>
                  </a:lnTo>
                  <a:lnTo>
                    <a:pt x="168854" y="23759"/>
                  </a:lnTo>
                  <a:lnTo>
                    <a:pt x="161146" y="24412"/>
                  </a:lnTo>
                  <a:lnTo>
                    <a:pt x="153152" y="25800"/>
                  </a:lnTo>
                  <a:lnTo>
                    <a:pt x="144964" y="27677"/>
                  </a:lnTo>
                  <a:lnTo>
                    <a:pt x="136647" y="29882"/>
                  </a:lnTo>
                  <a:lnTo>
                    <a:pt x="129198" y="31351"/>
                  </a:lnTo>
                  <a:lnTo>
                    <a:pt x="122327" y="32331"/>
                  </a:lnTo>
                  <a:lnTo>
                    <a:pt x="115841" y="32984"/>
                  </a:lnTo>
                  <a:lnTo>
                    <a:pt x="109613" y="33419"/>
                  </a:lnTo>
                  <a:lnTo>
                    <a:pt x="103555" y="33710"/>
                  </a:lnTo>
                  <a:lnTo>
                    <a:pt x="91744" y="34032"/>
                  </a:lnTo>
                  <a:lnTo>
                    <a:pt x="62905" y="34256"/>
                  </a:lnTo>
                  <a:lnTo>
                    <a:pt x="58129" y="33315"/>
                  </a:lnTo>
                  <a:lnTo>
                    <a:pt x="46857" y="28392"/>
                  </a:lnTo>
                  <a:lnTo>
                    <a:pt x="40510" y="26906"/>
                  </a:lnTo>
                  <a:lnTo>
                    <a:pt x="34515" y="23706"/>
                  </a:lnTo>
                  <a:lnTo>
                    <a:pt x="31583" y="21519"/>
                  </a:lnTo>
                  <a:lnTo>
                    <a:pt x="25784" y="19089"/>
                  </a:lnTo>
                  <a:lnTo>
                    <a:pt x="17330" y="17401"/>
                  </a:lnTo>
                  <a:lnTo>
                    <a:pt x="9914" y="17179"/>
                  </a:lnTo>
                  <a:lnTo>
                    <a:pt x="9467" y="18120"/>
                  </a:lnTo>
                  <a:lnTo>
                    <a:pt x="8838" y="23996"/>
                  </a:lnTo>
                  <a:lnTo>
                    <a:pt x="8608" y="37297"/>
                  </a:lnTo>
                  <a:lnTo>
                    <a:pt x="8573" y="132771"/>
                  </a:lnTo>
                  <a:lnTo>
                    <a:pt x="7620" y="139949"/>
                  </a:lnTo>
                  <a:lnTo>
                    <a:pt x="6033" y="147592"/>
                  </a:lnTo>
                  <a:lnTo>
                    <a:pt x="4022" y="155544"/>
                  </a:lnTo>
                  <a:lnTo>
                    <a:pt x="1787" y="169461"/>
                  </a:lnTo>
                  <a:lnTo>
                    <a:pt x="794" y="181996"/>
                  </a:lnTo>
                  <a:lnTo>
                    <a:pt x="353" y="193917"/>
                  </a:lnTo>
                  <a:lnTo>
                    <a:pt x="70" y="210249"/>
                  </a:lnTo>
                  <a:lnTo>
                    <a:pt x="1" y="230103"/>
                  </a:lnTo>
                  <a:lnTo>
                    <a:pt x="953" y="230555"/>
                  </a:lnTo>
                  <a:lnTo>
                    <a:pt x="4551" y="231056"/>
                  </a:lnTo>
                  <a:lnTo>
                    <a:pt x="6844" y="230238"/>
                  </a:lnTo>
                  <a:lnTo>
                    <a:pt x="14622" y="225487"/>
                  </a:lnTo>
                  <a:lnTo>
                    <a:pt x="22959" y="222704"/>
                  </a:lnTo>
                  <a:lnTo>
                    <a:pt x="31462" y="216270"/>
                  </a:lnTo>
                  <a:lnTo>
                    <a:pt x="37160" y="211055"/>
                  </a:lnTo>
                  <a:lnTo>
                    <a:pt x="40966" y="209283"/>
                  </a:lnTo>
                  <a:lnTo>
                    <a:pt x="45409" y="208102"/>
                  </a:lnTo>
                  <a:lnTo>
                    <a:pt x="50275" y="207315"/>
                  </a:lnTo>
                  <a:lnTo>
                    <a:pt x="58222" y="203900"/>
                  </a:lnTo>
                  <a:lnTo>
                    <a:pt x="65881" y="199208"/>
                  </a:lnTo>
                  <a:lnTo>
                    <a:pt x="70591" y="196623"/>
                  </a:lnTo>
                  <a:lnTo>
                    <a:pt x="75635" y="193947"/>
                  </a:lnTo>
                  <a:lnTo>
                    <a:pt x="81856" y="192163"/>
                  </a:lnTo>
                  <a:lnTo>
                    <a:pt x="88861" y="190974"/>
                  </a:lnTo>
                  <a:lnTo>
                    <a:pt x="96388" y="190181"/>
                  </a:lnTo>
                  <a:lnTo>
                    <a:pt x="103311" y="189652"/>
                  </a:lnTo>
                  <a:lnTo>
                    <a:pt x="109832" y="189300"/>
                  </a:lnTo>
                  <a:lnTo>
                    <a:pt x="116083" y="189065"/>
                  </a:lnTo>
                  <a:lnTo>
                    <a:pt x="138535" y="188734"/>
                  </a:lnTo>
                  <a:lnTo>
                    <a:pt x="158735" y="188636"/>
                  </a:lnTo>
                  <a:lnTo>
                    <a:pt x="165831" y="189575"/>
                  </a:lnTo>
                  <a:lnTo>
                    <a:pt x="173419" y="191154"/>
                  </a:lnTo>
                  <a:lnTo>
                    <a:pt x="181335" y="193158"/>
                  </a:lnTo>
                  <a:lnTo>
                    <a:pt x="188518" y="195447"/>
                  </a:lnTo>
                  <a:lnTo>
                    <a:pt x="195211" y="197926"/>
                  </a:lnTo>
                  <a:lnTo>
                    <a:pt x="201578" y="200530"/>
                  </a:lnTo>
                  <a:lnTo>
                    <a:pt x="207728" y="204172"/>
                  </a:lnTo>
                  <a:lnTo>
                    <a:pt x="213733" y="208505"/>
                  </a:lnTo>
                  <a:lnTo>
                    <a:pt x="219641" y="213298"/>
                  </a:lnTo>
                  <a:lnTo>
                    <a:pt x="224532" y="217446"/>
                  </a:lnTo>
                  <a:lnTo>
                    <a:pt x="232508" y="224596"/>
                  </a:lnTo>
                  <a:lnTo>
                    <a:pt x="241766" y="233488"/>
                  </a:lnTo>
                  <a:lnTo>
                    <a:pt x="246903" y="238526"/>
                  </a:lnTo>
                  <a:lnTo>
                    <a:pt x="255149" y="249204"/>
                  </a:lnTo>
                  <a:lnTo>
                    <a:pt x="261990" y="260300"/>
                  </a:lnTo>
                  <a:lnTo>
                    <a:pt x="268205" y="271582"/>
                  </a:lnTo>
                  <a:lnTo>
                    <a:pt x="277059" y="288643"/>
                  </a:lnTo>
                  <a:lnTo>
                    <a:pt x="280300" y="302594"/>
                  </a:lnTo>
                  <a:lnTo>
                    <a:pt x="281164" y="310314"/>
                  </a:lnTo>
                  <a:lnTo>
                    <a:pt x="279585" y="323973"/>
                  </a:lnTo>
                  <a:lnTo>
                    <a:pt x="275708" y="337345"/>
                  </a:lnTo>
                  <a:lnTo>
                    <a:pt x="270810" y="352814"/>
                  </a:lnTo>
                  <a:lnTo>
                    <a:pt x="265457" y="366674"/>
                  </a:lnTo>
                  <a:lnTo>
                    <a:pt x="258951" y="379184"/>
                  </a:lnTo>
                  <a:lnTo>
                    <a:pt x="254549" y="385187"/>
                  </a:lnTo>
                  <a:lnTo>
                    <a:pt x="249710" y="391094"/>
                  </a:lnTo>
                  <a:lnTo>
                    <a:pt x="244578" y="396937"/>
                  </a:lnTo>
                  <a:lnTo>
                    <a:pt x="239252" y="402737"/>
                  </a:lnTo>
                  <a:lnTo>
                    <a:pt x="233797" y="408509"/>
                  </a:lnTo>
                  <a:lnTo>
                    <a:pt x="227302" y="413309"/>
                  </a:lnTo>
                  <a:lnTo>
                    <a:pt x="220114" y="417462"/>
                  </a:lnTo>
                  <a:lnTo>
                    <a:pt x="212466" y="421183"/>
                  </a:lnTo>
                  <a:lnTo>
                    <a:pt x="205462" y="425569"/>
                  </a:lnTo>
                  <a:lnTo>
                    <a:pt x="198887" y="430398"/>
                  </a:lnTo>
                  <a:lnTo>
                    <a:pt x="192599" y="435522"/>
                  </a:lnTo>
                  <a:lnTo>
                    <a:pt x="185549" y="438938"/>
                  </a:lnTo>
                  <a:lnTo>
                    <a:pt x="177992" y="441215"/>
                  </a:lnTo>
                  <a:lnTo>
                    <a:pt x="170096" y="442734"/>
                  </a:lnTo>
                  <a:lnTo>
                    <a:pt x="162928" y="444699"/>
                  </a:lnTo>
                  <a:lnTo>
                    <a:pt x="156244" y="446960"/>
                  </a:lnTo>
                  <a:lnTo>
                    <a:pt x="149882" y="449421"/>
                  </a:lnTo>
                  <a:lnTo>
                    <a:pt x="143737" y="451062"/>
                  </a:lnTo>
                  <a:lnTo>
                    <a:pt x="137735" y="452155"/>
                  </a:lnTo>
                  <a:lnTo>
                    <a:pt x="131828" y="452884"/>
                  </a:lnTo>
                  <a:lnTo>
                    <a:pt x="125033" y="452418"/>
                  </a:lnTo>
                  <a:lnTo>
                    <a:pt x="117645" y="451155"/>
                  </a:lnTo>
                  <a:lnTo>
                    <a:pt x="109863" y="449360"/>
                  </a:lnTo>
                  <a:lnTo>
                    <a:pt x="101818" y="448163"/>
                  </a:lnTo>
                  <a:lnTo>
                    <a:pt x="93596" y="447365"/>
                  </a:lnTo>
                  <a:lnTo>
                    <a:pt x="85257" y="446834"/>
                  </a:lnTo>
                  <a:lnTo>
                    <a:pt x="77793" y="445527"/>
                  </a:lnTo>
                  <a:lnTo>
                    <a:pt x="70912" y="443703"/>
                  </a:lnTo>
                  <a:lnTo>
                    <a:pt x="64420" y="441535"/>
                  </a:lnTo>
                  <a:lnTo>
                    <a:pt x="58187" y="440089"/>
                  </a:lnTo>
                  <a:lnTo>
                    <a:pt x="52126" y="439125"/>
                  </a:lnTo>
                  <a:lnTo>
                    <a:pt x="46181" y="438483"/>
                  </a:lnTo>
                  <a:lnTo>
                    <a:pt x="41265" y="437102"/>
                  </a:lnTo>
                  <a:lnTo>
                    <a:pt x="33263" y="433028"/>
                  </a:lnTo>
                  <a:lnTo>
                    <a:pt x="26531" y="430582"/>
                  </a:lnTo>
                  <a:lnTo>
                    <a:pt x="20364" y="429495"/>
                  </a:lnTo>
                  <a:lnTo>
                    <a:pt x="14448" y="429012"/>
                  </a:lnTo>
                  <a:lnTo>
                    <a:pt x="8644" y="428797"/>
                  </a:lnTo>
                  <a:lnTo>
                    <a:pt x="0" y="4286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4767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61"/>
          <p:cNvSpPr/>
          <p:nvPr/>
        </p:nvSpPr>
        <p:spPr>
          <a:xfrm>
            <a:off x="5112101" y="2383155"/>
            <a:ext cx="264374" cy="325756"/>
          </a:xfrm>
          <a:custGeom>
            <a:avLst/>
            <a:gdLst/>
            <a:ahLst/>
            <a:cxnLst/>
            <a:rect l="0" t="0" r="0" b="0"/>
            <a:pathLst>
              <a:path w="264374" h="325756">
                <a:moveTo>
                  <a:pt x="94264" y="0"/>
                </a:moveTo>
                <a:lnTo>
                  <a:pt x="89713" y="0"/>
                </a:lnTo>
                <a:lnTo>
                  <a:pt x="87420" y="952"/>
                </a:lnTo>
                <a:lnTo>
                  <a:pt x="82332" y="4551"/>
                </a:lnTo>
                <a:lnTo>
                  <a:pt x="80594" y="6844"/>
                </a:lnTo>
                <a:lnTo>
                  <a:pt x="79436" y="9325"/>
                </a:lnTo>
                <a:lnTo>
                  <a:pt x="78663" y="11931"/>
                </a:lnTo>
                <a:lnTo>
                  <a:pt x="75265" y="17368"/>
                </a:lnTo>
                <a:lnTo>
                  <a:pt x="67997" y="25783"/>
                </a:lnTo>
                <a:lnTo>
                  <a:pt x="62587" y="32414"/>
                </a:lnTo>
                <a:lnTo>
                  <a:pt x="57007" y="41711"/>
                </a:lnTo>
                <a:lnTo>
                  <a:pt x="51353" y="49653"/>
                </a:lnTo>
                <a:lnTo>
                  <a:pt x="48511" y="53104"/>
                </a:lnTo>
                <a:lnTo>
                  <a:pt x="40274" y="59479"/>
                </a:lnTo>
                <a:lnTo>
                  <a:pt x="35411" y="62513"/>
                </a:lnTo>
                <a:lnTo>
                  <a:pt x="32168" y="66440"/>
                </a:lnTo>
                <a:lnTo>
                  <a:pt x="30007" y="70963"/>
                </a:lnTo>
                <a:lnTo>
                  <a:pt x="26653" y="81069"/>
                </a:lnTo>
                <a:lnTo>
                  <a:pt x="24425" y="86431"/>
                </a:lnTo>
                <a:lnTo>
                  <a:pt x="20361" y="96516"/>
                </a:lnTo>
                <a:lnTo>
                  <a:pt x="18555" y="104173"/>
                </a:lnTo>
                <a:lnTo>
                  <a:pt x="15213" y="113291"/>
                </a:lnTo>
                <a:lnTo>
                  <a:pt x="12988" y="118390"/>
                </a:lnTo>
                <a:lnTo>
                  <a:pt x="11505" y="123694"/>
                </a:lnTo>
                <a:lnTo>
                  <a:pt x="10516" y="129135"/>
                </a:lnTo>
                <a:lnTo>
                  <a:pt x="9857" y="134667"/>
                </a:lnTo>
                <a:lnTo>
                  <a:pt x="6585" y="143354"/>
                </a:lnTo>
                <a:lnTo>
                  <a:pt x="4378" y="147005"/>
                </a:lnTo>
                <a:lnTo>
                  <a:pt x="1927" y="156140"/>
                </a:lnTo>
                <a:lnTo>
                  <a:pt x="838" y="165598"/>
                </a:lnTo>
                <a:lnTo>
                  <a:pt x="354" y="172976"/>
                </a:lnTo>
                <a:lnTo>
                  <a:pt x="138" y="181970"/>
                </a:lnTo>
                <a:lnTo>
                  <a:pt x="0" y="198716"/>
                </a:lnTo>
                <a:lnTo>
                  <a:pt x="941" y="202010"/>
                </a:lnTo>
                <a:lnTo>
                  <a:pt x="5864" y="212148"/>
                </a:lnTo>
                <a:lnTo>
                  <a:pt x="7350" y="221605"/>
                </a:lnTo>
                <a:lnTo>
                  <a:pt x="8699" y="225842"/>
                </a:lnTo>
                <a:lnTo>
                  <a:pt x="12737" y="233089"/>
                </a:lnTo>
                <a:lnTo>
                  <a:pt x="15167" y="239485"/>
                </a:lnTo>
                <a:lnTo>
                  <a:pt x="15815" y="242524"/>
                </a:lnTo>
                <a:lnTo>
                  <a:pt x="19075" y="248441"/>
                </a:lnTo>
                <a:lnTo>
                  <a:pt x="26265" y="257127"/>
                </a:lnTo>
                <a:lnTo>
                  <a:pt x="34429" y="265733"/>
                </a:lnTo>
                <a:lnTo>
                  <a:pt x="37228" y="268595"/>
                </a:lnTo>
                <a:lnTo>
                  <a:pt x="45419" y="274315"/>
                </a:lnTo>
                <a:lnTo>
                  <a:pt x="50271" y="277174"/>
                </a:lnTo>
                <a:lnTo>
                  <a:pt x="58202" y="282891"/>
                </a:lnTo>
                <a:lnTo>
                  <a:pt x="64901" y="288606"/>
                </a:lnTo>
                <a:lnTo>
                  <a:pt x="71053" y="294322"/>
                </a:lnTo>
                <a:lnTo>
                  <a:pt x="74980" y="296227"/>
                </a:lnTo>
                <a:lnTo>
                  <a:pt x="79503" y="297497"/>
                </a:lnTo>
                <a:lnTo>
                  <a:pt x="84423" y="298344"/>
                </a:lnTo>
                <a:lnTo>
                  <a:pt x="92430" y="301824"/>
                </a:lnTo>
                <a:lnTo>
                  <a:pt x="95898" y="304086"/>
                </a:lnTo>
                <a:lnTo>
                  <a:pt x="101069" y="305594"/>
                </a:lnTo>
                <a:lnTo>
                  <a:pt x="107373" y="306599"/>
                </a:lnTo>
                <a:lnTo>
                  <a:pt x="114433" y="307269"/>
                </a:lnTo>
                <a:lnTo>
                  <a:pt x="121045" y="307716"/>
                </a:lnTo>
                <a:lnTo>
                  <a:pt x="127358" y="308014"/>
                </a:lnTo>
                <a:lnTo>
                  <a:pt x="142804" y="308433"/>
                </a:lnTo>
                <a:lnTo>
                  <a:pt x="171915" y="308594"/>
                </a:lnTo>
                <a:lnTo>
                  <a:pt x="177463" y="308599"/>
                </a:lnTo>
                <a:lnTo>
                  <a:pt x="182115" y="307650"/>
                </a:lnTo>
                <a:lnTo>
                  <a:pt x="189824" y="304056"/>
                </a:lnTo>
                <a:lnTo>
                  <a:pt x="204069" y="296677"/>
                </a:lnTo>
                <a:lnTo>
                  <a:pt x="212281" y="291241"/>
                </a:lnTo>
                <a:lnTo>
                  <a:pt x="219106" y="285650"/>
                </a:lnTo>
                <a:lnTo>
                  <a:pt x="225314" y="279990"/>
                </a:lnTo>
                <a:lnTo>
                  <a:pt x="228303" y="278100"/>
                </a:lnTo>
                <a:lnTo>
                  <a:pt x="234164" y="276000"/>
                </a:lnTo>
                <a:lnTo>
                  <a:pt x="237061" y="273535"/>
                </a:lnTo>
                <a:lnTo>
                  <a:pt x="242819" y="265716"/>
                </a:lnTo>
                <a:lnTo>
                  <a:pt x="248553" y="258431"/>
                </a:lnTo>
                <a:lnTo>
                  <a:pt x="251416" y="255155"/>
                </a:lnTo>
                <a:lnTo>
                  <a:pt x="253324" y="252018"/>
                </a:lnTo>
                <a:lnTo>
                  <a:pt x="256963" y="243052"/>
                </a:lnTo>
                <a:lnTo>
                  <a:pt x="262697" y="234364"/>
                </a:lnTo>
                <a:lnTo>
                  <a:pt x="264373" y="228622"/>
                </a:lnTo>
                <a:lnTo>
                  <a:pt x="263868" y="225757"/>
                </a:lnTo>
                <a:lnTo>
                  <a:pt x="258215" y="216007"/>
                </a:lnTo>
                <a:lnTo>
                  <a:pt x="250509" y="207803"/>
                </a:lnTo>
                <a:lnTo>
                  <a:pt x="245304" y="202529"/>
                </a:lnTo>
                <a:lnTo>
                  <a:pt x="242582" y="200742"/>
                </a:lnTo>
                <a:lnTo>
                  <a:pt x="237018" y="198756"/>
                </a:lnTo>
                <a:lnTo>
                  <a:pt x="231370" y="195333"/>
                </a:lnTo>
                <a:lnTo>
                  <a:pt x="228531" y="193087"/>
                </a:lnTo>
                <a:lnTo>
                  <a:pt x="225685" y="191589"/>
                </a:lnTo>
                <a:lnTo>
                  <a:pt x="219983" y="189926"/>
                </a:lnTo>
                <a:lnTo>
                  <a:pt x="214274" y="189186"/>
                </a:lnTo>
                <a:lnTo>
                  <a:pt x="211418" y="188989"/>
                </a:lnTo>
                <a:lnTo>
                  <a:pt x="208561" y="189810"/>
                </a:lnTo>
                <a:lnTo>
                  <a:pt x="202848" y="193262"/>
                </a:lnTo>
                <a:lnTo>
                  <a:pt x="197133" y="195432"/>
                </a:lnTo>
                <a:lnTo>
                  <a:pt x="194276" y="196010"/>
                </a:lnTo>
                <a:lnTo>
                  <a:pt x="188561" y="199193"/>
                </a:lnTo>
                <a:lnTo>
                  <a:pt x="182846" y="203782"/>
                </a:lnTo>
                <a:lnTo>
                  <a:pt x="177131" y="208997"/>
                </a:lnTo>
                <a:lnTo>
                  <a:pt x="174274" y="210769"/>
                </a:lnTo>
                <a:lnTo>
                  <a:pt x="168559" y="212737"/>
                </a:lnTo>
                <a:lnTo>
                  <a:pt x="162844" y="216152"/>
                </a:lnTo>
                <a:lnTo>
                  <a:pt x="157128" y="220845"/>
                </a:lnTo>
                <a:lnTo>
                  <a:pt x="151414" y="226106"/>
                </a:lnTo>
                <a:lnTo>
                  <a:pt x="149509" y="229795"/>
                </a:lnTo>
                <a:lnTo>
                  <a:pt x="147392" y="238973"/>
                </a:lnTo>
                <a:lnTo>
                  <a:pt x="146451" y="246863"/>
                </a:lnTo>
                <a:lnTo>
                  <a:pt x="146200" y="250300"/>
                </a:lnTo>
                <a:lnTo>
                  <a:pt x="145081" y="253544"/>
                </a:lnTo>
                <a:lnTo>
                  <a:pt x="139906" y="262661"/>
                </a:lnTo>
                <a:lnTo>
                  <a:pt x="138362" y="268503"/>
                </a:lnTo>
                <a:lnTo>
                  <a:pt x="137675" y="276814"/>
                </a:lnTo>
                <a:lnTo>
                  <a:pt x="137370" y="285906"/>
                </a:lnTo>
                <a:lnTo>
                  <a:pt x="137174" y="299504"/>
                </a:lnTo>
                <a:lnTo>
                  <a:pt x="137135" y="306811"/>
                </a:lnTo>
                <a:lnTo>
                  <a:pt x="139671" y="310350"/>
                </a:lnTo>
                <a:lnTo>
                  <a:pt x="144508" y="315833"/>
                </a:lnTo>
                <a:lnTo>
                  <a:pt x="145169" y="319122"/>
                </a:lnTo>
                <a:lnTo>
                  <a:pt x="145699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2"/>
          <p:cNvSpPr/>
          <p:nvPr/>
        </p:nvSpPr>
        <p:spPr>
          <a:xfrm>
            <a:off x="5412108" y="2417445"/>
            <a:ext cx="299640" cy="265738"/>
          </a:xfrm>
          <a:custGeom>
            <a:avLst/>
            <a:gdLst/>
            <a:ahLst/>
            <a:cxnLst/>
            <a:rect l="0" t="0" r="0" b="0"/>
            <a:pathLst>
              <a:path w="299640" h="265738">
                <a:moveTo>
                  <a:pt x="111439" y="0"/>
                </a:moveTo>
                <a:lnTo>
                  <a:pt x="87297" y="0"/>
                </a:lnTo>
                <a:lnTo>
                  <a:pt x="83882" y="2540"/>
                </a:lnTo>
                <a:lnTo>
                  <a:pt x="81638" y="4550"/>
                </a:lnTo>
                <a:lnTo>
                  <a:pt x="79189" y="5891"/>
                </a:lnTo>
                <a:lnTo>
                  <a:pt x="73928" y="7380"/>
                </a:lnTo>
                <a:lnTo>
                  <a:pt x="65611" y="8219"/>
                </a:lnTo>
                <a:lnTo>
                  <a:pt x="63743" y="9289"/>
                </a:lnTo>
                <a:lnTo>
                  <a:pt x="62496" y="10955"/>
                </a:lnTo>
                <a:lnTo>
                  <a:pt x="61666" y="13018"/>
                </a:lnTo>
                <a:lnTo>
                  <a:pt x="55946" y="20473"/>
                </a:lnTo>
                <a:lnTo>
                  <a:pt x="53488" y="22221"/>
                </a:lnTo>
                <a:lnTo>
                  <a:pt x="48218" y="24163"/>
                </a:lnTo>
                <a:lnTo>
                  <a:pt x="45479" y="26586"/>
                </a:lnTo>
                <a:lnTo>
                  <a:pt x="39896" y="34358"/>
                </a:lnTo>
                <a:lnTo>
                  <a:pt x="34240" y="41623"/>
                </a:lnTo>
                <a:lnTo>
                  <a:pt x="28551" y="48026"/>
                </a:lnTo>
                <a:lnTo>
                  <a:pt x="22847" y="54047"/>
                </a:lnTo>
                <a:lnTo>
                  <a:pt x="20945" y="57939"/>
                </a:lnTo>
                <a:lnTo>
                  <a:pt x="19677" y="62438"/>
                </a:lnTo>
                <a:lnTo>
                  <a:pt x="18832" y="67343"/>
                </a:lnTo>
                <a:lnTo>
                  <a:pt x="15353" y="75333"/>
                </a:lnTo>
                <a:lnTo>
                  <a:pt x="11584" y="82058"/>
                </a:lnTo>
                <a:lnTo>
                  <a:pt x="9909" y="88223"/>
                </a:lnTo>
                <a:lnTo>
                  <a:pt x="8510" y="92153"/>
                </a:lnTo>
                <a:lnTo>
                  <a:pt x="6625" y="96677"/>
                </a:lnTo>
                <a:lnTo>
                  <a:pt x="4415" y="101599"/>
                </a:lnTo>
                <a:lnTo>
                  <a:pt x="1961" y="109607"/>
                </a:lnTo>
                <a:lnTo>
                  <a:pt x="869" y="116342"/>
                </a:lnTo>
                <a:lnTo>
                  <a:pt x="384" y="122510"/>
                </a:lnTo>
                <a:lnTo>
                  <a:pt x="169" y="130966"/>
                </a:lnTo>
                <a:lnTo>
                  <a:pt x="0" y="165627"/>
                </a:lnTo>
                <a:lnTo>
                  <a:pt x="951" y="169473"/>
                </a:lnTo>
                <a:lnTo>
                  <a:pt x="2538" y="173942"/>
                </a:lnTo>
                <a:lnTo>
                  <a:pt x="4548" y="178826"/>
                </a:lnTo>
                <a:lnTo>
                  <a:pt x="6782" y="186793"/>
                </a:lnTo>
                <a:lnTo>
                  <a:pt x="7378" y="190251"/>
                </a:lnTo>
                <a:lnTo>
                  <a:pt x="10580" y="196633"/>
                </a:lnTo>
                <a:lnTo>
                  <a:pt x="12767" y="199669"/>
                </a:lnTo>
                <a:lnTo>
                  <a:pt x="15197" y="205582"/>
                </a:lnTo>
                <a:lnTo>
                  <a:pt x="15845" y="208492"/>
                </a:lnTo>
                <a:lnTo>
                  <a:pt x="19106" y="214265"/>
                </a:lnTo>
                <a:lnTo>
                  <a:pt x="23729" y="220006"/>
                </a:lnTo>
                <a:lnTo>
                  <a:pt x="28959" y="225733"/>
                </a:lnTo>
                <a:lnTo>
                  <a:pt x="37259" y="234312"/>
                </a:lnTo>
                <a:lnTo>
                  <a:pt x="40078" y="236218"/>
                </a:lnTo>
                <a:lnTo>
                  <a:pt x="48597" y="239853"/>
                </a:lnTo>
                <a:lnTo>
                  <a:pt x="57153" y="246539"/>
                </a:lnTo>
                <a:lnTo>
                  <a:pt x="62864" y="251813"/>
                </a:lnTo>
                <a:lnTo>
                  <a:pt x="65721" y="253600"/>
                </a:lnTo>
                <a:lnTo>
                  <a:pt x="71435" y="255586"/>
                </a:lnTo>
                <a:lnTo>
                  <a:pt x="79689" y="259008"/>
                </a:lnTo>
                <a:lnTo>
                  <a:pt x="88756" y="262752"/>
                </a:lnTo>
                <a:lnTo>
                  <a:pt x="95960" y="264416"/>
                </a:lnTo>
                <a:lnTo>
                  <a:pt x="104877" y="265155"/>
                </a:lnTo>
                <a:lnTo>
                  <a:pt x="114238" y="265484"/>
                </a:lnTo>
                <a:lnTo>
                  <a:pt x="125815" y="265669"/>
                </a:lnTo>
                <a:lnTo>
                  <a:pt x="151832" y="265737"/>
                </a:lnTo>
                <a:lnTo>
                  <a:pt x="156465" y="264788"/>
                </a:lnTo>
                <a:lnTo>
                  <a:pt x="164153" y="261193"/>
                </a:lnTo>
                <a:lnTo>
                  <a:pt x="173285" y="258961"/>
                </a:lnTo>
                <a:lnTo>
                  <a:pt x="178387" y="258365"/>
                </a:lnTo>
                <a:lnTo>
                  <a:pt x="182741" y="257016"/>
                </a:lnTo>
                <a:lnTo>
                  <a:pt x="190119" y="252976"/>
                </a:lnTo>
                <a:lnTo>
                  <a:pt x="199113" y="248006"/>
                </a:lnTo>
                <a:lnTo>
                  <a:pt x="204178" y="245347"/>
                </a:lnTo>
                <a:lnTo>
                  <a:pt x="212346" y="242393"/>
                </a:lnTo>
                <a:lnTo>
                  <a:pt x="215858" y="241605"/>
                </a:lnTo>
                <a:lnTo>
                  <a:pt x="219152" y="239175"/>
                </a:lnTo>
                <a:lnTo>
                  <a:pt x="225352" y="231395"/>
                </a:lnTo>
                <a:lnTo>
                  <a:pt x="231282" y="224127"/>
                </a:lnTo>
                <a:lnTo>
                  <a:pt x="237093" y="217722"/>
                </a:lnTo>
                <a:lnTo>
                  <a:pt x="242850" y="211700"/>
                </a:lnTo>
                <a:lnTo>
                  <a:pt x="251124" y="205849"/>
                </a:lnTo>
                <a:lnTo>
                  <a:pt x="255997" y="202955"/>
                </a:lnTo>
                <a:lnTo>
                  <a:pt x="263952" y="194659"/>
                </a:lnTo>
                <a:lnTo>
                  <a:pt x="267407" y="189780"/>
                </a:lnTo>
                <a:lnTo>
                  <a:pt x="271246" y="181819"/>
                </a:lnTo>
                <a:lnTo>
                  <a:pt x="273904" y="174153"/>
                </a:lnTo>
                <a:lnTo>
                  <a:pt x="275947" y="169442"/>
                </a:lnTo>
                <a:lnTo>
                  <a:pt x="280756" y="159127"/>
                </a:lnTo>
                <a:lnTo>
                  <a:pt x="286068" y="148193"/>
                </a:lnTo>
                <a:lnTo>
                  <a:pt x="287866" y="142610"/>
                </a:lnTo>
                <a:lnTo>
                  <a:pt x="289064" y="136983"/>
                </a:lnTo>
                <a:lnTo>
                  <a:pt x="289864" y="131327"/>
                </a:lnTo>
                <a:lnTo>
                  <a:pt x="291349" y="125651"/>
                </a:lnTo>
                <a:lnTo>
                  <a:pt x="293292" y="119962"/>
                </a:lnTo>
                <a:lnTo>
                  <a:pt x="295539" y="114265"/>
                </a:lnTo>
                <a:lnTo>
                  <a:pt x="297038" y="109514"/>
                </a:lnTo>
                <a:lnTo>
                  <a:pt x="298702" y="101695"/>
                </a:lnTo>
                <a:lnTo>
                  <a:pt x="299146" y="97324"/>
                </a:lnTo>
                <a:lnTo>
                  <a:pt x="299442" y="92505"/>
                </a:lnTo>
                <a:lnTo>
                  <a:pt x="299639" y="87387"/>
                </a:lnTo>
                <a:lnTo>
                  <a:pt x="298818" y="82071"/>
                </a:lnTo>
                <a:lnTo>
                  <a:pt x="297319" y="76621"/>
                </a:lnTo>
                <a:lnTo>
                  <a:pt x="295366" y="71083"/>
                </a:lnTo>
                <a:lnTo>
                  <a:pt x="293112" y="66439"/>
                </a:lnTo>
                <a:lnTo>
                  <a:pt x="288068" y="58738"/>
                </a:lnTo>
                <a:lnTo>
                  <a:pt x="282651" y="52141"/>
                </a:lnTo>
                <a:lnTo>
                  <a:pt x="277068" y="45081"/>
                </a:lnTo>
                <a:lnTo>
                  <a:pt x="274246" y="40531"/>
                </a:lnTo>
                <a:lnTo>
                  <a:pt x="271412" y="35593"/>
                </a:lnTo>
                <a:lnTo>
                  <a:pt x="265723" y="27566"/>
                </a:lnTo>
                <a:lnTo>
                  <a:pt x="262873" y="24092"/>
                </a:lnTo>
                <a:lnTo>
                  <a:pt x="260020" y="21777"/>
                </a:lnTo>
                <a:lnTo>
                  <a:pt x="257165" y="20233"/>
                </a:lnTo>
                <a:lnTo>
                  <a:pt x="250501" y="17564"/>
                </a:lnTo>
                <a:lnTo>
                  <a:pt x="241189" y="13204"/>
                </a:lnTo>
                <a:lnTo>
                  <a:pt x="236039" y="11660"/>
                </a:lnTo>
                <a:lnTo>
                  <a:pt x="230701" y="10631"/>
                </a:lnTo>
                <a:lnTo>
                  <a:pt x="225237" y="9945"/>
                </a:lnTo>
                <a:lnTo>
                  <a:pt x="216626" y="9182"/>
                </a:lnTo>
                <a:lnTo>
                  <a:pt x="208671" y="8843"/>
                </a:lnTo>
                <a:lnTo>
                  <a:pt x="188043" y="8626"/>
                </a:lnTo>
                <a:lnTo>
                  <a:pt x="170174" y="8583"/>
                </a:lnTo>
                <a:lnTo>
                  <a:pt x="161039" y="11117"/>
                </a:lnTo>
                <a:lnTo>
                  <a:pt x="155935" y="13126"/>
                </a:lnTo>
                <a:lnTo>
                  <a:pt x="147725" y="15359"/>
                </a:lnTo>
                <a:lnTo>
                  <a:pt x="140901" y="16351"/>
                </a:lnTo>
                <a:lnTo>
                  <a:pt x="134694" y="16792"/>
                </a:lnTo>
                <a:lnTo>
                  <a:pt x="132657" y="17862"/>
                </a:lnTo>
                <a:lnTo>
                  <a:pt x="131300" y="19528"/>
                </a:lnTo>
                <a:lnTo>
                  <a:pt x="130394" y="21591"/>
                </a:lnTo>
                <a:lnTo>
                  <a:pt x="128838" y="22966"/>
                </a:lnTo>
                <a:lnTo>
                  <a:pt x="126848" y="23883"/>
                </a:lnTo>
                <a:lnTo>
                  <a:pt x="120012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3"/>
          <p:cNvSpPr/>
          <p:nvPr/>
        </p:nvSpPr>
        <p:spPr>
          <a:xfrm>
            <a:off x="5883592" y="246030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49121" y="17145"/>
                </a:lnTo>
                <a:lnTo>
                  <a:pt x="54655" y="16193"/>
                </a:lnTo>
                <a:lnTo>
                  <a:pt x="60249" y="14605"/>
                </a:lnTo>
                <a:lnTo>
                  <a:pt x="65883" y="12594"/>
                </a:lnTo>
                <a:lnTo>
                  <a:pt x="71544" y="11253"/>
                </a:lnTo>
                <a:lnTo>
                  <a:pt x="77224" y="10360"/>
                </a:lnTo>
                <a:lnTo>
                  <a:pt x="82915" y="9764"/>
                </a:lnTo>
                <a:lnTo>
                  <a:pt x="87662" y="9367"/>
                </a:lnTo>
                <a:lnTo>
                  <a:pt x="91779" y="9102"/>
                </a:lnTo>
                <a:lnTo>
                  <a:pt x="95476" y="8926"/>
                </a:lnTo>
                <a:lnTo>
                  <a:pt x="107204" y="8730"/>
                </a:lnTo>
                <a:lnTo>
                  <a:pt x="151200" y="8582"/>
                </a:lnTo>
                <a:lnTo>
                  <a:pt x="156997" y="7626"/>
                </a:lnTo>
                <a:lnTo>
                  <a:pt x="162767" y="6037"/>
                </a:lnTo>
                <a:lnTo>
                  <a:pt x="168519" y="4024"/>
                </a:lnTo>
                <a:lnTo>
                  <a:pt x="174259" y="2683"/>
                </a:lnTo>
                <a:lnTo>
                  <a:pt x="179990" y="1789"/>
                </a:lnTo>
                <a:lnTo>
                  <a:pt x="185716" y="1192"/>
                </a:lnTo>
                <a:lnTo>
                  <a:pt x="190486" y="795"/>
                </a:lnTo>
                <a:lnTo>
                  <a:pt x="194618" y="530"/>
                </a:lnTo>
                <a:lnTo>
                  <a:pt x="201749" y="23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4"/>
          <p:cNvSpPr/>
          <p:nvPr/>
        </p:nvSpPr>
        <p:spPr>
          <a:xfrm>
            <a:off x="5909309" y="2563177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17322" y="17145"/>
                </a:lnTo>
                <a:lnTo>
                  <a:pt x="21073" y="16193"/>
                </a:lnTo>
                <a:lnTo>
                  <a:pt x="24527" y="14605"/>
                </a:lnTo>
                <a:lnTo>
                  <a:pt x="27781" y="12594"/>
                </a:lnTo>
                <a:lnTo>
                  <a:pt x="31856" y="11254"/>
                </a:lnTo>
                <a:lnTo>
                  <a:pt x="36478" y="10360"/>
                </a:lnTo>
                <a:lnTo>
                  <a:pt x="41463" y="9764"/>
                </a:lnTo>
                <a:lnTo>
                  <a:pt x="46692" y="9367"/>
                </a:lnTo>
                <a:lnTo>
                  <a:pt x="52084" y="9102"/>
                </a:lnTo>
                <a:lnTo>
                  <a:pt x="63153" y="8808"/>
                </a:lnTo>
                <a:lnTo>
                  <a:pt x="108597" y="8582"/>
                </a:lnTo>
                <a:lnTo>
                  <a:pt x="115260" y="7626"/>
                </a:lnTo>
                <a:lnTo>
                  <a:pt x="122560" y="6037"/>
                </a:lnTo>
                <a:lnTo>
                  <a:pt x="130285" y="4024"/>
                </a:lnTo>
                <a:lnTo>
                  <a:pt x="137339" y="2683"/>
                </a:lnTo>
                <a:lnTo>
                  <a:pt x="143947" y="1789"/>
                </a:lnTo>
                <a:lnTo>
                  <a:pt x="150257" y="1193"/>
                </a:lnTo>
                <a:lnTo>
                  <a:pt x="156369" y="795"/>
                </a:lnTo>
                <a:lnTo>
                  <a:pt x="162349" y="530"/>
                </a:lnTo>
                <a:lnTo>
                  <a:pt x="174073" y="235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5"/>
          <p:cNvSpPr/>
          <p:nvPr/>
        </p:nvSpPr>
        <p:spPr>
          <a:xfrm>
            <a:off x="6372225" y="2357437"/>
            <a:ext cx="42863" cy="197169"/>
          </a:xfrm>
          <a:custGeom>
            <a:avLst/>
            <a:gdLst/>
            <a:ahLst/>
            <a:cxnLst/>
            <a:rect l="0" t="0" r="0" b="0"/>
            <a:pathLst>
              <a:path w="42863" h="197169">
                <a:moveTo>
                  <a:pt x="0" y="0"/>
                </a:moveTo>
                <a:lnTo>
                  <a:pt x="0" y="75630"/>
                </a:lnTo>
                <a:lnTo>
                  <a:pt x="952" y="79947"/>
                </a:lnTo>
                <a:lnTo>
                  <a:pt x="2540" y="83778"/>
                </a:lnTo>
                <a:lnTo>
                  <a:pt x="4550" y="87285"/>
                </a:lnTo>
                <a:lnTo>
                  <a:pt x="5891" y="91527"/>
                </a:lnTo>
                <a:lnTo>
                  <a:pt x="6785" y="96261"/>
                </a:lnTo>
                <a:lnTo>
                  <a:pt x="7380" y="101321"/>
                </a:lnTo>
                <a:lnTo>
                  <a:pt x="7778" y="106600"/>
                </a:lnTo>
                <a:lnTo>
                  <a:pt x="8042" y="112024"/>
                </a:lnTo>
                <a:lnTo>
                  <a:pt x="8219" y="117545"/>
                </a:lnTo>
                <a:lnTo>
                  <a:pt x="9289" y="122179"/>
                </a:lnTo>
                <a:lnTo>
                  <a:pt x="10955" y="126220"/>
                </a:lnTo>
                <a:lnTo>
                  <a:pt x="13018" y="129866"/>
                </a:lnTo>
                <a:lnTo>
                  <a:pt x="14394" y="134203"/>
                </a:lnTo>
                <a:lnTo>
                  <a:pt x="15311" y="138999"/>
                </a:lnTo>
                <a:lnTo>
                  <a:pt x="15922" y="144101"/>
                </a:lnTo>
                <a:lnTo>
                  <a:pt x="16330" y="148455"/>
                </a:lnTo>
                <a:lnTo>
                  <a:pt x="16602" y="152310"/>
                </a:lnTo>
                <a:lnTo>
                  <a:pt x="16783" y="155832"/>
                </a:lnTo>
                <a:lnTo>
                  <a:pt x="16984" y="162286"/>
                </a:lnTo>
                <a:lnTo>
                  <a:pt x="17037" y="165341"/>
                </a:lnTo>
                <a:lnTo>
                  <a:pt x="18026" y="167377"/>
                </a:lnTo>
                <a:lnTo>
                  <a:pt x="19637" y="168735"/>
                </a:lnTo>
                <a:lnTo>
                  <a:pt x="21664" y="169640"/>
                </a:lnTo>
                <a:lnTo>
                  <a:pt x="23014" y="171196"/>
                </a:lnTo>
                <a:lnTo>
                  <a:pt x="23915" y="173186"/>
                </a:lnTo>
                <a:lnTo>
                  <a:pt x="24516" y="175464"/>
                </a:lnTo>
                <a:lnTo>
                  <a:pt x="25869" y="176984"/>
                </a:lnTo>
                <a:lnTo>
                  <a:pt x="27723" y="177997"/>
                </a:lnTo>
                <a:lnTo>
                  <a:pt x="29912" y="178672"/>
                </a:lnTo>
                <a:lnTo>
                  <a:pt x="31372" y="180075"/>
                </a:lnTo>
                <a:lnTo>
                  <a:pt x="32344" y="181962"/>
                </a:lnTo>
                <a:lnTo>
                  <a:pt x="32992" y="184173"/>
                </a:lnTo>
                <a:lnTo>
                  <a:pt x="34377" y="186600"/>
                </a:lnTo>
                <a:lnTo>
                  <a:pt x="36253" y="189170"/>
                </a:lnTo>
                <a:lnTo>
                  <a:pt x="42862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6"/>
          <p:cNvSpPr/>
          <p:nvPr/>
        </p:nvSpPr>
        <p:spPr>
          <a:xfrm>
            <a:off x="6269354" y="2648902"/>
            <a:ext cx="257177" cy="17146"/>
          </a:xfrm>
          <a:custGeom>
            <a:avLst/>
            <a:gdLst/>
            <a:ahLst/>
            <a:cxnLst/>
            <a:rect l="0" t="0" r="0" b="0"/>
            <a:pathLst>
              <a:path w="257177" h="17146">
                <a:moveTo>
                  <a:pt x="0" y="17145"/>
                </a:moveTo>
                <a:lnTo>
                  <a:pt x="21239" y="17145"/>
                </a:lnTo>
                <a:lnTo>
                  <a:pt x="24637" y="16193"/>
                </a:lnTo>
                <a:lnTo>
                  <a:pt x="28807" y="14605"/>
                </a:lnTo>
                <a:lnTo>
                  <a:pt x="33493" y="12594"/>
                </a:lnTo>
                <a:lnTo>
                  <a:pt x="38521" y="11254"/>
                </a:lnTo>
                <a:lnTo>
                  <a:pt x="43779" y="10360"/>
                </a:lnTo>
                <a:lnTo>
                  <a:pt x="49188" y="9764"/>
                </a:lnTo>
                <a:lnTo>
                  <a:pt x="54700" y="9367"/>
                </a:lnTo>
                <a:lnTo>
                  <a:pt x="60280" y="9102"/>
                </a:lnTo>
                <a:lnTo>
                  <a:pt x="71559" y="8808"/>
                </a:lnTo>
                <a:lnTo>
                  <a:pt x="121714" y="8582"/>
                </a:lnTo>
                <a:lnTo>
                  <a:pt x="127815" y="7626"/>
                </a:lnTo>
                <a:lnTo>
                  <a:pt x="132836" y="6037"/>
                </a:lnTo>
                <a:lnTo>
                  <a:pt x="137134" y="4024"/>
                </a:lnTo>
                <a:lnTo>
                  <a:pt x="142858" y="2683"/>
                </a:lnTo>
                <a:lnTo>
                  <a:pt x="149532" y="1789"/>
                </a:lnTo>
                <a:lnTo>
                  <a:pt x="156838" y="1193"/>
                </a:lnTo>
                <a:lnTo>
                  <a:pt x="163614" y="795"/>
                </a:lnTo>
                <a:lnTo>
                  <a:pt x="176223" y="353"/>
                </a:lnTo>
                <a:lnTo>
                  <a:pt x="199839" y="70"/>
                </a:lnTo>
                <a:lnTo>
                  <a:pt x="25717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7"/>
          <p:cNvSpPr/>
          <p:nvPr/>
        </p:nvSpPr>
        <p:spPr>
          <a:xfrm>
            <a:off x="6320800" y="2734658"/>
            <a:ext cx="214303" cy="179876"/>
          </a:xfrm>
          <a:custGeom>
            <a:avLst/>
            <a:gdLst/>
            <a:ahLst/>
            <a:cxnLst/>
            <a:rect l="0" t="0" r="0" b="0"/>
            <a:pathLst>
              <a:path w="214303" h="179876">
                <a:moveTo>
                  <a:pt x="51425" y="8542"/>
                </a:moveTo>
                <a:lnTo>
                  <a:pt x="67025" y="8542"/>
                </a:lnTo>
                <a:lnTo>
                  <a:pt x="72963" y="6002"/>
                </a:lnTo>
                <a:lnTo>
                  <a:pt x="77214" y="3991"/>
                </a:lnTo>
                <a:lnTo>
                  <a:pt x="81952" y="2650"/>
                </a:lnTo>
                <a:lnTo>
                  <a:pt x="87016" y="1756"/>
                </a:lnTo>
                <a:lnTo>
                  <a:pt x="92297" y="1161"/>
                </a:lnTo>
                <a:lnTo>
                  <a:pt x="97723" y="763"/>
                </a:lnTo>
                <a:lnTo>
                  <a:pt x="103245" y="499"/>
                </a:lnTo>
                <a:lnTo>
                  <a:pt x="114461" y="204"/>
                </a:lnTo>
                <a:lnTo>
                  <a:pt x="138337" y="0"/>
                </a:lnTo>
                <a:lnTo>
                  <a:pt x="142703" y="942"/>
                </a:lnTo>
                <a:lnTo>
                  <a:pt x="147520" y="2523"/>
                </a:lnTo>
                <a:lnTo>
                  <a:pt x="152635" y="4529"/>
                </a:lnTo>
                <a:lnTo>
                  <a:pt x="156999" y="6819"/>
                </a:lnTo>
                <a:lnTo>
                  <a:pt x="160860" y="9298"/>
                </a:lnTo>
                <a:lnTo>
                  <a:pt x="164387" y="11904"/>
                </a:lnTo>
                <a:lnTo>
                  <a:pt x="170845" y="14798"/>
                </a:lnTo>
                <a:lnTo>
                  <a:pt x="173901" y="15570"/>
                </a:lnTo>
                <a:lnTo>
                  <a:pt x="179836" y="18968"/>
                </a:lnTo>
                <a:lnTo>
                  <a:pt x="185649" y="23653"/>
                </a:lnTo>
                <a:lnTo>
                  <a:pt x="191407" y="28910"/>
                </a:lnTo>
                <a:lnTo>
                  <a:pt x="193324" y="32598"/>
                </a:lnTo>
                <a:lnTo>
                  <a:pt x="194602" y="36962"/>
                </a:lnTo>
                <a:lnTo>
                  <a:pt x="195454" y="41776"/>
                </a:lnTo>
                <a:lnTo>
                  <a:pt x="196022" y="45938"/>
                </a:lnTo>
                <a:lnTo>
                  <a:pt x="196400" y="49665"/>
                </a:lnTo>
                <a:lnTo>
                  <a:pt x="196652" y="53102"/>
                </a:lnTo>
                <a:lnTo>
                  <a:pt x="196820" y="56346"/>
                </a:lnTo>
                <a:lnTo>
                  <a:pt x="197007" y="62491"/>
                </a:lnTo>
                <a:lnTo>
                  <a:pt x="196105" y="65463"/>
                </a:lnTo>
                <a:lnTo>
                  <a:pt x="194551" y="68397"/>
                </a:lnTo>
                <a:lnTo>
                  <a:pt x="192562" y="71305"/>
                </a:lnTo>
                <a:lnTo>
                  <a:pt x="190284" y="75149"/>
                </a:lnTo>
                <a:lnTo>
                  <a:pt x="187812" y="79616"/>
                </a:lnTo>
                <a:lnTo>
                  <a:pt x="185212" y="84500"/>
                </a:lnTo>
                <a:lnTo>
                  <a:pt x="182527" y="88708"/>
                </a:lnTo>
                <a:lnTo>
                  <a:pt x="179783" y="92466"/>
                </a:lnTo>
                <a:lnTo>
                  <a:pt x="177002" y="95924"/>
                </a:lnTo>
                <a:lnTo>
                  <a:pt x="174195" y="99181"/>
                </a:lnTo>
                <a:lnTo>
                  <a:pt x="171372" y="102306"/>
                </a:lnTo>
                <a:lnTo>
                  <a:pt x="168537" y="105341"/>
                </a:lnTo>
                <a:lnTo>
                  <a:pt x="164742" y="108317"/>
                </a:lnTo>
                <a:lnTo>
                  <a:pt x="160307" y="111253"/>
                </a:lnTo>
                <a:lnTo>
                  <a:pt x="155446" y="114164"/>
                </a:lnTo>
                <a:lnTo>
                  <a:pt x="151252" y="118009"/>
                </a:lnTo>
                <a:lnTo>
                  <a:pt x="147504" y="122477"/>
                </a:lnTo>
                <a:lnTo>
                  <a:pt x="144053" y="127361"/>
                </a:lnTo>
                <a:lnTo>
                  <a:pt x="140799" y="131569"/>
                </a:lnTo>
                <a:lnTo>
                  <a:pt x="137677" y="135328"/>
                </a:lnTo>
                <a:lnTo>
                  <a:pt x="134644" y="138786"/>
                </a:lnTo>
                <a:lnTo>
                  <a:pt x="130717" y="142043"/>
                </a:lnTo>
                <a:lnTo>
                  <a:pt x="126194" y="145168"/>
                </a:lnTo>
                <a:lnTo>
                  <a:pt x="121273" y="148203"/>
                </a:lnTo>
                <a:lnTo>
                  <a:pt x="117040" y="150227"/>
                </a:lnTo>
                <a:lnTo>
                  <a:pt x="113266" y="151576"/>
                </a:lnTo>
                <a:lnTo>
                  <a:pt x="109797" y="152475"/>
                </a:lnTo>
                <a:lnTo>
                  <a:pt x="103403" y="156014"/>
                </a:lnTo>
                <a:lnTo>
                  <a:pt x="100364" y="158292"/>
                </a:lnTo>
                <a:lnTo>
                  <a:pt x="96433" y="160763"/>
                </a:lnTo>
                <a:lnTo>
                  <a:pt x="91908" y="163362"/>
                </a:lnTo>
                <a:lnTo>
                  <a:pt x="86986" y="166048"/>
                </a:lnTo>
                <a:lnTo>
                  <a:pt x="82752" y="167838"/>
                </a:lnTo>
                <a:lnTo>
                  <a:pt x="78977" y="169032"/>
                </a:lnTo>
                <a:lnTo>
                  <a:pt x="75508" y="169828"/>
                </a:lnTo>
                <a:lnTo>
                  <a:pt x="71290" y="171311"/>
                </a:lnTo>
                <a:lnTo>
                  <a:pt x="66574" y="173252"/>
                </a:lnTo>
                <a:lnTo>
                  <a:pt x="61524" y="175498"/>
                </a:lnTo>
                <a:lnTo>
                  <a:pt x="57205" y="176996"/>
                </a:lnTo>
                <a:lnTo>
                  <a:pt x="53373" y="177995"/>
                </a:lnTo>
                <a:lnTo>
                  <a:pt x="49866" y="178660"/>
                </a:lnTo>
                <a:lnTo>
                  <a:pt x="45623" y="179104"/>
                </a:lnTo>
                <a:lnTo>
                  <a:pt x="40889" y="179400"/>
                </a:lnTo>
                <a:lnTo>
                  <a:pt x="31502" y="179729"/>
                </a:lnTo>
                <a:lnTo>
                  <a:pt x="24155" y="179875"/>
                </a:lnTo>
                <a:lnTo>
                  <a:pt x="20862" y="178961"/>
                </a:lnTo>
                <a:lnTo>
                  <a:pt x="14664" y="175406"/>
                </a:lnTo>
                <a:lnTo>
                  <a:pt x="8815" y="171254"/>
                </a:lnTo>
                <a:lnTo>
                  <a:pt x="3028" y="165761"/>
                </a:lnTo>
                <a:lnTo>
                  <a:pt x="1340" y="164142"/>
                </a:lnTo>
                <a:lnTo>
                  <a:pt x="890" y="162758"/>
                </a:lnTo>
                <a:lnTo>
                  <a:pt x="256" y="157211"/>
                </a:lnTo>
                <a:lnTo>
                  <a:pt x="42" y="152314"/>
                </a:lnTo>
                <a:lnTo>
                  <a:pt x="0" y="147008"/>
                </a:lnTo>
                <a:lnTo>
                  <a:pt x="4544" y="141538"/>
                </a:lnTo>
                <a:lnTo>
                  <a:pt x="6836" y="140068"/>
                </a:lnTo>
                <a:lnTo>
                  <a:pt x="11922" y="138435"/>
                </a:lnTo>
                <a:lnTo>
                  <a:pt x="15565" y="138000"/>
                </a:lnTo>
                <a:lnTo>
                  <a:pt x="19898" y="137710"/>
                </a:lnTo>
                <a:lnTo>
                  <a:pt x="24692" y="137516"/>
                </a:lnTo>
                <a:lnTo>
                  <a:pt x="29793" y="136435"/>
                </a:lnTo>
                <a:lnTo>
                  <a:pt x="35098" y="134761"/>
                </a:lnTo>
                <a:lnTo>
                  <a:pt x="40540" y="132693"/>
                </a:lnTo>
                <a:lnTo>
                  <a:pt x="45121" y="131314"/>
                </a:lnTo>
                <a:lnTo>
                  <a:pt x="49127" y="130395"/>
                </a:lnTo>
                <a:lnTo>
                  <a:pt x="52751" y="129782"/>
                </a:lnTo>
                <a:lnTo>
                  <a:pt x="58023" y="129374"/>
                </a:lnTo>
                <a:lnTo>
                  <a:pt x="64396" y="129101"/>
                </a:lnTo>
                <a:lnTo>
                  <a:pt x="71502" y="128920"/>
                </a:lnTo>
                <a:lnTo>
                  <a:pt x="78145" y="129751"/>
                </a:lnTo>
                <a:lnTo>
                  <a:pt x="84478" y="131258"/>
                </a:lnTo>
                <a:lnTo>
                  <a:pt x="90605" y="133215"/>
                </a:lnTo>
                <a:lnTo>
                  <a:pt x="96595" y="134520"/>
                </a:lnTo>
                <a:lnTo>
                  <a:pt x="102493" y="135390"/>
                </a:lnTo>
                <a:lnTo>
                  <a:pt x="108330" y="135969"/>
                </a:lnTo>
                <a:lnTo>
                  <a:pt x="114126" y="136356"/>
                </a:lnTo>
                <a:lnTo>
                  <a:pt x="119896" y="136614"/>
                </a:lnTo>
                <a:lnTo>
                  <a:pt x="125647" y="136785"/>
                </a:lnTo>
                <a:lnTo>
                  <a:pt x="131386" y="137852"/>
                </a:lnTo>
                <a:lnTo>
                  <a:pt x="137118" y="139516"/>
                </a:lnTo>
                <a:lnTo>
                  <a:pt x="142843" y="141578"/>
                </a:lnTo>
                <a:lnTo>
                  <a:pt x="148565" y="142952"/>
                </a:lnTo>
                <a:lnTo>
                  <a:pt x="154285" y="143869"/>
                </a:lnTo>
                <a:lnTo>
                  <a:pt x="160004" y="144480"/>
                </a:lnTo>
                <a:lnTo>
                  <a:pt x="165721" y="145840"/>
                </a:lnTo>
                <a:lnTo>
                  <a:pt x="171437" y="147699"/>
                </a:lnTo>
                <a:lnTo>
                  <a:pt x="177152" y="149890"/>
                </a:lnTo>
                <a:lnTo>
                  <a:pt x="181916" y="151352"/>
                </a:lnTo>
                <a:lnTo>
                  <a:pt x="186043" y="152326"/>
                </a:lnTo>
                <a:lnTo>
                  <a:pt x="189748" y="152975"/>
                </a:lnTo>
                <a:lnTo>
                  <a:pt x="194123" y="154361"/>
                </a:lnTo>
                <a:lnTo>
                  <a:pt x="198944" y="156237"/>
                </a:lnTo>
                <a:lnTo>
                  <a:pt x="214302" y="1628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8"/>
          <p:cNvSpPr/>
          <p:nvPr/>
        </p:nvSpPr>
        <p:spPr>
          <a:xfrm>
            <a:off x="6663700" y="2366010"/>
            <a:ext cx="214303" cy="539705"/>
          </a:xfrm>
          <a:custGeom>
            <a:avLst/>
            <a:gdLst/>
            <a:ahLst/>
            <a:cxnLst/>
            <a:rect l="0" t="0" r="0" b="0"/>
            <a:pathLst>
              <a:path w="214303" h="539705">
                <a:moveTo>
                  <a:pt x="180012" y="0"/>
                </a:moveTo>
                <a:lnTo>
                  <a:pt x="175462" y="0"/>
                </a:lnTo>
                <a:lnTo>
                  <a:pt x="173168" y="952"/>
                </a:lnTo>
                <a:lnTo>
                  <a:pt x="168080" y="4551"/>
                </a:lnTo>
                <a:lnTo>
                  <a:pt x="162945" y="8730"/>
                </a:lnTo>
                <a:lnTo>
                  <a:pt x="158774" y="12770"/>
                </a:lnTo>
                <a:lnTo>
                  <a:pt x="155376" y="15181"/>
                </a:lnTo>
                <a:lnTo>
                  <a:pt x="151205" y="17740"/>
                </a:lnTo>
                <a:lnTo>
                  <a:pt x="146520" y="20399"/>
                </a:lnTo>
                <a:lnTo>
                  <a:pt x="142444" y="23124"/>
                </a:lnTo>
                <a:lnTo>
                  <a:pt x="138774" y="25894"/>
                </a:lnTo>
                <a:lnTo>
                  <a:pt x="132156" y="31510"/>
                </a:lnTo>
                <a:lnTo>
                  <a:pt x="126040" y="37182"/>
                </a:lnTo>
                <a:lnTo>
                  <a:pt x="117242" y="45730"/>
                </a:lnTo>
                <a:lnTo>
                  <a:pt x="92630" y="70247"/>
                </a:lnTo>
                <a:lnTo>
                  <a:pt x="86248" y="79163"/>
                </a:lnTo>
                <a:lnTo>
                  <a:pt x="80237" y="89476"/>
                </a:lnTo>
                <a:lnTo>
                  <a:pt x="74390" y="100409"/>
                </a:lnTo>
                <a:lnTo>
                  <a:pt x="70545" y="105039"/>
                </a:lnTo>
                <a:lnTo>
                  <a:pt x="66076" y="109079"/>
                </a:lnTo>
                <a:lnTo>
                  <a:pt x="61193" y="112724"/>
                </a:lnTo>
                <a:lnTo>
                  <a:pt x="56985" y="117059"/>
                </a:lnTo>
                <a:lnTo>
                  <a:pt x="53226" y="121855"/>
                </a:lnTo>
                <a:lnTo>
                  <a:pt x="47463" y="131310"/>
                </a:lnTo>
                <a:lnTo>
                  <a:pt x="44902" y="138687"/>
                </a:lnTo>
                <a:lnTo>
                  <a:pt x="38683" y="147681"/>
                </a:lnTo>
                <a:lnTo>
                  <a:pt x="34357" y="152746"/>
                </a:lnTo>
                <a:lnTo>
                  <a:pt x="31474" y="158028"/>
                </a:lnTo>
                <a:lnTo>
                  <a:pt x="26463" y="174564"/>
                </a:lnTo>
                <a:lnTo>
                  <a:pt x="21915" y="185851"/>
                </a:lnTo>
                <a:lnTo>
                  <a:pt x="16720" y="197218"/>
                </a:lnTo>
                <a:lnTo>
                  <a:pt x="12187" y="208620"/>
                </a:lnTo>
                <a:lnTo>
                  <a:pt x="10174" y="220037"/>
                </a:lnTo>
                <a:lnTo>
                  <a:pt x="6738" y="231462"/>
                </a:lnTo>
                <a:lnTo>
                  <a:pt x="2989" y="242889"/>
                </a:lnTo>
                <a:lnTo>
                  <a:pt x="1323" y="254318"/>
                </a:lnTo>
                <a:lnTo>
                  <a:pt x="583" y="265748"/>
                </a:lnTo>
                <a:lnTo>
                  <a:pt x="252" y="277177"/>
                </a:lnTo>
                <a:lnTo>
                  <a:pt x="13" y="312420"/>
                </a:lnTo>
                <a:lnTo>
                  <a:pt x="0" y="327448"/>
                </a:lnTo>
                <a:lnTo>
                  <a:pt x="2534" y="341112"/>
                </a:lnTo>
                <a:lnTo>
                  <a:pt x="5883" y="353535"/>
                </a:lnTo>
                <a:lnTo>
                  <a:pt x="7371" y="365406"/>
                </a:lnTo>
                <a:lnTo>
                  <a:pt x="8033" y="377033"/>
                </a:lnTo>
                <a:lnTo>
                  <a:pt x="8209" y="382800"/>
                </a:lnTo>
                <a:lnTo>
                  <a:pt x="10946" y="394288"/>
                </a:lnTo>
                <a:lnTo>
                  <a:pt x="15336" y="405744"/>
                </a:lnTo>
                <a:lnTo>
                  <a:pt x="20463" y="417185"/>
                </a:lnTo>
                <a:lnTo>
                  <a:pt x="28704" y="434337"/>
                </a:lnTo>
                <a:lnTo>
                  <a:pt x="32468" y="439100"/>
                </a:lnTo>
                <a:lnTo>
                  <a:pt x="36881" y="443228"/>
                </a:lnTo>
                <a:lnTo>
                  <a:pt x="41729" y="446933"/>
                </a:lnTo>
                <a:lnTo>
                  <a:pt x="45913" y="451308"/>
                </a:lnTo>
                <a:lnTo>
                  <a:pt x="49656" y="456129"/>
                </a:lnTo>
                <a:lnTo>
                  <a:pt x="53103" y="461248"/>
                </a:lnTo>
                <a:lnTo>
                  <a:pt x="57306" y="466566"/>
                </a:lnTo>
                <a:lnTo>
                  <a:pt x="62013" y="472016"/>
                </a:lnTo>
                <a:lnTo>
                  <a:pt x="67056" y="477555"/>
                </a:lnTo>
                <a:lnTo>
                  <a:pt x="72323" y="482200"/>
                </a:lnTo>
                <a:lnTo>
                  <a:pt x="77739" y="486249"/>
                </a:lnTo>
                <a:lnTo>
                  <a:pt x="83255" y="489901"/>
                </a:lnTo>
                <a:lnTo>
                  <a:pt x="87885" y="493288"/>
                </a:lnTo>
                <a:lnTo>
                  <a:pt x="91924" y="496498"/>
                </a:lnTo>
                <a:lnTo>
                  <a:pt x="95569" y="499592"/>
                </a:lnTo>
                <a:lnTo>
                  <a:pt x="99904" y="502606"/>
                </a:lnTo>
                <a:lnTo>
                  <a:pt x="104700" y="505568"/>
                </a:lnTo>
                <a:lnTo>
                  <a:pt x="109801" y="508495"/>
                </a:lnTo>
                <a:lnTo>
                  <a:pt x="120550" y="514288"/>
                </a:lnTo>
                <a:lnTo>
                  <a:pt x="126083" y="517166"/>
                </a:lnTo>
                <a:lnTo>
                  <a:pt x="131677" y="519085"/>
                </a:lnTo>
                <a:lnTo>
                  <a:pt x="137312" y="520364"/>
                </a:lnTo>
                <a:lnTo>
                  <a:pt x="142972" y="521217"/>
                </a:lnTo>
                <a:lnTo>
                  <a:pt x="148652" y="522738"/>
                </a:lnTo>
                <a:lnTo>
                  <a:pt x="154343" y="524704"/>
                </a:lnTo>
                <a:lnTo>
                  <a:pt x="160042" y="526968"/>
                </a:lnTo>
                <a:lnTo>
                  <a:pt x="164794" y="528477"/>
                </a:lnTo>
                <a:lnTo>
                  <a:pt x="168914" y="529483"/>
                </a:lnTo>
                <a:lnTo>
                  <a:pt x="172613" y="530153"/>
                </a:lnTo>
                <a:lnTo>
                  <a:pt x="179264" y="530898"/>
                </a:lnTo>
                <a:lnTo>
                  <a:pt x="182371" y="531097"/>
                </a:lnTo>
                <a:lnTo>
                  <a:pt x="185395" y="532182"/>
                </a:lnTo>
                <a:lnTo>
                  <a:pt x="191294" y="535927"/>
                </a:lnTo>
                <a:lnTo>
                  <a:pt x="195420" y="538841"/>
                </a:lnTo>
                <a:lnTo>
                  <a:pt x="198925" y="539522"/>
                </a:lnTo>
                <a:lnTo>
                  <a:pt x="201193" y="539704"/>
                </a:lnTo>
                <a:lnTo>
                  <a:pt x="202705" y="538872"/>
                </a:lnTo>
                <a:lnTo>
                  <a:pt x="203714" y="537366"/>
                </a:lnTo>
                <a:lnTo>
                  <a:pt x="204386" y="535409"/>
                </a:lnTo>
                <a:lnTo>
                  <a:pt x="205786" y="534104"/>
                </a:lnTo>
                <a:lnTo>
                  <a:pt x="207672" y="533234"/>
                </a:lnTo>
                <a:lnTo>
                  <a:pt x="214302" y="5314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9"/>
          <p:cNvSpPr/>
          <p:nvPr/>
        </p:nvSpPr>
        <p:spPr>
          <a:xfrm>
            <a:off x="3003588" y="3317675"/>
            <a:ext cx="93818" cy="85608"/>
          </a:xfrm>
          <a:custGeom>
            <a:avLst/>
            <a:gdLst/>
            <a:ahLst/>
            <a:cxnLst/>
            <a:rect l="0" t="0" r="0" b="0"/>
            <a:pathLst>
              <a:path w="93818" h="85608">
                <a:moveTo>
                  <a:pt x="16789" y="68462"/>
                </a:moveTo>
                <a:lnTo>
                  <a:pt x="12238" y="68462"/>
                </a:lnTo>
                <a:lnTo>
                  <a:pt x="10898" y="67509"/>
                </a:lnTo>
                <a:lnTo>
                  <a:pt x="10004" y="65922"/>
                </a:lnTo>
                <a:lnTo>
                  <a:pt x="8321" y="60242"/>
                </a:lnTo>
                <a:lnTo>
                  <a:pt x="7334" y="59173"/>
                </a:lnTo>
                <a:lnTo>
                  <a:pt x="845" y="52540"/>
                </a:lnTo>
                <a:lnTo>
                  <a:pt x="444" y="51180"/>
                </a:lnTo>
                <a:lnTo>
                  <a:pt x="178" y="49321"/>
                </a:lnTo>
                <a:lnTo>
                  <a:pt x="0" y="47128"/>
                </a:lnTo>
                <a:lnTo>
                  <a:pt x="834" y="44715"/>
                </a:lnTo>
                <a:lnTo>
                  <a:pt x="2342" y="42153"/>
                </a:lnTo>
                <a:lnTo>
                  <a:pt x="7056" y="35748"/>
                </a:lnTo>
                <a:lnTo>
                  <a:pt x="8395" y="34271"/>
                </a:lnTo>
                <a:lnTo>
                  <a:pt x="12424" y="30088"/>
                </a:lnTo>
                <a:lnTo>
                  <a:pt x="20047" y="22379"/>
                </a:lnTo>
                <a:lnTo>
                  <a:pt x="21818" y="19642"/>
                </a:lnTo>
                <a:lnTo>
                  <a:pt x="22999" y="16866"/>
                </a:lnTo>
                <a:lnTo>
                  <a:pt x="23787" y="14062"/>
                </a:lnTo>
                <a:lnTo>
                  <a:pt x="26217" y="12193"/>
                </a:lnTo>
                <a:lnTo>
                  <a:pt x="29742" y="10947"/>
                </a:lnTo>
                <a:lnTo>
                  <a:pt x="33997" y="10116"/>
                </a:lnTo>
                <a:lnTo>
                  <a:pt x="37786" y="8610"/>
                </a:lnTo>
                <a:lnTo>
                  <a:pt x="41264" y="6653"/>
                </a:lnTo>
                <a:lnTo>
                  <a:pt x="44536" y="4396"/>
                </a:lnTo>
                <a:lnTo>
                  <a:pt x="47669" y="2891"/>
                </a:lnTo>
                <a:lnTo>
                  <a:pt x="50711" y="1889"/>
                </a:lnTo>
                <a:lnTo>
                  <a:pt x="53691" y="1220"/>
                </a:lnTo>
                <a:lnTo>
                  <a:pt x="56630" y="773"/>
                </a:lnTo>
                <a:lnTo>
                  <a:pt x="59543" y="477"/>
                </a:lnTo>
                <a:lnTo>
                  <a:pt x="66509" y="0"/>
                </a:lnTo>
                <a:lnTo>
                  <a:pt x="68986" y="913"/>
                </a:lnTo>
                <a:lnTo>
                  <a:pt x="72542" y="2475"/>
                </a:lnTo>
                <a:lnTo>
                  <a:pt x="82835" y="7273"/>
                </a:lnTo>
                <a:lnTo>
                  <a:pt x="84632" y="8620"/>
                </a:lnTo>
                <a:lnTo>
                  <a:pt x="86783" y="10469"/>
                </a:lnTo>
                <a:lnTo>
                  <a:pt x="89169" y="12656"/>
                </a:lnTo>
                <a:lnTo>
                  <a:pt x="90760" y="15065"/>
                </a:lnTo>
                <a:lnTo>
                  <a:pt x="91821" y="17624"/>
                </a:lnTo>
                <a:lnTo>
                  <a:pt x="92527" y="20283"/>
                </a:lnTo>
                <a:lnTo>
                  <a:pt x="92999" y="23007"/>
                </a:lnTo>
                <a:lnTo>
                  <a:pt x="93313" y="25777"/>
                </a:lnTo>
                <a:lnTo>
                  <a:pt x="93817" y="32514"/>
                </a:lnTo>
                <a:lnTo>
                  <a:pt x="92906" y="34019"/>
                </a:lnTo>
                <a:lnTo>
                  <a:pt x="91346" y="35975"/>
                </a:lnTo>
                <a:lnTo>
                  <a:pt x="89354" y="38232"/>
                </a:lnTo>
                <a:lnTo>
                  <a:pt x="84600" y="43279"/>
                </a:lnTo>
                <a:lnTo>
                  <a:pt x="81999" y="45958"/>
                </a:lnTo>
                <a:lnTo>
                  <a:pt x="79312" y="47745"/>
                </a:lnTo>
                <a:lnTo>
                  <a:pt x="76569" y="48935"/>
                </a:lnTo>
                <a:lnTo>
                  <a:pt x="73787" y="49729"/>
                </a:lnTo>
                <a:lnTo>
                  <a:pt x="71933" y="51211"/>
                </a:lnTo>
                <a:lnTo>
                  <a:pt x="70697" y="53151"/>
                </a:lnTo>
                <a:lnTo>
                  <a:pt x="69872" y="55397"/>
                </a:lnTo>
                <a:lnTo>
                  <a:pt x="68371" y="56895"/>
                </a:lnTo>
                <a:lnTo>
                  <a:pt x="66417" y="57893"/>
                </a:lnTo>
                <a:lnTo>
                  <a:pt x="60988" y="59495"/>
                </a:lnTo>
                <a:lnTo>
                  <a:pt x="59590" y="59626"/>
                </a:lnTo>
                <a:lnTo>
                  <a:pt x="57705" y="59714"/>
                </a:lnTo>
                <a:lnTo>
                  <a:pt x="55497" y="59773"/>
                </a:lnTo>
                <a:lnTo>
                  <a:pt x="53072" y="60764"/>
                </a:lnTo>
                <a:lnTo>
                  <a:pt x="50502" y="62378"/>
                </a:lnTo>
                <a:lnTo>
                  <a:pt x="47837" y="64406"/>
                </a:lnTo>
                <a:lnTo>
                  <a:pt x="46060" y="64805"/>
                </a:lnTo>
                <a:lnTo>
                  <a:pt x="44876" y="64119"/>
                </a:lnTo>
                <a:lnTo>
                  <a:pt x="44086" y="62710"/>
                </a:lnTo>
                <a:lnTo>
                  <a:pt x="42607" y="61769"/>
                </a:lnTo>
                <a:lnTo>
                  <a:pt x="40668" y="61143"/>
                </a:lnTo>
                <a:lnTo>
                  <a:pt x="38424" y="60725"/>
                </a:lnTo>
                <a:lnTo>
                  <a:pt x="35975" y="60447"/>
                </a:lnTo>
                <a:lnTo>
                  <a:pt x="33389" y="60261"/>
                </a:lnTo>
                <a:lnTo>
                  <a:pt x="26947" y="59963"/>
                </a:lnTo>
                <a:lnTo>
                  <a:pt x="26419" y="58986"/>
                </a:lnTo>
                <a:lnTo>
                  <a:pt x="26066" y="57382"/>
                </a:lnTo>
                <a:lnTo>
                  <a:pt x="25501" y="52515"/>
                </a:lnTo>
                <a:lnTo>
                  <a:pt x="25454" y="51163"/>
                </a:lnTo>
                <a:lnTo>
                  <a:pt x="25374" y="44041"/>
                </a:lnTo>
                <a:lnTo>
                  <a:pt x="26322" y="42657"/>
                </a:lnTo>
                <a:lnTo>
                  <a:pt x="27907" y="40781"/>
                </a:lnTo>
                <a:lnTo>
                  <a:pt x="29916" y="38578"/>
                </a:lnTo>
                <a:lnTo>
                  <a:pt x="32208" y="37109"/>
                </a:lnTo>
                <a:lnTo>
                  <a:pt x="34688" y="36130"/>
                </a:lnTo>
                <a:lnTo>
                  <a:pt x="40962" y="34559"/>
                </a:lnTo>
                <a:lnTo>
                  <a:pt x="42429" y="34430"/>
                </a:lnTo>
                <a:lnTo>
                  <a:pt x="44360" y="34344"/>
                </a:lnTo>
                <a:lnTo>
                  <a:pt x="49752" y="34206"/>
                </a:lnTo>
                <a:lnTo>
                  <a:pt x="55236" y="34182"/>
                </a:lnTo>
                <a:lnTo>
                  <a:pt x="56708" y="35131"/>
                </a:lnTo>
                <a:lnTo>
                  <a:pt x="57689" y="36717"/>
                </a:lnTo>
                <a:lnTo>
                  <a:pt x="59264" y="41554"/>
                </a:lnTo>
                <a:lnTo>
                  <a:pt x="59393" y="42903"/>
                </a:lnTo>
                <a:lnTo>
                  <a:pt x="59479" y="44756"/>
                </a:lnTo>
                <a:lnTo>
                  <a:pt x="59537" y="46943"/>
                </a:lnTo>
                <a:lnTo>
                  <a:pt x="58622" y="49353"/>
                </a:lnTo>
                <a:lnTo>
                  <a:pt x="57061" y="51913"/>
                </a:lnTo>
                <a:lnTo>
                  <a:pt x="55067" y="54572"/>
                </a:lnTo>
                <a:lnTo>
                  <a:pt x="52785" y="57297"/>
                </a:lnTo>
                <a:lnTo>
                  <a:pt x="50311" y="60066"/>
                </a:lnTo>
                <a:lnTo>
                  <a:pt x="47710" y="62865"/>
                </a:lnTo>
                <a:lnTo>
                  <a:pt x="45975" y="65683"/>
                </a:lnTo>
                <a:lnTo>
                  <a:pt x="44819" y="68514"/>
                </a:lnTo>
                <a:lnTo>
                  <a:pt x="44048" y="71354"/>
                </a:lnTo>
                <a:lnTo>
                  <a:pt x="42582" y="74200"/>
                </a:lnTo>
                <a:lnTo>
                  <a:pt x="40652" y="77050"/>
                </a:lnTo>
                <a:lnTo>
                  <a:pt x="35261" y="83917"/>
                </a:lnTo>
                <a:lnTo>
                  <a:pt x="33866" y="84480"/>
                </a:lnTo>
                <a:lnTo>
                  <a:pt x="31984" y="84856"/>
                </a:lnTo>
                <a:lnTo>
                  <a:pt x="25362" y="856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0"/>
          <p:cNvSpPr/>
          <p:nvPr/>
        </p:nvSpPr>
        <p:spPr>
          <a:xfrm>
            <a:off x="3114675" y="1294447"/>
            <a:ext cx="1594485" cy="2203133"/>
          </a:xfrm>
          <a:custGeom>
            <a:avLst/>
            <a:gdLst/>
            <a:ahLst/>
            <a:cxnLst/>
            <a:rect l="0" t="0" r="0" b="0"/>
            <a:pathLst>
              <a:path w="1594485" h="2203133">
                <a:moveTo>
                  <a:pt x="0" y="2117407"/>
                </a:moveTo>
                <a:lnTo>
                  <a:pt x="4550" y="2121959"/>
                </a:lnTo>
                <a:lnTo>
                  <a:pt x="6843" y="2123299"/>
                </a:lnTo>
                <a:lnTo>
                  <a:pt x="33051" y="2132719"/>
                </a:lnTo>
                <a:lnTo>
                  <a:pt x="36322" y="2133330"/>
                </a:lnTo>
                <a:lnTo>
                  <a:pt x="42495" y="2136549"/>
                </a:lnTo>
                <a:lnTo>
                  <a:pt x="45475" y="2138741"/>
                </a:lnTo>
                <a:lnTo>
                  <a:pt x="51326" y="2141177"/>
                </a:lnTo>
                <a:lnTo>
                  <a:pt x="58054" y="2143212"/>
                </a:lnTo>
                <a:lnTo>
                  <a:pt x="75355" y="2149739"/>
                </a:lnTo>
                <a:lnTo>
                  <a:pt x="78811" y="2150392"/>
                </a:lnTo>
                <a:lnTo>
                  <a:pt x="85192" y="2153657"/>
                </a:lnTo>
                <a:lnTo>
                  <a:pt x="101600" y="2163515"/>
                </a:lnTo>
                <a:lnTo>
                  <a:pt x="109608" y="2166475"/>
                </a:lnTo>
                <a:lnTo>
                  <a:pt x="117294" y="2168743"/>
                </a:lnTo>
                <a:lnTo>
                  <a:pt x="132332" y="2174422"/>
                </a:lnTo>
                <a:lnTo>
                  <a:pt x="154480" y="2179364"/>
                </a:lnTo>
                <a:lnTo>
                  <a:pt x="165813" y="2183044"/>
                </a:lnTo>
                <a:lnTo>
                  <a:pt x="188610" y="2187946"/>
                </a:lnTo>
                <a:lnTo>
                  <a:pt x="200031" y="2191621"/>
                </a:lnTo>
                <a:lnTo>
                  <a:pt x="234315" y="2194302"/>
                </a:lnTo>
                <a:lnTo>
                  <a:pt x="245745" y="2194445"/>
                </a:lnTo>
                <a:lnTo>
                  <a:pt x="257175" y="2197049"/>
                </a:lnTo>
                <a:lnTo>
                  <a:pt x="268604" y="2200429"/>
                </a:lnTo>
                <a:lnTo>
                  <a:pt x="311150" y="2202974"/>
                </a:lnTo>
                <a:lnTo>
                  <a:pt x="535987" y="2203132"/>
                </a:lnTo>
                <a:lnTo>
                  <a:pt x="548096" y="2200593"/>
                </a:lnTo>
                <a:lnTo>
                  <a:pt x="560780" y="2197241"/>
                </a:lnTo>
                <a:lnTo>
                  <a:pt x="608103" y="2194717"/>
                </a:lnTo>
                <a:lnTo>
                  <a:pt x="678388" y="2194561"/>
                </a:lnTo>
                <a:lnTo>
                  <a:pt x="722388" y="2186782"/>
                </a:lnTo>
                <a:lnTo>
                  <a:pt x="739926" y="2185270"/>
                </a:lnTo>
                <a:lnTo>
                  <a:pt x="762920" y="2179249"/>
                </a:lnTo>
                <a:lnTo>
                  <a:pt x="774368" y="2177278"/>
                </a:lnTo>
                <a:lnTo>
                  <a:pt x="797239" y="2170791"/>
                </a:lnTo>
                <a:lnTo>
                  <a:pt x="808671" y="2168756"/>
                </a:lnTo>
                <a:lnTo>
                  <a:pt x="848677" y="2154065"/>
                </a:lnTo>
                <a:lnTo>
                  <a:pt x="860107" y="2151798"/>
                </a:lnTo>
                <a:lnTo>
                  <a:pt x="905827" y="2131588"/>
                </a:lnTo>
                <a:lnTo>
                  <a:pt x="922796" y="2121196"/>
                </a:lnTo>
                <a:lnTo>
                  <a:pt x="970490" y="2105624"/>
                </a:lnTo>
                <a:lnTo>
                  <a:pt x="981556" y="2100105"/>
                </a:lnTo>
                <a:lnTo>
                  <a:pt x="1000972" y="2088801"/>
                </a:lnTo>
                <a:lnTo>
                  <a:pt x="1011931" y="2085644"/>
                </a:lnTo>
                <a:lnTo>
                  <a:pt x="1023152" y="2083288"/>
                </a:lnTo>
                <a:lnTo>
                  <a:pt x="1068711" y="2063010"/>
                </a:lnTo>
                <a:lnTo>
                  <a:pt x="1091566" y="2046726"/>
                </a:lnTo>
                <a:lnTo>
                  <a:pt x="1137285" y="2028576"/>
                </a:lnTo>
                <a:lnTo>
                  <a:pt x="1184169" y="1994882"/>
                </a:lnTo>
                <a:lnTo>
                  <a:pt x="1232476" y="1963106"/>
                </a:lnTo>
                <a:lnTo>
                  <a:pt x="1280078" y="1922381"/>
                </a:lnTo>
                <a:lnTo>
                  <a:pt x="1328192" y="1866842"/>
                </a:lnTo>
                <a:lnTo>
                  <a:pt x="1337149" y="1853618"/>
                </a:lnTo>
                <a:lnTo>
                  <a:pt x="1371066" y="1815411"/>
                </a:lnTo>
                <a:lnTo>
                  <a:pt x="1380014" y="1802185"/>
                </a:lnTo>
                <a:lnTo>
                  <a:pt x="1413928" y="1763976"/>
                </a:lnTo>
                <a:lnTo>
                  <a:pt x="1434433" y="1730366"/>
                </a:lnTo>
                <a:lnTo>
                  <a:pt x="1447578" y="1716132"/>
                </a:lnTo>
                <a:lnTo>
                  <a:pt x="1450827" y="1710825"/>
                </a:lnTo>
                <a:lnTo>
                  <a:pt x="1458581" y="1691161"/>
                </a:lnTo>
                <a:lnTo>
                  <a:pt x="1494478" y="1630409"/>
                </a:lnTo>
                <a:lnTo>
                  <a:pt x="1497650" y="1619659"/>
                </a:lnTo>
                <a:lnTo>
                  <a:pt x="1500012" y="1608531"/>
                </a:lnTo>
                <a:lnTo>
                  <a:pt x="1505744" y="1591556"/>
                </a:lnTo>
                <a:lnTo>
                  <a:pt x="1508819" y="1575414"/>
                </a:lnTo>
                <a:lnTo>
                  <a:pt x="1522351" y="1547969"/>
                </a:lnTo>
                <a:lnTo>
                  <a:pt x="1527743" y="1525748"/>
                </a:lnTo>
                <a:lnTo>
                  <a:pt x="1531484" y="1514405"/>
                </a:lnTo>
                <a:lnTo>
                  <a:pt x="1535167" y="1486070"/>
                </a:lnTo>
                <a:lnTo>
                  <a:pt x="1540290" y="1470816"/>
                </a:lnTo>
                <a:lnTo>
                  <a:pt x="1543184" y="1454231"/>
                </a:lnTo>
                <a:lnTo>
                  <a:pt x="1548699" y="1437253"/>
                </a:lnTo>
                <a:lnTo>
                  <a:pt x="1552318" y="1408918"/>
                </a:lnTo>
                <a:lnTo>
                  <a:pt x="1557438" y="1393664"/>
                </a:lnTo>
                <a:lnTo>
                  <a:pt x="1559952" y="1360100"/>
                </a:lnTo>
                <a:lnTo>
                  <a:pt x="1560087" y="1348709"/>
                </a:lnTo>
                <a:lnTo>
                  <a:pt x="1562687" y="1337296"/>
                </a:lnTo>
                <a:lnTo>
                  <a:pt x="1566064" y="1325874"/>
                </a:lnTo>
                <a:lnTo>
                  <a:pt x="1568919" y="1308733"/>
                </a:lnTo>
                <a:lnTo>
                  <a:pt x="1583548" y="1268730"/>
                </a:lnTo>
                <a:lnTo>
                  <a:pt x="1586772" y="1218071"/>
                </a:lnTo>
                <a:lnTo>
                  <a:pt x="1592679" y="1198892"/>
                </a:lnTo>
                <a:lnTo>
                  <a:pt x="1594471" y="1131560"/>
                </a:lnTo>
                <a:lnTo>
                  <a:pt x="1594484" y="1091565"/>
                </a:lnTo>
                <a:lnTo>
                  <a:pt x="1591944" y="1080135"/>
                </a:lnTo>
                <a:lnTo>
                  <a:pt x="1587699" y="1065530"/>
                </a:lnTo>
                <a:lnTo>
                  <a:pt x="1585754" y="1057451"/>
                </a:lnTo>
                <a:lnTo>
                  <a:pt x="1580256" y="1042193"/>
                </a:lnTo>
                <a:lnTo>
                  <a:pt x="1575376" y="1019971"/>
                </a:lnTo>
                <a:lnTo>
                  <a:pt x="1571704" y="1008628"/>
                </a:lnTo>
                <a:lnTo>
                  <a:pt x="1568685" y="991532"/>
                </a:lnTo>
                <a:lnTo>
                  <a:pt x="1563134" y="974401"/>
                </a:lnTo>
                <a:lnTo>
                  <a:pt x="1560113" y="957261"/>
                </a:lnTo>
                <a:lnTo>
                  <a:pt x="1554561" y="940117"/>
                </a:lnTo>
                <a:lnTo>
                  <a:pt x="1550928" y="911719"/>
                </a:lnTo>
                <a:lnTo>
                  <a:pt x="1545807" y="896461"/>
                </a:lnTo>
                <a:lnTo>
                  <a:pt x="1543292" y="862895"/>
                </a:lnTo>
                <a:lnTo>
                  <a:pt x="1543157" y="851504"/>
                </a:lnTo>
                <a:lnTo>
                  <a:pt x="1540557" y="840091"/>
                </a:lnTo>
                <a:lnTo>
                  <a:pt x="1536279" y="825496"/>
                </a:lnTo>
                <a:lnTo>
                  <a:pt x="1534325" y="817420"/>
                </a:lnTo>
                <a:lnTo>
                  <a:pt x="1528823" y="802163"/>
                </a:lnTo>
                <a:lnTo>
                  <a:pt x="1523535" y="762906"/>
                </a:lnTo>
                <a:lnTo>
                  <a:pt x="1520089" y="751502"/>
                </a:lnTo>
                <a:lnTo>
                  <a:pt x="1516621" y="718183"/>
                </a:lnTo>
                <a:lnTo>
                  <a:pt x="1503684" y="690720"/>
                </a:lnTo>
                <a:lnTo>
                  <a:pt x="1500878" y="671038"/>
                </a:lnTo>
                <a:lnTo>
                  <a:pt x="1500647" y="667386"/>
                </a:lnTo>
                <a:lnTo>
                  <a:pt x="1495773" y="653145"/>
                </a:lnTo>
                <a:lnTo>
                  <a:pt x="1485377" y="628172"/>
                </a:lnTo>
                <a:lnTo>
                  <a:pt x="1483127" y="620182"/>
                </a:lnTo>
                <a:lnTo>
                  <a:pt x="1477458" y="604975"/>
                </a:lnTo>
                <a:lnTo>
                  <a:pt x="1474403" y="589356"/>
                </a:lnTo>
                <a:lnTo>
                  <a:pt x="1459694" y="559209"/>
                </a:lnTo>
                <a:lnTo>
                  <a:pt x="1458027" y="546691"/>
                </a:lnTo>
                <a:lnTo>
                  <a:pt x="1457792" y="541626"/>
                </a:lnTo>
                <a:lnTo>
                  <a:pt x="1456684" y="537297"/>
                </a:lnTo>
                <a:lnTo>
                  <a:pt x="1445434" y="515902"/>
                </a:lnTo>
                <a:lnTo>
                  <a:pt x="1437435" y="507737"/>
                </a:lnTo>
                <a:lnTo>
                  <a:pt x="1432635" y="504227"/>
                </a:lnTo>
                <a:lnTo>
                  <a:pt x="1429435" y="500934"/>
                </a:lnTo>
                <a:lnTo>
                  <a:pt x="1427302" y="497786"/>
                </a:lnTo>
                <a:lnTo>
                  <a:pt x="1416753" y="477103"/>
                </a:lnTo>
                <a:lnTo>
                  <a:pt x="1377313" y="418501"/>
                </a:lnTo>
                <a:lnTo>
                  <a:pt x="1369059" y="412060"/>
                </a:lnTo>
                <a:lnTo>
                  <a:pt x="1338827" y="391511"/>
                </a:lnTo>
                <a:lnTo>
                  <a:pt x="1330681" y="383237"/>
                </a:lnTo>
                <a:lnTo>
                  <a:pt x="1327176" y="378364"/>
                </a:lnTo>
                <a:lnTo>
                  <a:pt x="1318201" y="370409"/>
                </a:lnTo>
                <a:lnTo>
                  <a:pt x="1292283" y="353614"/>
                </a:lnTo>
                <a:lnTo>
                  <a:pt x="1280259" y="339936"/>
                </a:lnTo>
                <a:lnTo>
                  <a:pt x="1228644" y="295138"/>
                </a:lnTo>
                <a:lnTo>
                  <a:pt x="1174381" y="258977"/>
                </a:lnTo>
                <a:lnTo>
                  <a:pt x="1128710" y="234385"/>
                </a:lnTo>
                <a:lnTo>
                  <a:pt x="1111567" y="224811"/>
                </a:lnTo>
                <a:lnTo>
                  <a:pt x="1082992" y="204077"/>
                </a:lnTo>
                <a:lnTo>
                  <a:pt x="1023337" y="177196"/>
                </a:lnTo>
                <a:lnTo>
                  <a:pt x="982048" y="149386"/>
                </a:lnTo>
                <a:lnTo>
                  <a:pt x="934933" y="128634"/>
                </a:lnTo>
                <a:lnTo>
                  <a:pt x="889877" y="108588"/>
                </a:lnTo>
                <a:lnTo>
                  <a:pt x="876196" y="100331"/>
                </a:lnTo>
                <a:lnTo>
                  <a:pt x="851891" y="84059"/>
                </a:lnTo>
                <a:lnTo>
                  <a:pt x="817276" y="65827"/>
                </a:lnTo>
                <a:lnTo>
                  <a:pt x="805829" y="62594"/>
                </a:lnTo>
                <a:lnTo>
                  <a:pt x="778406" y="55968"/>
                </a:lnTo>
                <a:lnTo>
                  <a:pt x="728819" y="34244"/>
                </a:lnTo>
                <a:lnTo>
                  <a:pt x="723052" y="31402"/>
                </a:lnTo>
                <a:lnTo>
                  <a:pt x="709024" y="28244"/>
                </a:lnTo>
                <a:lnTo>
                  <a:pt x="694216" y="25888"/>
                </a:lnTo>
                <a:lnTo>
                  <a:pt x="669188" y="19154"/>
                </a:lnTo>
                <a:lnTo>
                  <a:pt x="657462" y="17086"/>
                </a:lnTo>
                <a:lnTo>
                  <a:pt x="634412" y="10536"/>
                </a:lnTo>
                <a:lnTo>
                  <a:pt x="605796" y="7879"/>
                </a:lnTo>
                <a:lnTo>
                  <a:pt x="582931" y="1838"/>
                </a:lnTo>
                <a:lnTo>
                  <a:pt x="538374" y="108"/>
                </a:lnTo>
                <a:lnTo>
                  <a:pt x="375995" y="0"/>
                </a:lnTo>
                <a:lnTo>
                  <a:pt x="366816" y="2540"/>
                </a:lnTo>
                <a:lnTo>
                  <a:pt x="356387" y="5891"/>
                </a:lnTo>
                <a:lnTo>
                  <a:pt x="340757" y="8731"/>
                </a:lnTo>
                <a:lnTo>
                  <a:pt x="313509" y="22172"/>
                </a:lnTo>
                <a:lnTo>
                  <a:pt x="291303" y="27557"/>
                </a:lnTo>
                <a:lnTo>
                  <a:pt x="239847" y="48649"/>
                </a:lnTo>
                <a:lnTo>
                  <a:pt x="203117" y="64776"/>
                </a:lnTo>
                <a:lnTo>
                  <a:pt x="186759" y="68406"/>
                </a:lnTo>
                <a:lnTo>
                  <a:pt x="156319" y="83342"/>
                </a:lnTo>
                <a:lnTo>
                  <a:pt x="148532" y="85618"/>
                </a:lnTo>
                <a:lnTo>
                  <a:pt x="134391" y="92255"/>
                </a:lnTo>
                <a:lnTo>
                  <a:pt x="123745" y="99302"/>
                </a:lnTo>
                <a:lnTo>
                  <a:pt x="104148" y="106951"/>
                </a:lnTo>
                <a:lnTo>
                  <a:pt x="92665" y="114663"/>
                </a:lnTo>
                <a:lnTo>
                  <a:pt x="83230" y="122980"/>
                </a:lnTo>
                <a:lnTo>
                  <a:pt x="79299" y="124849"/>
                </a:lnTo>
                <a:lnTo>
                  <a:pt x="69851" y="126926"/>
                </a:lnTo>
                <a:lnTo>
                  <a:pt x="66570" y="128432"/>
                </a:lnTo>
                <a:lnTo>
                  <a:pt x="64382" y="130389"/>
                </a:lnTo>
                <a:lnTo>
                  <a:pt x="58763" y="137694"/>
                </a:lnTo>
                <a:lnTo>
                  <a:pt x="27404" y="169759"/>
                </a:lnTo>
                <a:lnTo>
                  <a:pt x="25889" y="170323"/>
                </a:lnTo>
                <a:lnTo>
                  <a:pt x="21666" y="170949"/>
                </a:lnTo>
                <a:lnTo>
                  <a:pt x="20159" y="172069"/>
                </a:lnTo>
                <a:lnTo>
                  <a:pt x="19154" y="173767"/>
                </a:lnTo>
                <a:lnTo>
                  <a:pt x="18484" y="175852"/>
                </a:lnTo>
                <a:lnTo>
                  <a:pt x="17085" y="177243"/>
                </a:lnTo>
                <a:lnTo>
                  <a:pt x="15200" y="178169"/>
                </a:lnTo>
                <a:lnTo>
                  <a:pt x="8572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1"/>
          <p:cNvSpPr/>
          <p:nvPr/>
        </p:nvSpPr>
        <p:spPr>
          <a:xfrm>
            <a:off x="2986094" y="1423045"/>
            <a:ext cx="90629" cy="77133"/>
          </a:xfrm>
          <a:custGeom>
            <a:avLst/>
            <a:gdLst/>
            <a:ahLst/>
            <a:cxnLst/>
            <a:rect l="0" t="0" r="0" b="0"/>
            <a:pathLst>
              <a:path w="90629" h="77133">
                <a:moveTo>
                  <a:pt x="34283" y="25707"/>
                </a:moveTo>
                <a:lnTo>
                  <a:pt x="41664" y="25707"/>
                </a:lnTo>
                <a:lnTo>
                  <a:pt x="43014" y="26660"/>
                </a:lnTo>
                <a:lnTo>
                  <a:pt x="44866" y="28247"/>
                </a:lnTo>
                <a:lnTo>
                  <a:pt x="47053" y="30258"/>
                </a:lnTo>
                <a:lnTo>
                  <a:pt x="49464" y="31598"/>
                </a:lnTo>
                <a:lnTo>
                  <a:pt x="52024" y="32492"/>
                </a:lnTo>
                <a:lnTo>
                  <a:pt x="54683" y="33088"/>
                </a:lnTo>
                <a:lnTo>
                  <a:pt x="57408" y="33485"/>
                </a:lnTo>
                <a:lnTo>
                  <a:pt x="60177" y="33750"/>
                </a:lnTo>
                <a:lnTo>
                  <a:pt x="62976" y="33927"/>
                </a:lnTo>
                <a:lnTo>
                  <a:pt x="65794" y="34997"/>
                </a:lnTo>
                <a:lnTo>
                  <a:pt x="68625" y="36663"/>
                </a:lnTo>
                <a:lnTo>
                  <a:pt x="71466" y="38726"/>
                </a:lnTo>
                <a:lnTo>
                  <a:pt x="74311" y="40101"/>
                </a:lnTo>
                <a:lnTo>
                  <a:pt x="77161" y="41018"/>
                </a:lnTo>
                <a:lnTo>
                  <a:pt x="80014" y="41630"/>
                </a:lnTo>
                <a:lnTo>
                  <a:pt x="81915" y="42990"/>
                </a:lnTo>
                <a:lnTo>
                  <a:pt x="83183" y="44849"/>
                </a:lnTo>
                <a:lnTo>
                  <a:pt x="85217" y="50126"/>
                </a:lnTo>
                <a:lnTo>
                  <a:pt x="85384" y="51511"/>
                </a:lnTo>
                <a:lnTo>
                  <a:pt x="85496" y="53387"/>
                </a:lnTo>
                <a:lnTo>
                  <a:pt x="85570" y="55590"/>
                </a:lnTo>
                <a:lnTo>
                  <a:pt x="86572" y="57059"/>
                </a:lnTo>
                <a:lnTo>
                  <a:pt x="88192" y="58039"/>
                </a:lnTo>
                <a:lnTo>
                  <a:pt x="90225" y="58691"/>
                </a:lnTo>
                <a:lnTo>
                  <a:pt x="90628" y="60079"/>
                </a:lnTo>
                <a:lnTo>
                  <a:pt x="89944" y="61957"/>
                </a:lnTo>
                <a:lnTo>
                  <a:pt x="86553" y="67263"/>
                </a:lnTo>
                <a:lnTo>
                  <a:pt x="86274" y="68651"/>
                </a:lnTo>
                <a:lnTo>
                  <a:pt x="86089" y="70529"/>
                </a:lnTo>
                <a:lnTo>
                  <a:pt x="85965" y="72733"/>
                </a:lnTo>
                <a:lnTo>
                  <a:pt x="84930" y="74203"/>
                </a:lnTo>
                <a:lnTo>
                  <a:pt x="83288" y="75183"/>
                </a:lnTo>
                <a:lnTo>
                  <a:pt x="81240" y="75836"/>
                </a:lnTo>
                <a:lnTo>
                  <a:pt x="78923" y="76271"/>
                </a:lnTo>
                <a:lnTo>
                  <a:pt x="76426" y="76562"/>
                </a:lnTo>
                <a:lnTo>
                  <a:pt x="73808" y="76755"/>
                </a:lnTo>
                <a:lnTo>
                  <a:pt x="70158" y="76884"/>
                </a:lnTo>
                <a:lnTo>
                  <a:pt x="53152" y="77091"/>
                </a:lnTo>
                <a:lnTo>
                  <a:pt x="40338" y="77132"/>
                </a:lnTo>
                <a:lnTo>
                  <a:pt x="37367" y="76183"/>
                </a:lnTo>
                <a:lnTo>
                  <a:pt x="34435" y="74598"/>
                </a:lnTo>
                <a:lnTo>
                  <a:pt x="31526" y="72588"/>
                </a:lnTo>
                <a:lnTo>
                  <a:pt x="28635" y="70296"/>
                </a:lnTo>
                <a:lnTo>
                  <a:pt x="25755" y="67816"/>
                </a:lnTo>
                <a:lnTo>
                  <a:pt x="22883" y="65209"/>
                </a:lnTo>
                <a:lnTo>
                  <a:pt x="19063" y="63472"/>
                </a:lnTo>
                <a:lnTo>
                  <a:pt x="14611" y="62314"/>
                </a:lnTo>
                <a:lnTo>
                  <a:pt x="9739" y="61541"/>
                </a:lnTo>
                <a:lnTo>
                  <a:pt x="6490" y="60074"/>
                </a:lnTo>
                <a:lnTo>
                  <a:pt x="4324" y="58144"/>
                </a:lnTo>
                <a:lnTo>
                  <a:pt x="2881" y="55904"/>
                </a:lnTo>
                <a:lnTo>
                  <a:pt x="1918" y="53458"/>
                </a:lnTo>
                <a:lnTo>
                  <a:pt x="1276" y="50875"/>
                </a:lnTo>
                <a:lnTo>
                  <a:pt x="848" y="48201"/>
                </a:lnTo>
                <a:lnTo>
                  <a:pt x="563" y="45466"/>
                </a:lnTo>
                <a:lnTo>
                  <a:pt x="373" y="42689"/>
                </a:lnTo>
                <a:lnTo>
                  <a:pt x="246" y="39886"/>
                </a:lnTo>
                <a:lnTo>
                  <a:pt x="106" y="34231"/>
                </a:lnTo>
                <a:lnTo>
                  <a:pt x="0" y="14274"/>
                </a:lnTo>
                <a:lnTo>
                  <a:pt x="950" y="12370"/>
                </a:lnTo>
                <a:lnTo>
                  <a:pt x="2536" y="11101"/>
                </a:lnTo>
                <a:lnTo>
                  <a:pt x="4546" y="10255"/>
                </a:lnTo>
                <a:lnTo>
                  <a:pt x="6838" y="8738"/>
                </a:lnTo>
                <a:lnTo>
                  <a:pt x="9319" y="6774"/>
                </a:lnTo>
                <a:lnTo>
                  <a:pt x="11925" y="4513"/>
                </a:lnTo>
                <a:lnTo>
                  <a:pt x="15568" y="3005"/>
                </a:lnTo>
                <a:lnTo>
                  <a:pt x="19901" y="2000"/>
                </a:lnTo>
                <a:lnTo>
                  <a:pt x="24695" y="1330"/>
                </a:lnTo>
                <a:lnTo>
                  <a:pt x="28844" y="883"/>
                </a:lnTo>
                <a:lnTo>
                  <a:pt x="32562" y="585"/>
                </a:lnTo>
                <a:lnTo>
                  <a:pt x="35993" y="387"/>
                </a:lnTo>
                <a:lnTo>
                  <a:pt x="42346" y="166"/>
                </a:lnTo>
                <a:lnTo>
                  <a:pt x="53817" y="42"/>
                </a:lnTo>
                <a:lnTo>
                  <a:pt x="70209" y="0"/>
                </a:lnTo>
                <a:lnTo>
                  <a:pt x="73474" y="949"/>
                </a:lnTo>
                <a:lnTo>
                  <a:pt x="76603" y="2534"/>
                </a:lnTo>
                <a:lnTo>
                  <a:pt x="83918" y="7371"/>
                </a:lnTo>
                <a:lnTo>
                  <a:pt x="84518" y="8721"/>
                </a:lnTo>
                <a:lnTo>
                  <a:pt x="84918" y="10573"/>
                </a:lnTo>
                <a:lnTo>
                  <a:pt x="85184" y="12760"/>
                </a:lnTo>
                <a:lnTo>
                  <a:pt x="85362" y="16123"/>
                </a:lnTo>
                <a:lnTo>
                  <a:pt x="85718" y="342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2"/>
          <p:cNvSpPr/>
          <p:nvPr/>
        </p:nvSpPr>
        <p:spPr>
          <a:xfrm>
            <a:off x="3817620" y="2708910"/>
            <a:ext cx="92948" cy="205592"/>
          </a:xfrm>
          <a:custGeom>
            <a:avLst/>
            <a:gdLst/>
            <a:ahLst/>
            <a:cxnLst/>
            <a:rect l="0" t="0" r="0" b="0"/>
            <a:pathLst>
              <a:path w="92948" h="205592">
                <a:moveTo>
                  <a:pt x="0" y="0"/>
                </a:moveTo>
                <a:lnTo>
                  <a:pt x="28619" y="0"/>
                </a:lnTo>
                <a:lnTo>
                  <a:pt x="31462" y="952"/>
                </a:lnTo>
                <a:lnTo>
                  <a:pt x="34309" y="2540"/>
                </a:lnTo>
                <a:lnTo>
                  <a:pt x="37160" y="4551"/>
                </a:lnTo>
                <a:lnTo>
                  <a:pt x="39061" y="6844"/>
                </a:lnTo>
                <a:lnTo>
                  <a:pt x="40328" y="9325"/>
                </a:lnTo>
                <a:lnTo>
                  <a:pt x="41735" y="14622"/>
                </a:lnTo>
                <a:lnTo>
                  <a:pt x="42362" y="20151"/>
                </a:lnTo>
                <a:lnTo>
                  <a:pt x="42640" y="25783"/>
                </a:lnTo>
                <a:lnTo>
                  <a:pt x="42763" y="31462"/>
                </a:lnTo>
                <a:lnTo>
                  <a:pt x="42818" y="37160"/>
                </a:lnTo>
                <a:lnTo>
                  <a:pt x="41880" y="40966"/>
                </a:lnTo>
                <a:lnTo>
                  <a:pt x="40302" y="45408"/>
                </a:lnTo>
                <a:lnTo>
                  <a:pt x="38298" y="50274"/>
                </a:lnTo>
                <a:lnTo>
                  <a:pt x="36009" y="54471"/>
                </a:lnTo>
                <a:lnTo>
                  <a:pt x="33531" y="58222"/>
                </a:lnTo>
                <a:lnTo>
                  <a:pt x="30927" y="61674"/>
                </a:lnTo>
                <a:lnTo>
                  <a:pt x="28032" y="68051"/>
                </a:lnTo>
                <a:lnTo>
                  <a:pt x="27260" y="71085"/>
                </a:lnTo>
                <a:lnTo>
                  <a:pt x="25793" y="74060"/>
                </a:lnTo>
                <a:lnTo>
                  <a:pt x="23863" y="76995"/>
                </a:lnTo>
                <a:lnTo>
                  <a:pt x="21624" y="79905"/>
                </a:lnTo>
                <a:lnTo>
                  <a:pt x="19178" y="82797"/>
                </a:lnTo>
                <a:lnTo>
                  <a:pt x="16595" y="85678"/>
                </a:lnTo>
                <a:lnTo>
                  <a:pt x="8613" y="94253"/>
                </a:lnTo>
                <a:lnTo>
                  <a:pt x="13135" y="94284"/>
                </a:lnTo>
                <a:lnTo>
                  <a:pt x="15424" y="93336"/>
                </a:lnTo>
                <a:lnTo>
                  <a:pt x="17903" y="91751"/>
                </a:lnTo>
                <a:lnTo>
                  <a:pt x="24173" y="86915"/>
                </a:lnTo>
                <a:lnTo>
                  <a:pt x="25641" y="85566"/>
                </a:lnTo>
                <a:lnTo>
                  <a:pt x="29810" y="81527"/>
                </a:lnTo>
                <a:lnTo>
                  <a:pt x="32256" y="80068"/>
                </a:lnTo>
                <a:lnTo>
                  <a:pt x="34839" y="79096"/>
                </a:lnTo>
                <a:lnTo>
                  <a:pt x="37513" y="78448"/>
                </a:lnTo>
                <a:lnTo>
                  <a:pt x="40248" y="78016"/>
                </a:lnTo>
                <a:lnTo>
                  <a:pt x="43025" y="77728"/>
                </a:lnTo>
                <a:lnTo>
                  <a:pt x="45828" y="77536"/>
                </a:lnTo>
                <a:lnTo>
                  <a:pt x="49602" y="77408"/>
                </a:lnTo>
                <a:lnTo>
                  <a:pt x="58875" y="77266"/>
                </a:lnTo>
                <a:lnTo>
                  <a:pt x="63062" y="78180"/>
                </a:lnTo>
                <a:lnTo>
                  <a:pt x="66806" y="79743"/>
                </a:lnTo>
                <a:lnTo>
                  <a:pt x="70255" y="81737"/>
                </a:lnTo>
                <a:lnTo>
                  <a:pt x="73507" y="83066"/>
                </a:lnTo>
                <a:lnTo>
                  <a:pt x="76627" y="83952"/>
                </a:lnTo>
                <a:lnTo>
                  <a:pt x="79659" y="84543"/>
                </a:lnTo>
                <a:lnTo>
                  <a:pt x="81681" y="85889"/>
                </a:lnTo>
                <a:lnTo>
                  <a:pt x="83029" y="87740"/>
                </a:lnTo>
                <a:lnTo>
                  <a:pt x="83927" y="89925"/>
                </a:lnTo>
                <a:lnTo>
                  <a:pt x="85479" y="92335"/>
                </a:lnTo>
                <a:lnTo>
                  <a:pt x="87466" y="94894"/>
                </a:lnTo>
                <a:lnTo>
                  <a:pt x="89743" y="97552"/>
                </a:lnTo>
                <a:lnTo>
                  <a:pt x="91261" y="100278"/>
                </a:lnTo>
                <a:lnTo>
                  <a:pt x="92947" y="105845"/>
                </a:lnTo>
                <a:lnTo>
                  <a:pt x="92445" y="108663"/>
                </a:lnTo>
                <a:lnTo>
                  <a:pt x="91157" y="111495"/>
                </a:lnTo>
                <a:lnTo>
                  <a:pt x="89346" y="114335"/>
                </a:lnTo>
                <a:lnTo>
                  <a:pt x="88139" y="118133"/>
                </a:lnTo>
                <a:lnTo>
                  <a:pt x="87335" y="122570"/>
                </a:lnTo>
                <a:lnTo>
                  <a:pt x="86798" y="127433"/>
                </a:lnTo>
                <a:lnTo>
                  <a:pt x="84535" y="131628"/>
                </a:lnTo>
                <a:lnTo>
                  <a:pt x="81122" y="135377"/>
                </a:lnTo>
                <a:lnTo>
                  <a:pt x="76941" y="138829"/>
                </a:lnTo>
                <a:lnTo>
                  <a:pt x="74154" y="143035"/>
                </a:lnTo>
                <a:lnTo>
                  <a:pt x="72296" y="147744"/>
                </a:lnTo>
                <a:lnTo>
                  <a:pt x="71057" y="152788"/>
                </a:lnTo>
                <a:lnTo>
                  <a:pt x="68326" y="157104"/>
                </a:lnTo>
                <a:lnTo>
                  <a:pt x="64600" y="160933"/>
                </a:lnTo>
                <a:lnTo>
                  <a:pt x="60212" y="164439"/>
                </a:lnTo>
                <a:lnTo>
                  <a:pt x="56333" y="167728"/>
                </a:lnTo>
                <a:lnTo>
                  <a:pt x="52795" y="170874"/>
                </a:lnTo>
                <a:lnTo>
                  <a:pt x="46325" y="176909"/>
                </a:lnTo>
                <a:lnTo>
                  <a:pt x="34409" y="188544"/>
                </a:lnTo>
                <a:lnTo>
                  <a:pt x="18845" y="204043"/>
                </a:lnTo>
                <a:lnTo>
                  <a:pt x="17326" y="204609"/>
                </a:lnTo>
                <a:lnTo>
                  <a:pt x="15360" y="204986"/>
                </a:lnTo>
                <a:lnTo>
                  <a:pt x="13098" y="205237"/>
                </a:lnTo>
                <a:lnTo>
                  <a:pt x="10637" y="205404"/>
                </a:lnTo>
                <a:lnTo>
                  <a:pt x="8044" y="205516"/>
                </a:lnTo>
                <a:lnTo>
                  <a:pt x="5362" y="205591"/>
                </a:lnTo>
                <a:lnTo>
                  <a:pt x="3575" y="204688"/>
                </a:lnTo>
                <a:lnTo>
                  <a:pt x="2383" y="203133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3"/>
          <p:cNvSpPr/>
          <p:nvPr/>
        </p:nvSpPr>
        <p:spPr>
          <a:xfrm>
            <a:off x="3963384" y="2708910"/>
            <a:ext cx="119845" cy="171451"/>
          </a:xfrm>
          <a:custGeom>
            <a:avLst/>
            <a:gdLst/>
            <a:ahLst/>
            <a:cxnLst/>
            <a:rect l="0" t="0" r="0" b="0"/>
            <a:pathLst>
              <a:path w="119845" h="171451">
                <a:moveTo>
                  <a:pt x="17113" y="0"/>
                </a:moveTo>
                <a:lnTo>
                  <a:pt x="17113" y="7380"/>
                </a:lnTo>
                <a:lnTo>
                  <a:pt x="16161" y="9683"/>
                </a:lnTo>
                <a:lnTo>
                  <a:pt x="14573" y="13123"/>
                </a:lnTo>
                <a:lnTo>
                  <a:pt x="12562" y="17321"/>
                </a:lnTo>
                <a:lnTo>
                  <a:pt x="11221" y="21072"/>
                </a:lnTo>
                <a:lnTo>
                  <a:pt x="10328" y="24525"/>
                </a:lnTo>
                <a:lnTo>
                  <a:pt x="9732" y="27780"/>
                </a:lnTo>
                <a:lnTo>
                  <a:pt x="9335" y="31855"/>
                </a:lnTo>
                <a:lnTo>
                  <a:pt x="9070" y="36476"/>
                </a:lnTo>
                <a:lnTo>
                  <a:pt x="8894" y="41463"/>
                </a:lnTo>
                <a:lnTo>
                  <a:pt x="7823" y="45739"/>
                </a:lnTo>
                <a:lnTo>
                  <a:pt x="6158" y="49543"/>
                </a:lnTo>
                <a:lnTo>
                  <a:pt x="4094" y="53031"/>
                </a:lnTo>
                <a:lnTo>
                  <a:pt x="2719" y="57261"/>
                </a:lnTo>
                <a:lnTo>
                  <a:pt x="1802" y="61986"/>
                </a:lnTo>
                <a:lnTo>
                  <a:pt x="1191" y="67042"/>
                </a:lnTo>
                <a:lnTo>
                  <a:pt x="783" y="71364"/>
                </a:lnTo>
                <a:lnTo>
                  <a:pt x="512" y="75199"/>
                </a:lnTo>
                <a:lnTo>
                  <a:pt x="330" y="78707"/>
                </a:lnTo>
                <a:lnTo>
                  <a:pt x="129" y="87686"/>
                </a:lnTo>
                <a:lnTo>
                  <a:pt x="0" y="104421"/>
                </a:lnTo>
                <a:lnTo>
                  <a:pt x="942" y="107714"/>
                </a:lnTo>
                <a:lnTo>
                  <a:pt x="2522" y="110862"/>
                </a:lnTo>
                <a:lnTo>
                  <a:pt x="4528" y="113913"/>
                </a:lnTo>
                <a:lnTo>
                  <a:pt x="5866" y="116899"/>
                </a:lnTo>
                <a:lnTo>
                  <a:pt x="6757" y="119843"/>
                </a:lnTo>
                <a:lnTo>
                  <a:pt x="7352" y="122758"/>
                </a:lnTo>
                <a:lnTo>
                  <a:pt x="8701" y="126606"/>
                </a:lnTo>
                <a:lnTo>
                  <a:pt x="10552" y="131076"/>
                </a:lnTo>
                <a:lnTo>
                  <a:pt x="12739" y="135962"/>
                </a:lnTo>
                <a:lnTo>
                  <a:pt x="15149" y="139218"/>
                </a:lnTo>
                <a:lnTo>
                  <a:pt x="17709" y="141390"/>
                </a:lnTo>
                <a:lnTo>
                  <a:pt x="20368" y="142837"/>
                </a:lnTo>
                <a:lnTo>
                  <a:pt x="23093" y="144755"/>
                </a:lnTo>
                <a:lnTo>
                  <a:pt x="25862" y="146986"/>
                </a:lnTo>
                <a:lnTo>
                  <a:pt x="28661" y="149425"/>
                </a:lnTo>
                <a:lnTo>
                  <a:pt x="31479" y="151052"/>
                </a:lnTo>
                <a:lnTo>
                  <a:pt x="34310" y="152136"/>
                </a:lnTo>
                <a:lnTo>
                  <a:pt x="37150" y="152859"/>
                </a:lnTo>
                <a:lnTo>
                  <a:pt x="39996" y="154293"/>
                </a:lnTo>
                <a:lnTo>
                  <a:pt x="42846" y="156202"/>
                </a:lnTo>
                <a:lnTo>
                  <a:pt x="45699" y="158427"/>
                </a:lnTo>
                <a:lnTo>
                  <a:pt x="48552" y="159910"/>
                </a:lnTo>
                <a:lnTo>
                  <a:pt x="51408" y="160899"/>
                </a:lnTo>
                <a:lnTo>
                  <a:pt x="54263" y="161558"/>
                </a:lnTo>
                <a:lnTo>
                  <a:pt x="57120" y="161998"/>
                </a:lnTo>
                <a:lnTo>
                  <a:pt x="59977" y="162291"/>
                </a:lnTo>
                <a:lnTo>
                  <a:pt x="62834" y="162487"/>
                </a:lnTo>
                <a:lnTo>
                  <a:pt x="65691" y="161664"/>
                </a:lnTo>
                <a:lnTo>
                  <a:pt x="68548" y="160163"/>
                </a:lnTo>
                <a:lnTo>
                  <a:pt x="71406" y="158210"/>
                </a:lnTo>
                <a:lnTo>
                  <a:pt x="75216" y="156909"/>
                </a:lnTo>
                <a:lnTo>
                  <a:pt x="79661" y="156041"/>
                </a:lnTo>
                <a:lnTo>
                  <a:pt x="84529" y="155462"/>
                </a:lnTo>
                <a:lnTo>
                  <a:pt x="87774" y="154123"/>
                </a:lnTo>
                <a:lnTo>
                  <a:pt x="89938" y="152279"/>
                </a:lnTo>
                <a:lnTo>
                  <a:pt x="91381" y="150097"/>
                </a:lnTo>
                <a:lnTo>
                  <a:pt x="93295" y="148642"/>
                </a:lnTo>
                <a:lnTo>
                  <a:pt x="95523" y="147672"/>
                </a:lnTo>
                <a:lnTo>
                  <a:pt x="97961" y="147025"/>
                </a:lnTo>
                <a:lnTo>
                  <a:pt x="99587" y="145642"/>
                </a:lnTo>
                <a:lnTo>
                  <a:pt x="100671" y="143767"/>
                </a:lnTo>
                <a:lnTo>
                  <a:pt x="101393" y="141564"/>
                </a:lnTo>
                <a:lnTo>
                  <a:pt x="104736" y="136577"/>
                </a:lnTo>
                <a:lnTo>
                  <a:pt x="106961" y="133914"/>
                </a:lnTo>
                <a:lnTo>
                  <a:pt x="109397" y="131186"/>
                </a:lnTo>
                <a:lnTo>
                  <a:pt x="114643" y="125615"/>
                </a:lnTo>
                <a:lnTo>
                  <a:pt x="116423" y="122796"/>
                </a:lnTo>
                <a:lnTo>
                  <a:pt x="117610" y="119964"/>
                </a:lnTo>
                <a:lnTo>
                  <a:pt x="118401" y="117123"/>
                </a:lnTo>
                <a:lnTo>
                  <a:pt x="118928" y="114277"/>
                </a:lnTo>
                <a:lnTo>
                  <a:pt x="119280" y="111427"/>
                </a:lnTo>
                <a:lnTo>
                  <a:pt x="119514" y="108575"/>
                </a:lnTo>
                <a:lnTo>
                  <a:pt x="119671" y="105720"/>
                </a:lnTo>
                <a:lnTo>
                  <a:pt x="119844" y="100009"/>
                </a:lnTo>
                <a:lnTo>
                  <a:pt x="118938" y="97153"/>
                </a:lnTo>
                <a:lnTo>
                  <a:pt x="117382" y="94296"/>
                </a:lnTo>
                <a:lnTo>
                  <a:pt x="115391" y="91439"/>
                </a:lnTo>
                <a:lnTo>
                  <a:pt x="113112" y="88581"/>
                </a:lnTo>
                <a:lnTo>
                  <a:pt x="110640" y="85724"/>
                </a:lnTo>
                <a:lnTo>
                  <a:pt x="108039" y="82867"/>
                </a:lnTo>
                <a:lnTo>
                  <a:pt x="106305" y="80009"/>
                </a:lnTo>
                <a:lnTo>
                  <a:pt x="105150" y="77152"/>
                </a:lnTo>
                <a:lnTo>
                  <a:pt x="104379" y="74294"/>
                </a:lnTo>
                <a:lnTo>
                  <a:pt x="102913" y="71437"/>
                </a:lnTo>
                <a:lnTo>
                  <a:pt x="100983" y="68579"/>
                </a:lnTo>
                <a:lnTo>
                  <a:pt x="95593" y="61700"/>
                </a:lnTo>
                <a:lnTo>
                  <a:pt x="94855" y="58220"/>
                </a:lnTo>
                <a:lnTo>
                  <a:pt x="94658" y="55958"/>
                </a:lnTo>
                <a:lnTo>
                  <a:pt x="93575" y="54450"/>
                </a:lnTo>
                <a:lnTo>
                  <a:pt x="91901" y="53445"/>
                </a:lnTo>
                <a:lnTo>
                  <a:pt x="86057" y="51552"/>
                </a:lnTo>
                <a:lnTo>
                  <a:pt x="83314" y="51487"/>
                </a:lnTo>
                <a:lnTo>
                  <a:pt x="81250" y="51469"/>
                </a:lnTo>
                <a:lnTo>
                  <a:pt x="79874" y="52410"/>
                </a:lnTo>
                <a:lnTo>
                  <a:pt x="78956" y="53990"/>
                </a:lnTo>
                <a:lnTo>
                  <a:pt x="78344" y="55996"/>
                </a:lnTo>
                <a:lnTo>
                  <a:pt x="75124" y="60764"/>
                </a:lnTo>
                <a:lnTo>
                  <a:pt x="72932" y="63369"/>
                </a:lnTo>
                <a:lnTo>
                  <a:pt x="70518" y="67011"/>
                </a:lnTo>
                <a:lnTo>
                  <a:pt x="67957" y="71344"/>
                </a:lnTo>
                <a:lnTo>
                  <a:pt x="65296" y="76138"/>
                </a:lnTo>
                <a:lnTo>
                  <a:pt x="62570" y="80286"/>
                </a:lnTo>
                <a:lnTo>
                  <a:pt x="59800" y="84004"/>
                </a:lnTo>
                <a:lnTo>
                  <a:pt x="57001" y="87435"/>
                </a:lnTo>
                <a:lnTo>
                  <a:pt x="55135" y="90675"/>
                </a:lnTo>
                <a:lnTo>
                  <a:pt x="53891" y="93787"/>
                </a:lnTo>
                <a:lnTo>
                  <a:pt x="53061" y="96815"/>
                </a:lnTo>
                <a:lnTo>
                  <a:pt x="52509" y="100738"/>
                </a:lnTo>
                <a:lnTo>
                  <a:pt x="52140" y="105259"/>
                </a:lnTo>
                <a:lnTo>
                  <a:pt x="51730" y="114409"/>
                </a:lnTo>
                <a:lnTo>
                  <a:pt x="51500" y="124915"/>
                </a:lnTo>
                <a:lnTo>
                  <a:pt x="51403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4"/>
          <p:cNvSpPr/>
          <p:nvPr/>
        </p:nvSpPr>
        <p:spPr>
          <a:xfrm>
            <a:off x="4109438" y="2666047"/>
            <a:ext cx="153919" cy="188592"/>
          </a:xfrm>
          <a:custGeom>
            <a:avLst/>
            <a:gdLst/>
            <a:ahLst/>
            <a:cxnLst/>
            <a:rect l="0" t="0" r="0" b="0"/>
            <a:pathLst>
              <a:path w="153919" h="188592">
                <a:moveTo>
                  <a:pt x="33937" y="17145"/>
                </a:moveTo>
                <a:lnTo>
                  <a:pt x="19175" y="17145"/>
                </a:lnTo>
                <a:lnTo>
                  <a:pt x="18380" y="18098"/>
                </a:lnTo>
                <a:lnTo>
                  <a:pt x="17851" y="19685"/>
                </a:lnTo>
                <a:lnTo>
                  <a:pt x="17262" y="23989"/>
                </a:lnTo>
                <a:lnTo>
                  <a:pt x="17001" y="29077"/>
                </a:lnTo>
                <a:lnTo>
                  <a:pt x="16884" y="34513"/>
                </a:lnTo>
                <a:lnTo>
                  <a:pt x="16810" y="41213"/>
                </a:lnTo>
                <a:lnTo>
                  <a:pt x="15851" y="43668"/>
                </a:lnTo>
                <a:lnTo>
                  <a:pt x="14259" y="47210"/>
                </a:lnTo>
                <a:lnTo>
                  <a:pt x="12246" y="51476"/>
                </a:lnTo>
                <a:lnTo>
                  <a:pt x="10904" y="55272"/>
                </a:lnTo>
                <a:lnTo>
                  <a:pt x="10009" y="58756"/>
                </a:lnTo>
                <a:lnTo>
                  <a:pt x="9412" y="62030"/>
                </a:lnTo>
                <a:lnTo>
                  <a:pt x="9014" y="65166"/>
                </a:lnTo>
                <a:lnTo>
                  <a:pt x="8750" y="68209"/>
                </a:lnTo>
                <a:lnTo>
                  <a:pt x="8573" y="71190"/>
                </a:lnTo>
                <a:lnTo>
                  <a:pt x="8376" y="79583"/>
                </a:lnTo>
                <a:lnTo>
                  <a:pt x="8250" y="95942"/>
                </a:lnTo>
                <a:lnTo>
                  <a:pt x="7287" y="100156"/>
                </a:lnTo>
                <a:lnTo>
                  <a:pt x="5693" y="104871"/>
                </a:lnTo>
                <a:lnTo>
                  <a:pt x="3677" y="109919"/>
                </a:lnTo>
                <a:lnTo>
                  <a:pt x="2334" y="114237"/>
                </a:lnTo>
                <a:lnTo>
                  <a:pt x="1438" y="118068"/>
                </a:lnTo>
                <a:lnTo>
                  <a:pt x="841" y="121575"/>
                </a:lnTo>
                <a:lnTo>
                  <a:pt x="443" y="124865"/>
                </a:lnTo>
                <a:lnTo>
                  <a:pt x="178" y="128011"/>
                </a:lnTo>
                <a:lnTo>
                  <a:pt x="0" y="131061"/>
                </a:lnTo>
                <a:lnTo>
                  <a:pt x="835" y="134999"/>
                </a:lnTo>
                <a:lnTo>
                  <a:pt x="2344" y="139529"/>
                </a:lnTo>
                <a:lnTo>
                  <a:pt x="4302" y="144455"/>
                </a:lnTo>
                <a:lnTo>
                  <a:pt x="6560" y="148691"/>
                </a:lnTo>
                <a:lnTo>
                  <a:pt x="9018" y="152467"/>
                </a:lnTo>
                <a:lnTo>
                  <a:pt x="11609" y="155937"/>
                </a:lnTo>
                <a:lnTo>
                  <a:pt x="13337" y="159203"/>
                </a:lnTo>
                <a:lnTo>
                  <a:pt x="14488" y="162333"/>
                </a:lnTo>
                <a:lnTo>
                  <a:pt x="15256" y="165372"/>
                </a:lnTo>
                <a:lnTo>
                  <a:pt x="16720" y="168350"/>
                </a:lnTo>
                <a:lnTo>
                  <a:pt x="20887" y="174200"/>
                </a:lnTo>
                <a:lnTo>
                  <a:pt x="23332" y="177093"/>
                </a:lnTo>
                <a:lnTo>
                  <a:pt x="25915" y="179975"/>
                </a:lnTo>
                <a:lnTo>
                  <a:pt x="32352" y="186892"/>
                </a:lnTo>
                <a:lnTo>
                  <a:pt x="33832" y="187460"/>
                </a:lnTo>
                <a:lnTo>
                  <a:pt x="38018" y="188091"/>
                </a:lnTo>
                <a:lnTo>
                  <a:pt x="40467" y="188259"/>
                </a:lnTo>
                <a:lnTo>
                  <a:pt x="43053" y="188371"/>
                </a:lnTo>
                <a:lnTo>
                  <a:pt x="48466" y="188495"/>
                </a:lnTo>
                <a:lnTo>
                  <a:pt x="78474" y="188591"/>
                </a:lnTo>
                <a:lnTo>
                  <a:pt x="81726" y="187640"/>
                </a:lnTo>
                <a:lnTo>
                  <a:pt x="84846" y="186053"/>
                </a:lnTo>
                <a:lnTo>
                  <a:pt x="87879" y="184043"/>
                </a:lnTo>
                <a:lnTo>
                  <a:pt x="90853" y="181751"/>
                </a:lnTo>
                <a:lnTo>
                  <a:pt x="93789" y="179269"/>
                </a:lnTo>
                <a:lnTo>
                  <a:pt x="96698" y="176663"/>
                </a:lnTo>
                <a:lnTo>
                  <a:pt x="102470" y="171227"/>
                </a:lnTo>
                <a:lnTo>
                  <a:pt x="105343" y="168444"/>
                </a:lnTo>
                <a:lnTo>
                  <a:pt x="109164" y="165636"/>
                </a:lnTo>
                <a:lnTo>
                  <a:pt x="113616" y="162812"/>
                </a:lnTo>
                <a:lnTo>
                  <a:pt x="118488" y="159976"/>
                </a:lnTo>
                <a:lnTo>
                  <a:pt x="121737" y="157133"/>
                </a:lnTo>
                <a:lnTo>
                  <a:pt x="123903" y="154285"/>
                </a:lnTo>
                <a:lnTo>
                  <a:pt x="125346" y="151435"/>
                </a:lnTo>
                <a:lnTo>
                  <a:pt x="128214" y="147629"/>
                </a:lnTo>
                <a:lnTo>
                  <a:pt x="132031" y="143187"/>
                </a:lnTo>
                <a:lnTo>
                  <a:pt x="136480" y="138320"/>
                </a:lnTo>
                <a:lnTo>
                  <a:pt x="139446" y="134124"/>
                </a:lnTo>
                <a:lnTo>
                  <a:pt x="141424" y="130373"/>
                </a:lnTo>
                <a:lnTo>
                  <a:pt x="142742" y="126921"/>
                </a:lnTo>
                <a:lnTo>
                  <a:pt x="143621" y="123666"/>
                </a:lnTo>
                <a:lnTo>
                  <a:pt x="144207" y="120544"/>
                </a:lnTo>
                <a:lnTo>
                  <a:pt x="144598" y="117510"/>
                </a:lnTo>
                <a:lnTo>
                  <a:pt x="145811" y="113583"/>
                </a:lnTo>
                <a:lnTo>
                  <a:pt x="147572" y="109059"/>
                </a:lnTo>
                <a:lnTo>
                  <a:pt x="149698" y="104139"/>
                </a:lnTo>
                <a:lnTo>
                  <a:pt x="151116" y="99906"/>
                </a:lnTo>
                <a:lnTo>
                  <a:pt x="152061" y="96131"/>
                </a:lnTo>
                <a:lnTo>
                  <a:pt x="152692" y="92663"/>
                </a:lnTo>
                <a:lnTo>
                  <a:pt x="153112" y="89397"/>
                </a:lnTo>
                <a:lnTo>
                  <a:pt x="153392" y="86268"/>
                </a:lnTo>
                <a:lnTo>
                  <a:pt x="153578" y="83230"/>
                </a:lnTo>
                <a:lnTo>
                  <a:pt x="153786" y="74774"/>
                </a:lnTo>
                <a:lnTo>
                  <a:pt x="153918" y="58374"/>
                </a:lnTo>
                <a:lnTo>
                  <a:pt x="152977" y="55108"/>
                </a:lnTo>
                <a:lnTo>
                  <a:pt x="151397" y="51979"/>
                </a:lnTo>
                <a:lnTo>
                  <a:pt x="149391" y="48940"/>
                </a:lnTo>
                <a:lnTo>
                  <a:pt x="147101" y="45962"/>
                </a:lnTo>
                <a:lnTo>
                  <a:pt x="144622" y="43024"/>
                </a:lnTo>
                <a:lnTo>
                  <a:pt x="142017" y="40113"/>
                </a:lnTo>
                <a:lnTo>
                  <a:pt x="136583" y="34338"/>
                </a:lnTo>
                <a:lnTo>
                  <a:pt x="133799" y="31464"/>
                </a:lnTo>
                <a:lnTo>
                  <a:pt x="130992" y="29549"/>
                </a:lnTo>
                <a:lnTo>
                  <a:pt x="128168" y="28272"/>
                </a:lnTo>
                <a:lnTo>
                  <a:pt x="125332" y="27420"/>
                </a:lnTo>
                <a:lnTo>
                  <a:pt x="122490" y="25900"/>
                </a:lnTo>
                <a:lnTo>
                  <a:pt x="119642" y="23934"/>
                </a:lnTo>
                <a:lnTo>
                  <a:pt x="116791" y="21671"/>
                </a:lnTo>
                <a:lnTo>
                  <a:pt x="112985" y="20163"/>
                </a:lnTo>
                <a:lnTo>
                  <a:pt x="108544" y="19157"/>
                </a:lnTo>
                <a:lnTo>
                  <a:pt x="103677" y="18486"/>
                </a:lnTo>
                <a:lnTo>
                  <a:pt x="99480" y="17087"/>
                </a:lnTo>
                <a:lnTo>
                  <a:pt x="95730" y="15201"/>
                </a:lnTo>
                <a:lnTo>
                  <a:pt x="92277" y="12992"/>
                </a:lnTo>
                <a:lnTo>
                  <a:pt x="88070" y="11519"/>
                </a:lnTo>
                <a:lnTo>
                  <a:pt x="83361" y="10537"/>
                </a:lnTo>
                <a:lnTo>
                  <a:pt x="78316" y="9882"/>
                </a:lnTo>
                <a:lnTo>
                  <a:pt x="74000" y="8493"/>
                </a:lnTo>
                <a:lnTo>
                  <a:pt x="70171" y="6615"/>
                </a:lnTo>
                <a:lnTo>
                  <a:pt x="61731" y="1307"/>
                </a:lnTo>
                <a:lnTo>
                  <a:pt x="58037" y="581"/>
                </a:lnTo>
                <a:lnTo>
                  <a:pt x="510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5"/>
          <p:cNvSpPr/>
          <p:nvPr/>
        </p:nvSpPr>
        <p:spPr>
          <a:xfrm>
            <a:off x="4314825" y="2648902"/>
            <a:ext cx="94298" cy="42833"/>
          </a:xfrm>
          <a:custGeom>
            <a:avLst/>
            <a:gdLst/>
            <a:ahLst/>
            <a:cxnLst/>
            <a:rect l="0" t="0" r="0" b="0"/>
            <a:pathLst>
              <a:path w="94298" h="42833">
                <a:moveTo>
                  <a:pt x="0" y="34290"/>
                </a:moveTo>
                <a:lnTo>
                  <a:pt x="0" y="42832"/>
                </a:lnTo>
                <a:lnTo>
                  <a:pt x="4550" y="38303"/>
                </a:lnTo>
                <a:lnTo>
                  <a:pt x="6843" y="36965"/>
                </a:lnTo>
                <a:lnTo>
                  <a:pt x="9325" y="36074"/>
                </a:lnTo>
                <a:lnTo>
                  <a:pt x="11931" y="35479"/>
                </a:lnTo>
                <a:lnTo>
                  <a:pt x="15574" y="34130"/>
                </a:lnTo>
                <a:lnTo>
                  <a:pt x="19908" y="32278"/>
                </a:lnTo>
                <a:lnTo>
                  <a:pt x="24701" y="30091"/>
                </a:lnTo>
                <a:lnTo>
                  <a:pt x="28850" y="27681"/>
                </a:lnTo>
                <a:lnTo>
                  <a:pt x="32568" y="25122"/>
                </a:lnTo>
                <a:lnTo>
                  <a:pt x="35999" y="22463"/>
                </a:lnTo>
                <a:lnTo>
                  <a:pt x="39240" y="20690"/>
                </a:lnTo>
                <a:lnTo>
                  <a:pt x="42352" y="19508"/>
                </a:lnTo>
                <a:lnTo>
                  <a:pt x="45379" y="18721"/>
                </a:lnTo>
                <a:lnTo>
                  <a:pt x="49303" y="17243"/>
                </a:lnTo>
                <a:lnTo>
                  <a:pt x="53823" y="15305"/>
                </a:lnTo>
                <a:lnTo>
                  <a:pt x="58742" y="13061"/>
                </a:lnTo>
                <a:lnTo>
                  <a:pt x="62974" y="10612"/>
                </a:lnTo>
                <a:lnTo>
                  <a:pt x="66747" y="8028"/>
                </a:lnTo>
                <a:lnTo>
                  <a:pt x="70216" y="5352"/>
                </a:lnTo>
                <a:lnTo>
                  <a:pt x="73481" y="3568"/>
                </a:lnTo>
                <a:lnTo>
                  <a:pt x="76610" y="2379"/>
                </a:lnTo>
                <a:lnTo>
                  <a:pt x="79648" y="1586"/>
                </a:lnTo>
                <a:lnTo>
                  <a:pt x="82626" y="1057"/>
                </a:lnTo>
                <a:lnTo>
                  <a:pt x="85564" y="705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6"/>
          <p:cNvSpPr/>
          <p:nvPr/>
        </p:nvSpPr>
        <p:spPr>
          <a:xfrm>
            <a:off x="4391977" y="2546032"/>
            <a:ext cx="205741" cy="154306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0" y="0"/>
                </a:moveTo>
                <a:lnTo>
                  <a:pt x="20400" y="20400"/>
                </a:lnTo>
                <a:lnTo>
                  <a:pt x="23125" y="22172"/>
                </a:lnTo>
                <a:lnTo>
                  <a:pt x="28693" y="24142"/>
                </a:lnTo>
                <a:lnTo>
                  <a:pt x="32463" y="25620"/>
                </a:lnTo>
                <a:lnTo>
                  <a:pt x="36882" y="27558"/>
                </a:lnTo>
                <a:lnTo>
                  <a:pt x="41733" y="29802"/>
                </a:lnTo>
                <a:lnTo>
                  <a:pt x="45920" y="32250"/>
                </a:lnTo>
                <a:lnTo>
                  <a:pt x="49663" y="34835"/>
                </a:lnTo>
                <a:lnTo>
                  <a:pt x="53111" y="37511"/>
                </a:lnTo>
                <a:lnTo>
                  <a:pt x="56363" y="40247"/>
                </a:lnTo>
                <a:lnTo>
                  <a:pt x="59483" y="43024"/>
                </a:lnTo>
                <a:lnTo>
                  <a:pt x="62515" y="45828"/>
                </a:lnTo>
                <a:lnTo>
                  <a:pt x="75885" y="58875"/>
                </a:lnTo>
                <a:lnTo>
                  <a:pt x="87360" y="70255"/>
                </a:lnTo>
                <a:lnTo>
                  <a:pt x="91578" y="73507"/>
                </a:lnTo>
                <a:lnTo>
                  <a:pt x="96294" y="76627"/>
                </a:lnTo>
                <a:lnTo>
                  <a:pt x="101344" y="79660"/>
                </a:lnTo>
                <a:lnTo>
                  <a:pt x="105662" y="82634"/>
                </a:lnTo>
                <a:lnTo>
                  <a:pt x="109494" y="85569"/>
                </a:lnTo>
                <a:lnTo>
                  <a:pt x="113001" y="88479"/>
                </a:lnTo>
                <a:lnTo>
                  <a:pt x="117244" y="91371"/>
                </a:lnTo>
                <a:lnTo>
                  <a:pt x="121978" y="94251"/>
                </a:lnTo>
                <a:lnTo>
                  <a:pt x="127038" y="97124"/>
                </a:lnTo>
                <a:lnTo>
                  <a:pt x="131365" y="99992"/>
                </a:lnTo>
                <a:lnTo>
                  <a:pt x="135202" y="102856"/>
                </a:lnTo>
                <a:lnTo>
                  <a:pt x="138712" y="105718"/>
                </a:lnTo>
                <a:lnTo>
                  <a:pt x="142005" y="108579"/>
                </a:lnTo>
                <a:lnTo>
                  <a:pt x="145152" y="111439"/>
                </a:lnTo>
                <a:lnTo>
                  <a:pt x="148203" y="114298"/>
                </a:lnTo>
                <a:lnTo>
                  <a:pt x="152142" y="117156"/>
                </a:lnTo>
                <a:lnTo>
                  <a:pt x="156673" y="120014"/>
                </a:lnTo>
                <a:lnTo>
                  <a:pt x="161599" y="122872"/>
                </a:lnTo>
                <a:lnTo>
                  <a:pt x="165835" y="124777"/>
                </a:lnTo>
                <a:lnTo>
                  <a:pt x="169612" y="126047"/>
                </a:lnTo>
                <a:lnTo>
                  <a:pt x="173082" y="126894"/>
                </a:lnTo>
                <a:lnTo>
                  <a:pt x="179478" y="130375"/>
                </a:lnTo>
                <a:lnTo>
                  <a:pt x="182517" y="132637"/>
                </a:lnTo>
                <a:lnTo>
                  <a:pt x="184543" y="135097"/>
                </a:lnTo>
                <a:lnTo>
                  <a:pt x="185893" y="137690"/>
                </a:lnTo>
                <a:lnTo>
                  <a:pt x="186794" y="140371"/>
                </a:lnTo>
                <a:lnTo>
                  <a:pt x="188347" y="142158"/>
                </a:lnTo>
                <a:lnTo>
                  <a:pt x="190335" y="143349"/>
                </a:lnTo>
                <a:lnTo>
                  <a:pt x="195818" y="145262"/>
                </a:lnTo>
                <a:lnTo>
                  <a:pt x="201319" y="145593"/>
                </a:lnTo>
                <a:lnTo>
                  <a:pt x="202792" y="146592"/>
                </a:lnTo>
                <a:lnTo>
                  <a:pt x="203775" y="148211"/>
                </a:lnTo>
                <a:lnTo>
                  <a:pt x="20574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7"/>
          <p:cNvSpPr/>
          <p:nvPr/>
        </p:nvSpPr>
        <p:spPr>
          <a:xfrm>
            <a:off x="4460557" y="2528887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85725" y="0"/>
                </a:moveTo>
                <a:lnTo>
                  <a:pt x="85725" y="7381"/>
                </a:lnTo>
                <a:lnTo>
                  <a:pt x="83185" y="10583"/>
                </a:lnTo>
                <a:lnTo>
                  <a:pt x="81175" y="12770"/>
                </a:lnTo>
                <a:lnTo>
                  <a:pt x="76400" y="17741"/>
                </a:lnTo>
                <a:lnTo>
                  <a:pt x="73793" y="20400"/>
                </a:lnTo>
                <a:lnTo>
                  <a:pt x="72056" y="24077"/>
                </a:lnTo>
                <a:lnTo>
                  <a:pt x="70897" y="28434"/>
                </a:lnTo>
                <a:lnTo>
                  <a:pt x="70124" y="33244"/>
                </a:lnTo>
                <a:lnTo>
                  <a:pt x="68658" y="38355"/>
                </a:lnTo>
                <a:lnTo>
                  <a:pt x="66727" y="43667"/>
                </a:lnTo>
                <a:lnTo>
                  <a:pt x="64487" y="49114"/>
                </a:lnTo>
                <a:lnTo>
                  <a:pt x="62994" y="54650"/>
                </a:lnTo>
                <a:lnTo>
                  <a:pt x="61998" y="60246"/>
                </a:lnTo>
                <a:lnTo>
                  <a:pt x="61335" y="65881"/>
                </a:lnTo>
                <a:lnTo>
                  <a:pt x="59940" y="72496"/>
                </a:lnTo>
                <a:lnTo>
                  <a:pt x="58057" y="79763"/>
                </a:lnTo>
                <a:lnTo>
                  <a:pt x="55850" y="87466"/>
                </a:lnTo>
                <a:lnTo>
                  <a:pt x="53426" y="94505"/>
                </a:lnTo>
                <a:lnTo>
                  <a:pt x="50857" y="101104"/>
                </a:lnTo>
                <a:lnTo>
                  <a:pt x="48192" y="107407"/>
                </a:lnTo>
                <a:lnTo>
                  <a:pt x="46416" y="113515"/>
                </a:lnTo>
                <a:lnTo>
                  <a:pt x="45232" y="119492"/>
                </a:lnTo>
                <a:lnTo>
                  <a:pt x="44442" y="125381"/>
                </a:lnTo>
                <a:lnTo>
                  <a:pt x="42963" y="131212"/>
                </a:lnTo>
                <a:lnTo>
                  <a:pt x="41024" y="137005"/>
                </a:lnTo>
                <a:lnTo>
                  <a:pt x="38780" y="142772"/>
                </a:lnTo>
                <a:lnTo>
                  <a:pt x="36330" y="148521"/>
                </a:lnTo>
                <a:lnTo>
                  <a:pt x="31069" y="159989"/>
                </a:lnTo>
                <a:lnTo>
                  <a:pt x="28333" y="164762"/>
                </a:lnTo>
                <a:lnTo>
                  <a:pt x="25556" y="168896"/>
                </a:lnTo>
                <a:lnTo>
                  <a:pt x="22752" y="172605"/>
                </a:lnTo>
                <a:lnTo>
                  <a:pt x="19931" y="176983"/>
                </a:lnTo>
                <a:lnTo>
                  <a:pt x="17097" y="181806"/>
                </a:lnTo>
                <a:lnTo>
                  <a:pt x="14256" y="186927"/>
                </a:lnTo>
                <a:lnTo>
                  <a:pt x="12361" y="191293"/>
                </a:lnTo>
                <a:lnTo>
                  <a:pt x="11099" y="195156"/>
                </a:lnTo>
                <a:lnTo>
                  <a:pt x="10256" y="198684"/>
                </a:lnTo>
                <a:lnTo>
                  <a:pt x="8743" y="201036"/>
                </a:lnTo>
                <a:lnTo>
                  <a:pt x="6781" y="202604"/>
                </a:lnTo>
                <a:lnTo>
                  <a:pt x="4521" y="203649"/>
                </a:lnTo>
                <a:lnTo>
                  <a:pt x="3014" y="205299"/>
                </a:lnTo>
                <a:lnTo>
                  <a:pt x="2009" y="207351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8"/>
          <p:cNvSpPr/>
          <p:nvPr/>
        </p:nvSpPr>
        <p:spPr>
          <a:xfrm>
            <a:off x="6835140" y="2558310"/>
            <a:ext cx="188084" cy="270573"/>
          </a:xfrm>
          <a:custGeom>
            <a:avLst/>
            <a:gdLst/>
            <a:ahLst/>
            <a:cxnLst/>
            <a:rect l="0" t="0" r="0" b="0"/>
            <a:pathLst>
              <a:path w="188084" h="270573">
                <a:moveTo>
                  <a:pt x="0" y="22012"/>
                </a:moveTo>
                <a:lnTo>
                  <a:pt x="4551" y="17461"/>
                </a:lnTo>
                <a:lnTo>
                  <a:pt x="6843" y="16121"/>
                </a:lnTo>
                <a:lnTo>
                  <a:pt x="11931" y="14631"/>
                </a:lnTo>
                <a:lnTo>
                  <a:pt x="17368" y="13969"/>
                </a:lnTo>
                <a:lnTo>
                  <a:pt x="20151" y="13792"/>
                </a:lnTo>
                <a:lnTo>
                  <a:pt x="23911" y="12722"/>
                </a:lnTo>
                <a:lnTo>
                  <a:pt x="28324" y="11057"/>
                </a:lnTo>
                <a:lnTo>
                  <a:pt x="33170" y="8993"/>
                </a:lnTo>
                <a:lnTo>
                  <a:pt x="37353" y="7618"/>
                </a:lnTo>
                <a:lnTo>
                  <a:pt x="41095" y="6701"/>
                </a:lnTo>
                <a:lnTo>
                  <a:pt x="44541" y="6090"/>
                </a:lnTo>
                <a:lnTo>
                  <a:pt x="48744" y="5682"/>
                </a:lnTo>
                <a:lnTo>
                  <a:pt x="53451" y="5410"/>
                </a:lnTo>
                <a:lnTo>
                  <a:pt x="58494" y="5229"/>
                </a:lnTo>
                <a:lnTo>
                  <a:pt x="63761" y="4156"/>
                </a:lnTo>
                <a:lnTo>
                  <a:pt x="69177" y="2488"/>
                </a:lnTo>
                <a:lnTo>
                  <a:pt x="74693" y="424"/>
                </a:lnTo>
                <a:lnTo>
                  <a:pt x="80275" y="0"/>
                </a:lnTo>
                <a:lnTo>
                  <a:pt x="85901" y="670"/>
                </a:lnTo>
                <a:lnTo>
                  <a:pt x="91558" y="2069"/>
                </a:lnTo>
                <a:lnTo>
                  <a:pt x="96281" y="3002"/>
                </a:lnTo>
                <a:lnTo>
                  <a:pt x="100382" y="3623"/>
                </a:lnTo>
                <a:lnTo>
                  <a:pt x="104068" y="4038"/>
                </a:lnTo>
                <a:lnTo>
                  <a:pt x="107479" y="5267"/>
                </a:lnTo>
                <a:lnTo>
                  <a:pt x="110705" y="7039"/>
                </a:lnTo>
                <a:lnTo>
                  <a:pt x="113808" y="9172"/>
                </a:lnTo>
                <a:lnTo>
                  <a:pt x="116830" y="10595"/>
                </a:lnTo>
                <a:lnTo>
                  <a:pt x="119796" y="11543"/>
                </a:lnTo>
                <a:lnTo>
                  <a:pt x="122726" y="12175"/>
                </a:lnTo>
                <a:lnTo>
                  <a:pt x="124680" y="13549"/>
                </a:lnTo>
                <a:lnTo>
                  <a:pt x="125983" y="15418"/>
                </a:lnTo>
                <a:lnTo>
                  <a:pt x="126851" y="17616"/>
                </a:lnTo>
                <a:lnTo>
                  <a:pt x="132623" y="25260"/>
                </a:lnTo>
                <a:lnTo>
                  <a:pt x="133183" y="28940"/>
                </a:lnTo>
                <a:lnTo>
                  <a:pt x="132604" y="33298"/>
                </a:lnTo>
                <a:lnTo>
                  <a:pt x="131265" y="38109"/>
                </a:lnTo>
                <a:lnTo>
                  <a:pt x="127237" y="45994"/>
                </a:lnTo>
                <a:lnTo>
                  <a:pt x="122272" y="52673"/>
                </a:lnTo>
                <a:lnTo>
                  <a:pt x="116890" y="58817"/>
                </a:lnTo>
                <a:lnTo>
                  <a:pt x="111324" y="67262"/>
                </a:lnTo>
                <a:lnTo>
                  <a:pt x="108505" y="72181"/>
                </a:lnTo>
                <a:lnTo>
                  <a:pt x="102834" y="80187"/>
                </a:lnTo>
                <a:lnTo>
                  <a:pt x="99989" y="83655"/>
                </a:lnTo>
                <a:lnTo>
                  <a:pt x="96186" y="87873"/>
                </a:lnTo>
                <a:lnTo>
                  <a:pt x="86882" y="97639"/>
                </a:lnTo>
                <a:lnTo>
                  <a:pt x="66075" y="118782"/>
                </a:lnTo>
                <a:lnTo>
                  <a:pt x="63099" y="120816"/>
                </a:lnTo>
                <a:lnTo>
                  <a:pt x="57254" y="123075"/>
                </a:lnTo>
                <a:lnTo>
                  <a:pt x="51481" y="126619"/>
                </a:lnTo>
                <a:lnTo>
                  <a:pt x="42882" y="133439"/>
                </a:lnTo>
                <a:lnTo>
                  <a:pt x="42875" y="133444"/>
                </a:lnTo>
                <a:lnTo>
                  <a:pt x="47417" y="133451"/>
                </a:lnTo>
                <a:lnTo>
                  <a:pt x="49708" y="132500"/>
                </a:lnTo>
                <a:lnTo>
                  <a:pt x="54796" y="128903"/>
                </a:lnTo>
                <a:lnTo>
                  <a:pt x="57485" y="127563"/>
                </a:lnTo>
                <a:lnTo>
                  <a:pt x="63014" y="126074"/>
                </a:lnTo>
                <a:lnTo>
                  <a:pt x="68646" y="122872"/>
                </a:lnTo>
                <a:lnTo>
                  <a:pt x="71481" y="120684"/>
                </a:lnTo>
                <a:lnTo>
                  <a:pt x="75276" y="119226"/>
                </a:lnTo>
                <a:lnTo>
                  <a:pt x="79712" y="118254"/>
                </a:lnTo>
                <a:lnTo>
                  <a:pt x="84574" y="117606"/>
                </a:lnTo>
                <a:lnTo>
                  <a:pt x="89720" y="116221"/>
                </a:lnTo>
                <a:lnTo>
                  <a:pt x="95056" y="114346"/>
                </a:lnTo>
                <a:lnTo>
                  <a:pt x="100518" y="112143"/>
                </a:lnTo>
                <a:lnTo>
                  <a:pt x="105112" y="110674"/>
                </a:lnTo>
                <a:lnTo>
                  <a:pt x="109127" y="109695"/>
                </a:lnTo>
                <a:lnTo>
                  <a:pt x="112756" y="109043"/>
                </a:lnTo>
                <a:lnTo>
                  <a:pt x="117081" y="109560"/>
                </a:lnTo>
                <a:lnTo>
                  <a:pt x="121869" y="110857"/>
                </a:lnTo>
                <a:lnTo>
                  <a:pt x="126966" y="112675"/>
                </a:lnTo>
                <a:lnTo>
                  <a:pt x="131316" y="113886"/>
                </a:lnTo>
                <a:lnTo>
                  <a:pt x="135169" y="114694"/>
                </a:lnTo>
                <a:lnTo>
                  <a:pt x="138690" y="115233"/>
                </a:lnTo>
                <a:lnTo>
                  <a:pt x="142942" y="115592"/>
                </a:lnTo>
                <a:lnTo>
                  <a:pt x="147683" y="115831"/>
                </a:lnTo>
                <a:lnTo>
                  <a:pt x="152748" y="115991"/>
                </a:lnTo>
                <a:lnTo>
                  <a:pt x="157077" y="117049"/>
                </a:lnTo>
                <a:lnTo>
                  <a:pt x="160915" y="118708"/>
                </a:lnTo>
                <a:lnTo>
                  <a:pt x="164427" y="120766"/>
                </a:lnTo>
                <a:lnTo>
                  <a:pt x="167720" y="123091"/>
                </a:lnTo>
                <a:lnTo>
                  <a:pt x="170868" y="125593"/>
                </a:lnTo>
                <a:lnTo>
                  <a:pt x="173919" y="128214"/>
                </a:lnTo>
                <a:lnTo>
                  <a:pt x="176906" y="130913"/>
                </a:lnTo>
                <a:lnTo>
                  <a:pt x="182764" y="136453"/>
                </a:lnTo>
                <a:lnTo>
                  <a:pt x="184708" y="139263"/>
                </a:lnTo>
                <a:lnTo>
                  <a:pt x="186867" y="144926"/>
                </a:lnTo>
                <a:lnTo>
                  <a:pt x="187827" y="153158"/>
                </a:lnTo>
                <a:lnTo>
                  <a:pt x="188083" y="158020"/>
                </a:lnTo>
                <a:lnTo>
                  <a:pt x="187301" y="162214"/>
                </a:lnTo>
                <a:lnTo>
                  <a:pt x="183892" y="169414"/>
                </a:lnTo>
                <a:lnTo>
                  <a:pt x="179202" y="178329"/>
                </a:lnTo>
                <a:lnTo>
                  <a:pt x="176618" y="183374"/>
                </a:lnTo>
                <a:lnTo>
                  <a:pt x="171207" y="191518"/>
                </a:lnTo>
                <a:lnTo>
                  <a:pt x="165627" y="199266"/>
                </a:lnTo>
                <a:lnTo>
                  <a:pt x="162805" y="203999"/>
                </a:lnTo>
                <a:lnTo>
                  <a:pt x="159972" y="209059"/>
                </a:lnTo>
                <a:lnTo>
                  <a:pt x="156178" y="213385"/>
                </a:lnTo>
                <a:lnTo>
                  <a:pt x="151743" y="217222"/>
                </a:lnTo>
                <a:lnTo>
                  <a:pt x="146883" y="220732"/>
                </a:lnTo>
                <a:lnTo>
                  <a:pt x="141737" y="224024"/>
                </a:lnTo>
                <a:lnTo>
                  <a:pt x="136401" y="227172"/>
                </a:lnTo>
                <a:lnTo>
                  <a:pt x="130938" y="230223"/>
                </a:lnTo>
                <a:lnTo>
                  <a:pt x="125392" y="234162"/>
                </a:lnTo>
                <a:lnTo>
                  <a:pt x="119789" y="238693"/>
                </a:lnTo>
                <a:lnTo>
                  <a:pt x="114150" y="243618"/>
                </a:lnTo>
                <a:lnTo>
                  <a:pt x="109437" y="246902"/>
                </a:lnTo>
                <a:lnTo>
                  <a:pt x="105343" y="249091"/>
                </a:lnTo>
                <a:lnTo>
                  <a:pt x="101661" y="250551"/>
                </a:lnTo>
                <a:lnTo>
                  <a:pt x="97301" y="252476"/>
                </a:lnTo>
                <a:lnTo>
                  <a:pt x="87377" y="257156"/>
                </a:lnTo>
                <a:lnTo>
                  <a:pt x="83016" y="259737"/>
                </a:lnTo>
                <a:lnTo>
                  <a:pt x="79157" y="262410"/>
                </a:lnTo>
                <a:lnTo>
                  <a:pt x="75631" y="265145"/>
                </a:lnTo>
                <a:lnTo>
                  <a:pt x="72328" y="266968"/>
                </a:lnTo>
                <a:lnTo>
                  <a:pt x="69174" y="268184"/>
                </a:lnTo>
                <a:lnTo>
                  <a:pt x="66118" y="268994"/>
                </a:lnTo>
                <a:lnTo>
                  <a:pt x="63128" y="269534"/>
                </a:lnTo>
                <a:lnTo>
                  <a:pt x="57267" y="270134"/>
                </a:lnTo>
                <a:lnTo>
                  <a:pt x="51487" y="270401"/>
                </a:lnTo>
                <a:lnTo>
                  <a:pt x="44566" y="270572"/>
                </a:lnTo>
                <a:lnTo>
                  <a:pt x="41079" y="268056"/>
                </a:lnTo>
                <a:lnTo>
                  <a:pt x="34290" y="2620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9"/>
          <p:cNvSpPr/>
          <p:nvPr/>
        </p:nvSpPr>
        <p:spPr>
          <a:xfrm>
            <a:off x="7100891" y="2588895"/>
            <a:ext cx="150569" cy="257176"/>
          </a:xfrm>
          <a:custGeom>
            <a:avLst/>
            <a:gdLst/>
            <a:ahLst/>
            <a:cxnLst/>
            <a:rect l="0" t="0" r="0" b="0"/>
            <a:pathLst>
              <a:path w="150569" h="257176">
                <a:moveTo>
                  <a:pt x="42859" y="0"/>
                </a:moveTo>
                <a:lnTo>
                  <a:pt x="42859" y="4550"/>
                </a:lnTo>
                <a:lnTo>
                  <a:pt x="41907" y="5891"/>
                </a:lnTo>
                <a:lnTo>
                  <a:pt x="40319" y="6785"/>
                </a:lnTo>
                <a:lnTo>
                  <a:pt x="35478" y="8219"/>
                </a:lnTo>
                <a:lnTo>
                  <a:pt x="35081" y="9289"/>
                </a:lnTo>
                <a:lnTo>
                  <a:pt x="34640" y="13018"/>
                </a:lnTo>
                <a:lnTo>
                  <a:pt x="33569" y="15346"/>
                </a:lnTo>
                <a:lnTo>
                  <a:pt x="29840" y="20473"/>
                </a:lnTo>
                <a:lnTo>
                  <a:pt x="28465" y="23173"/>
                </a:lnTo>
                <a:lnTo>
                  <a:pt x="26936" y="28714"/>
                </a:lnTo>
                <a:lnTo>
                  <a:pt x="23717" y="34352"/>
                </a:lnTo>
                <a:lnTo>
                  <a:pt x="21525" y="37188"/>
                </a:lnTo>
                <a:lnTo>
                  <a:pt x="20064" y="40985"/>
                </a:lnTo>
                <a:lnTo>
                  <a:pt x="19089" y="45421"/>
                </a:lnTo>
                <a:lnTo>
                  <a:pt x="18440" y="50283"/>
                </a:lnTo>
                <a:lnTo>
                  <a:pt x="17055" y="55429"/>
                </a:lnTo>
                <a:lnTo>
                  <a:pt x="15178" y="60765"/>
                </a:lnTo>
                <a:lnTo>
                  <a:pt x="12975" y="66227"/>
                </a:lnTo>
                <a:lnTo>
                  <a:pt x="10553" y="70822"/>
                </a:lnTo>
                <a:lnTo>
                  <a:pt x="7987" y="74837"/>
                </a:lnTo>
                <a:lnTo>
                  <a:pt x="5324" y="78466"/>
                </a:lnTo>
                <a:lnTo>
                  <a:pt x="3548" y="82791"/>
                </a:lnTo>
                <a:lnTo>
                  <a:pt x="2364" y="87579"/>
                </a:lnTo>
                <a:lnTo>
                  <a:pt x="1575" y="92676"/>
                </a:lnTo>
                <a:lnTo>
                  <a:pt x="1049" y="97979"/>
                </a:lnTo>
                <a:lnTo>
                  <a:pt x="698" y="103419"/>
                </a:lnTo>
                <a:lnTo>
                  <a:pt x="308" y="113591"/>
                </a:lnTo>
                <a:lnTo>
                  <a:pt x="134" y="121287"/>
                </a:lnTo>
                <a:lnTo>
                  <a:pt x="0" y="168700"/>
                </a:lnTo>
                <a:lnTo>
                  <a:pt x="951" y="173426"/>
                </a:lnTo>
                <a:lnTo>
                  <a:pt x="4548" y="181218"/>
                </a:lnTo>
                <a:lnTo>
                  <a:pt x="6841" y="184630"/>
                </a:lnTo>
                <a:lnTo>
                  <a:pt x="9322" y="187856"/>
                </a:lnTo>
                <a:lnTo>
                  <a:pt x="11928" y="190960"/>
                </a:lnTo>
                <a:lnTo>
                  <a:pt x="14618" y="193981"/>
                </a:lnTo>
                <a:lnTo>
                  <a:pt x="20147" y="199879"/>
                </a:lnTo>
                <a:lnTo>
                  <a:pt x="34306" y="214293"/>
                </a:lnTo>
                <a:lnTo>
                  <a:pt x="41169" y="221187"/>
                </a:lnTo>
                <a:lnTo>
                  <a:pt x="43638" y="221753"/>
                </a:lnTo>
                <a:lnTo>
                  <a:pt x="47188" y="222130"/>
                </a:lnTo>
                <a:lnTo>
                  <a:pt x="51460" y="222382"/>
                </a:lnTo>
                <a:lnTo>
                  <a:pt x="58746" y="222661"/>
                </a:lnTo>
                <a:lnTo>
                  <a:pt x="68203" y="222818"/>
                </a:lnTo>
                <a:lnTo>
                  <a:pt x="71185" y="222840"/>
                </a:lnTo>
                <a:lnTo>
                  <a:pt x="74126" y="221903"/>
                </a:lnTo>
                <a:lnTo>
                  <a:pt x="77038" y="220325"/>
                </a:lnTo>
                <a:lnTo>
                  <a:pt x="79932" y="218321"/>
                </a:lnTo>
                <a:lnTo>
                  <a:pt x="83767" y="216984"/>
                </a:lnTo>
                <a:lnTo>
                  <a:pt x="88229" y="216094"/>
                </a:lnTo>
                <a:lnTo>
                  <a:pt x="93107" y="215500"/>
                </a:lnTo>
                <a:lnTo>
                  <a:pt x="97313" y="214151"/>
                </a:lnTo>
                <a:lnTo>
                  <a:pt x="101069" y="212300"/>
                </a:lnTo>
                <a:lnTo>
                  <a:pt x="104526" y="210113"/>
                </a:lnTo>
                <a:lnTo>
                  <a:pt x="107782" y="208655"/>
                </a:lnTo>
                <a:lnTo>
                  <a:pt x="110906" y="207683"/>
                </a:lnTo>
                <a:lnTo>
                  <a:pt x="113942" y="207036"/>
                </a:lnTo>
                <a:lnTo>
                  <a:pt x="116918" y="205651"/>
                </a:lnTo>
                <a:lnTo>
                  <a:pt x="119854" y="203776"/>
                </a:lnTo>
                <a:lnTo>
                  <a:pt x="122764" y="201573"/>
                </a:lnTo>
                <a:lnTo>
                  <a:pt x="125656" y="199152"/>
                </a:lnTo>
                <a:lnTo>
                  <a:pt x="128537" y="196585"/>
                </a:lnTo>
                <a:lnTo>
                  <a:pt x="134278" y="191193"/>
                </a:lnTo>
                <a:lnTo>
                  <a:pt x="140005" y="185622"/>
                </a:lnTo>
                <a:lnTo>
                  <a:pt x="141912" y="182803"/>
                </a:lnTo>
                <a:lnTo>
                  <a:pt x="144033" y="177131"/>
                </a:lnTo>
                <a:lnTo>
                  <a:pt x="144975" y="171434"/>
                </a:lnTo>
                <a:lnTo>
                  <a:pt x="145226" y="168582"/>
                </a:lnTo>
                <a:lnTo>
                  <a:pt x="146347" y="165728"/>
                </a:lnTo>
                <a:lnTo>
                  <a:pt x="150131" y="160017"/>
                </a:lnTo>
                <a:lnTo>
                  <a:pt x="150568" y="157160"/>
                </a:lnTo>
                <a:lnTo>
                  <a:pt x="149908" y="154303"/>
                </a:lnTo>
                <a:lnTo>
                  <a:pt x="147586" y="148589"/>
                </a:lnTo>
                <a:lnTo>
                  <a:pt x="146554" y="142874"/>
                </a:lnTo>
                <a:lnTo>
                  <a:pt x="145326" y="140969"/>
                </a:lnTo>
                <a:lnTo>
                  <a:pt x="143555" y="139700"/>
                </a:lnTo>
                <a:lnTo>
                  <a:pt x="141422" y="138853"/>
                </a:lnTo>
                <a:lnTo>
                  <a:pt x="140001" y="137336"/>
                </a:lnTo>
                <a:lnTo>
                  <a:pt x="139052" y="135372"/>
                </a:lnTo>
                <a:lnTo>
                  <a:pt x="138421" y="133111"/>
                </a:lnTo>
                <a:lnTo>
                  <a:pt x="137047" y="131603"/>
                </a:lnTo>
                <a:lnTo>
                  <a:pt x="135178" y="130598"/>
                </a:lnTo>
                <a:lnTo>
                  <a:pt x="130562" y="129480"/>
                </a:lnTo>
                <a:lnTo>
                  <a:pt x="127997" y="129183"/>
                </a:lnTo>
                <a:lnTo>
                  <a:pt x="125336" y="128984"/>
                </a:lnTo>
                <a:lnTo>
                  <a:pt x="122609" y="128852"/>
                </a:lnTo>
                <a:lnTo>
                  <a:pt x="117038" y="128705"/>
                </a:lnTo>
                <a:lnTo>
                  <a:pt x="108548" y="128622"/>
                </a:lnTo>
                <a:lnTo>
                  <a:pt x="104749" y="129563"/>
                </a:lnTo>
                <a:lnTo>
                  <a:pt x="100311" y="131143"/>
                </a:lnTo>
                <a:lnTo>
                  <a:pt x="95448" y="133148"/>
                </a:lnTo>
                <a:lnTo>
                  <a:pt x="91253" y="135438"/>
                </a:lnTo>
                <a:lnTo>
                  <a:pt x="87504" y="137917"/>
                </a:lnTo>
                <a:lnTo>
                  <a:pt x="84052" y="140522"/>
                </a:lnTo>
                <a:lnTo>
                  <a:pt x="80799" y="143211"/>
                </a:lnTo>
                <a:lnTo>
                  <a:pt x="77677" y="145957"/>
                </a:lnTo>
                <a:lnTo>
                  <a:pt x="74643" y="148739"/>
                </a:lnTo>
                <a:lnTo>
                  <a:pt x="68732" y="154371"/>
                </a:lnTo>
                <a:lnTo>
                  <a:pt x="48583" y="174311"/>
                </a:lnTo>
                <a:lnTo>
                  <a:pt x="46675" y="178120"/>
                </a:lnTo>
                <a:lnTo>
                  <a:pt x="45403" y="182564"/>
                </a:lnTo>
                <a:lnTo>
                  <a:pt x="44555" y="187431"/>
                </a:lnTo>
                <a:lnTo>
                  <a:pt x="43613" y="195380"/>
                </a:lnTo>
                <a:lnTo>
                  <a:pt x="43361" y="198833"/>
                </a:lnTo>
                <a:lnTo>
                  <a:pt x="42241" y="202088"/>
                </a:lnTo>
                <a:lnTo>
                  <a:pt x="38456" y="208244"/>
                </a:lnTo>
                <a:lnTo>
                  <a:pt x="36140" y="214155"/>
                </a:lnTo>
                <a:lnTo>
                  <a:pt x="35110" y="219957"/>
                </a:lnTo>
                <a:lnTo>
                  <a:pt x="34653" y="225711"/>
                </a:lnTo>
                <a:lnTo>
                  <a:pt x="34449" y="231443"/>
                </a:lnTo>
                <a:lnTo>
                  <a:pt x="34395" y="234305"/>
                </a:lnTo>
                <a:lnTo>
                  <a:pt x="35311" y="237166"/>
                </a:lnTo>
                <a:lnTo>
                  <a:pt x="38870" y="242885"/>
                </a:lnTo>
                <a:lnTo>
                  <a:pt x="43024" y="248425"/>
                </a:lnTo>
                <a:lnTo>
                  <a:pt x="47060" y="252651"/>
                </a:lnTo>
                <a:lnTo>
                  <a:pt x="49469" y="254159"/>
                </a:lnTo>
                <a:lnTo>
                  <a:pt x="52028" y="255164"/>
                </a:lnTo>
                <a:lnTo>
                  <a:pt x="6000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0"/>
          <p:cNvSpPr/>
          <p:nvPr/>
        </p:nvSpPr>
        <p:spPr>
          <a:xfrm>
            <a:off x="7315203" y="2614612"/>
            <a:ext cx="178689" cy="205353"/>
          </a:xfrm>
          <a:custGeom>
            <a:avLst/>
            <a:gdLst/>
            <a:ahLst/>
            <a:cxnLst/>
            <a:rect l="0" t="0" r="0" b="0"/>
            <a:pathLst>
              <a:path w="178689" h="205353">
                <a:moveTo>
                  <a:pt x="42859" y="0"/>
                </a:moveTo>
                <a:lnTo>
                  <a:pt x="14166" y="28693"/>
                </a:lnTo>
                <a:lnTo>
                  <a:pt x="12300" y="32464"/>
                </a:lnTo>
                <a:lnTo>
                  <a:pt x="11057" y="36882"/>
                </a:lnTo>
                <a:lnTo>
                  <a:pt x="10227" y="41733"/>
                </a:lnTo>
                <a:lnTo>
                  <a:pt x="8722" y="45920"/>
                </a:lnTo>
                <a:lnTo>
                  <a:pt x="6766" y="49663"/>
                </a:lnTo>
                <a:lnTo>
                  <a:pt x="4510" y="53111"/>
                </a:lnTo>
                <a:lnTo>
                  <a:pt x="3006" y="57315"/>
                </a:lnTo>
                <a:lnTo>
                  <a:pt x="2003" y="62023"/>
                </a:lnTo>
                <a:lnTo>
                  <a:pt x="1334" y="67066"/>
                </a:lnTo>
                <a:lnTo>
                  <a:pt x="888" y="71381"/>
                </a:lnTo>
                <a:lnTo>
                  <a:pt x="591" y="75210"/>
                </a:lnTo>
                <a:lnTo>
                  <a:pt x="393" y="78715"/>
                </a:lnTo>
                <a:lnTo>
                  <a:pt x="173" y="87689"/>
                </a:lnTo>
                <a:lnTo>
                  <a:pt x="0" y="130139"/>
                </a:lnTo>
                <a:lnTo>
                  <a:pt x="951" y="133432"/>
                </a:lnTo>
                <a:lnTo>
                  <a:pt x="4548" y="139631"/>
                </a:lnTo>
                <a:lnTo>
                  <a:pt x="5888" y="143570"/>
                </a:lnTo>
                <a:lnTo>
                  <a:pt x="6782" y="148101"/>
                </a:lnTo>
                <a:lnTo>
                  <a:pt x="7377" y="153026"/>
                </a:lnTo>
                <a:lnTo>
                  <a:pt x="8728" y="157262"/>
                </a:lnTo>
                <a:lnTo>
                  <a:pt x="10580" y="161039"/>
                </a:lnTo>
                <a:lnTo>
                  <a:pt x="12767" y="164510"/>
                </a:lnTo>
                <a:lnTo>
                  <a:pt x="15198" y="170905"/>
                </a:lnTo>
                <a:lnTo>
                  <a:pt x="15845" y="173945"/>
                </a:lnTo>
                <a:lnTo>
                  <a:pt x="19105" y="179861"/>
                </a:lnTo>
                <a:lnTo>
                  <a:pt x="21308" y="182772"/>
                </a:lnTo>
                <a:lnTo>
                  <a:pt x="23729" y="184713"/>
                </a:lnTo>
                <a:lnTo>
                  <a:pt x="26296" y="186007"/>
                </a:lnTo>
                <a:lnTo>
                  <a:pt x="28960" y="186870"/>
                </a:lnTo>
                <a:lnTo>
                  <a:pt x="34460" y="190368"/>
                </a:lnTo>
                <a:lnTo>
                  <a:pt x="37259" y="192635"/>
                </a:lnTo>
                <a:lnTo>
                  <a:pt x="40079" y="194146"/>
                </a:lnTo>
                <a:lnTo>
                  <a:pt x="42910" y="195153"/>
                </a:lnTo>
                <a:lnTo>
                  <a:pt x="45751" y="195824"/>
                </a:lnTo>
                <a:lnTo>
                  <a:pt x="48597" y="197225"/>
                </a:lnTo>
                <a:lnTo>
                  <a:pt x="51447" y="199111"/>
                </a:lnTo>
                <a:lnTo>
                  <a:pt x="54299" y="201320"/>
                </a:lnTo>
                <a:lnTo>
                  <a:pt x="57153" y="202794"/>
                </a:lnTo>
                <a:lnTo>
                  <a:pt x="60009" y="203776"/>
                </a:lnTo>
                <a:lnTo>
                  <a:pt x="62865" y="204430"/>
                </a:lnTo>
                <a:lnTo>
                  <a:pt x="65721" y="204867"/>
                </a:lnTo>
                <a:lnTo>
                  <a:pt x="68578" y="205158"/>
                </a:lnTo>
                <a:lnTo>
                  <a:pt x="71436" y="205352"/>
                </a:lnTo>
                <a:lnTo>
                  <a:pt x="75245" y="204529"/>
                </a:lnTo>
                <a:lnTo>
                  <a:pt x="79690" y="203028"/>
                </a:lnTo>
                <a:lnTo>
                  <a:pt x="84558" y="201074"/>
                </a:lnTo>
                <a:lnTo>
                  <a:pt x="88755" y="199772"/>
                </a:lnTo>
                <a:lnTo>
                  <a:pt x="92506" y="198904"/>
                </a:lnTo>
                <a:lnTo>
                  <a:pt x="95960" y="198325"/>
                </a:lnTo>
                <a:lnTo>
                  <a:pt x="99215" y="196987"/>
                </a:lnTo>
                <a:lnTo>
                  <a:pt x="102337" y="195142"/>
                </a:lnTo>
                <a:lnTo>
                  <a:pt x="105371" y="192960"/>
                </a:lnTo>
                <a:lnTo>
                  <a:pt x="109299" y="190553"/>
                </a:lnTo>
                <a:lnTo>
                  <a:pt x="113822" y="187995"/>
                </a:lnTo>
                <a:lnTo>
                  <a:pt x="118743" y="185338"/>
                </a:lnTo>
                <a:lnTo>
                  <a:pt x="122023" y="182613"/>
                </a:lnTo>
                <a:lnTo>
                  <a:pt x="124211" y="179845"/>
                </a:lnTo>
                <a:lnTo>
                  <a:pt x="125668" y="177046"/>
                </a:lnTo>
                <a:lnTo>
                  <a:pt x="128545" y="174229"/>
                </a:lnTo>
                <a:lnTo>
                  <a:pt x="132368" y="171397"/>
                </a:lnTo>
                <a:lnTo>
                  <a:pt x="136821" y="168557"/>
                </a:lnTo>
                <a:lnTo>
                  <a:pt x="140743" y="165712"/>
                </a:lnTo>
                <a:lnTo>
                  <a:pt x="144311" y="162862"/>
                </a:lnTo>
                <a:lnTo>
                  <a:pt x="147641" y="160010"/>
                </a:lnTo>
                <a:lnTo>
                  <a:pt x="149861" y="156203"/>
                </a:lnTo>
                <a:lnTo>
                  <a:pt x="151341" y="151760"/>
                </a:lnTo>
                <a:lnTo>
                  <a:pt x="152328" y="146894"/>
                </a:lnTo>
                <a:lnTo>
                  <a:pt x="153938" y="142697"/>
                </a:lnTo>
                <a:lnTo>
                  <a:pt x="155964" y="138946"/>
                </a:lnTo>
                <a:lnTo>
                  <a:pt x="158268" y="135493"/>
                </a:lnTo>
                <a:lnTo>
                  <a:pt x="160756" y="131286"/>
                </a:lnTo>
                <a:lnTo>
                  <a:pt x="163367" y="126577"/>
                </a:lnTo>
                <a:lnTo>
                  <a:pt x="166061" y="121532"/>
                </a:lnTo>
                <a:lnTo>
                  <a:pt x="167856" y="117216"/>
                </a:lnTo>
                <a:lnTo>
                  <a:pt x="169053" y="113387"/>
                </a:lnTo>
                <a:lnTo>
                  <a:pt x="169850" y="109881"/>
                </a:lnTo>
                <a:lnTo>
                  <a:pt x="171335" y="105639"/>
                </a:lnTo>
                <a:lnTo>
                  <a:pt x="173277" y="100906"/>
                </a:lnTo>
                <a:lnTo>
                  <a:pt x="175525" y="95846"/>
                </a:lnTo>
                <a:lnTo>
                  <a:pt x="177023" y="91520"/>
                </a:lnTo>
                <a:lnTo>
                  <a:pt x="178021" y="87683"/>
                </a:lnTo>
                <a:lnTo>
                  <a:pt x="178688" y="84173"/>
                </a:lnTo>
                <a:lnTo>
                  <a:pt x="178179" y="79928"/>
                </a:lnTo>
                <a:lnTo>
                  <a:pt x="176887" y="75193"/>
                </a:lnTo>
                <a:lnTo>
                  <a:pt x="175073" y="70131"/>
                </a:lnTo>
                <a:lnTo>
                  <a:pt x="173865" y="65804"/>
                </a:lnTo>
                <a:lnTo>
                  <a:pt x="173059" y="61967"/>
                </a:lnTo>
                <a:lnTo>
                  <a:pt x="172521" y="58457"/>
                </a:lnTo>
                <a:lnTo>
                  <a:pt x="171211" y="54211"/>
                </a:lnTo>
                <a:lnTo>
                  <a:pt x="169385" y="49476"/>
                </a:lnTo>
                <a:lnTo>
                  <a:pt x="167214" y="44414"/>
                </a:lnTo>
                <a:lnTo>
                  <a:pt x="164815" y="40087"/>
                </a:lnTo>
                <a:lnTo>
                  <a:pt x="162263" y="36250"/>
                </a:lnTo>
                <a:lnTo>
                  <a:pt x="159609" y="32739"/>
                </a:lnTo>
                <a:lnTo>
                  <a:pt x="156887" y="29446"/>
                </a:lnTo>
                <a:lnTo>
                  <a:pt x="151324" y="23247"/>
                </a:lnTo>
                <a:lnTo>
                  <a:pt x="145676" y="17317"/>
                </a:lnTo>
                <a:lnTo>
                  <a:pt x="142836" y="14402"/>
                </a:lnTo>
                <a:lnTo>
                  <a:pt x="139990" y="12459"/>
                </a:lnTo>
                <a:lnTo>
                  <a:pt x="137141" y="11163"/>
                </a:lnTo>
                <a:lnTo>
                  <a:pt x="134289" y="10300"/>
                </a:lnTo>
                <a:lnTo>
                  <a:pt x="131434" y="8772"/>
                </a:lnTo>
                <a:lnTo>
                  <a:pt x="128579" y="6800"/>
                </a:lnTo>
                <a:lnTo>
                  <a:pt x="125724" y="4533"/>
                </a:lnTo>
                <a:lnTo>
                  <a:pt x="121915" y="3022"/>
                </a:lnTo>
                <a:lnTo>
                  <a:pt x="117470" y="2015"/>
                </a:lnTo>
                <a:lnTo>
                  <a:pt x="112603" y="1343"/>
                </a:lnTo>
                <a:lnTo>
                  <a:pt x="108405" y="895"/>
                </a:lnTo>
                <a:lnTo>
                  <a:pt x="104654" y="597"/>
                </a:lnTo>
                <a:lnTo>
                  <a:pt x="101200" y="398"/>
                </a:lnTo>
                <a:lnTo>
                  <a:pt x="94823" y="177"/>
                </a:lnTo>
                <a:lnTo>
                  <a:pt x="91789" y="118"/>
                </a:lnTo>
                <a:lnTo>
                  <a:pt x="87862" y="1031"/>
                </a:lnTo>
                <a:lnTo>
                  <a:pt x="83338" y="2593"/>
                </a:lnTo>
                <a:lnTo>
                  <a:pt x="78418" y="4586"/>
                </a:lnTo>
                <a:lnTo>
                  <a:pt x="73232" y="5915"/>
                </a:lnTo>
                <a:lnTo>
                  <a:pt x="67871" y="6801"/>
                </a:lnTo>
                <a:lnTo>
                  <a:pt x="62391" y="7391"/>
                </a:lnTo>
                <a:lnTo>
                  <a:pt x="57785" y="8738"/>
                </a:lnTo>
                <a:lnTo>
                  <a:pt x="53762" y="10588"/>
                </a:lnTo>
                <a:lnTo>
                  <a:pt x="45012" y="15850"/>
                </a:lnTo>
                <a:lnTo>
                  <a:pt x="41276" y="16570"/>
                </a:lnTo>
                <a:lnTo>
                  <a:pt x="3428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1"/>
          <p:cNvSpPr/>
          <p:nvPr/>
        </p:nvSpPr>
        <p:spPr>
          <a:xfrm>
            <a:off x="7632382" y="2717482"/>
            <a:ext cx="145734" cy="17143"/>
          </a:xfrm>
          <a:custGeom>
            <a:avLst/>
            <a:gdLst/>
            <a:ahLst/>
            <a:cxnLst/>
            <a:rect l="0" t="0" r="0" b="0"/>
            <a:pathLst>
              <a:path w="145734" h="17143">
                <a:moveTo>
                  <a:pt x="0" y="8573"/>
                </a:moveTo>
                <a:lnTo>
                  <a:pt x="4551" y="8573"/>
                </a:lnTo>
                <a:lnTo>
                  <a:pt x="5892" y="9525"/>
                </a:lnTo>
                <a:lnTo>
                  <a:pt x="6785" y="11113"/>
                </a:lnTo>
                <a:lnTo>
                  <a:pt x="7381" y="13124"/>
                </a:lnTo>
                <a:lnTo>
                  <a:pt x="8731" y="14464"/>
                </a:lnTo>
                <a:lnTo>
                  <a:pt x="10584" y="15358"/>
                </a:lnTo>
                <a:lnTo>
                  <a:pt x="15849" y="16792"/>
                </a:lnTo>
                <a:lnTo>
                  <a:pt x="19109" y="16988"/>
                </a:lnTo>
                <a:lnTo>
                  <a:pt x="24685" y="17075"/>
                </a:lnTo>
                <a:lnTo>
                  <a:pt x="58524" y="17142"/>
                </a:lnTo>
                <a:lnTo>
                  <a:pt x="63781" y="16191"/>
                </a:lnTo>
                <a:lnTo>
                  <a:pt x="69191" y="14604"/>
                </a:lnTo>
                <a:lnTo>
                  <a:pt x="74702" y="12593"/>
                </a:lnTo>
                <a:lnTo>
                  <a:pt x="80282" y="11253"/>
                </a:lnTo>
                <a:lnTo>
                  <a:pt x="85906" y="10360"/>
                </a:lnTo>
                <a:lnTo>
                  <a:pt x="91561" y="9764"/>
                </a:lnTo>
                <a:lnTo>
                  <a:pt x="96283" y="9367"/>
                </a:lnTo>
                <a:lnTo>
                  <a:pt x="100383" y="9102"/>
                </a:lnTo>
                <a:lnTo>
                  <a:pt x="107480" y="8808"/>
                </a:lnTo>
                <a:lnTo>
                  <a:pt x="116831" y="8642"/>
                </a:lnTo>
                <a:lnTo>
                  <a:pt x="122727" y="8604"/>
                </a:lnTo>
                <a:lnTo>
                  <a:pt x="126586" y="7641"/>
                </a:lnTo>
                <a:lnTo>
                  <a:pt x="131063" y="604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2"/>
          <p:cNvSpPr/>
          <p:nvPr/>
        </p:nvSpPr>
        <p:spPr>
          <a:xfrm>
            <a:off x="7855267" y="2648902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0" y="0"/>
                </a:moveTo>
                <a:lnTo>
                  <a:pt x="4551" y="0"/>
                </a:lnTo>
                <a:lnTo>
                  <a:pt x="4940" y="953"/>
                </a:lnTo>
                <a:lnTo>
                  <a:pt x="4246" y="2540"/>
                </a:lnTo>
                <a:lnTo>
                  <a:pt x="838" y="7381"/>
                </a:lnTo>
                <a:lnTo>
                  <a:pt x="372" y="10583"/>
                </a:lnTo>
                <a:lnTo>
                  <a:pt x="166" y="15181"/>
                </a:lnTo>
                <a:lnTo>
                  <a:pt x="74" y="20400"/>
                </a:lnTo>
                <a:lnTo>
                  <a:pt x="1002" y="23125"/>
                </a:lnTo>
                <a:lnTo>
                  <a:pt x="4573" y="28693"/>
                </a:lnTo>
                <a:lnTo>
                  <a:pt x="8735" y="34137"/>
                </a:lnTo>
                <a:lnTo>
                  <a:pt x="12773" y="38350"/>
                </a:lnTo>
                <a:lnTo>
                  <a:pt x="28692" y="54398"/>
                </a:lnTo>
                <a:lnTo>
                  <a:pt x="31511" y="58173"/>
                </a:lnTo>
                <a:lnTo>
                  <a:pt x="34342" y="62595"/>
                </a:lnTo>
                <a:lnTo>
                  <a:pt x="37183" y="67447"/>
                </a:lnTo>
                <a:lnTo>
                  <a:pt x="40981" y="71635"/>
                </a:lnTo>
                <a:lnTo>
                  <a:pt x="45418" y="75379"/>
                </a:lnTo>
                <a:lnTo>
                  <a:pt x="50281" y="78828"/>
                </a:lnTo>
                <a:lnTo>
                  <a:pt x="54476" y="82079"/>
                </a:lnTo>
                <a:lnTo>
                  <a:pt x="58225" y="85200"/>
                </a:lnTo>
                <a:lnTo>
                  <a:pt x="61676" y="88232"/>
                </a:lnTo>
                <a:lnTo>
                  <a:pt x="70591" y="96682"/>
                </a:lnTo>
                <a:lnTo>
                  <a:pt x="148559" y="174276"/>
                </a:lnTo>
                <a:lnTo>
                  <a:pt x="152379" y="177144"/>
                </a:lnTo>
                <a:lnTo>
                  <a:pt x="156831" y="180008"/>
                </a:lnTo>
                <a:lnTo>
                  <a:pt x="161704" y="182871"/>
                </a:lnTo>
                <a:lnTo>
                  <a:pt x="165905" y="185731"/>
                </a:lnTo>
                <a:lnTo>
                  <a:pt x="169658" y="188591"/>
                </a:lnTo>
                <a:lnTo>
                  <a:pt x="177975" y="195473"/>
                </a:lnTo>
                <a:lnTo>
                  <a:pt x="181653" y="198955"/>
                </a:lnTo>
                <a:lnTo>
                  <a:pt x="18859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3"/>
          <p:cNvSpPr/>
          <p:nvPr/>
        </p:nvSpPr>
        <p:spPr>
          <a:xfrm>
            <a:off x="7829550" y="2666047"/>
            <a:ext cx="214313" cy="197168"/>
          </a:xfrm>
          <a:custGeom>
            <a:avLst/>
            <a:gdLst/>
            <a:ahLst/>
            <a:cxnLst/>
            <a:rect l="0" t="0" r="0" b="0"/>
            <a:pathLst>
              <a:path w="214313" h="197168">
                <a:moveTo>
                  <a:pt x="214312" y="0"/>
                </a:moveTo>
                <a:lnTo>
                  <a:pt x="214312" y="4551"/>
                </a:lnTo>
                <a:lnTo>
                  <a:pt x="213360" y="5892"/>
                </a:lnTo>
                <a:lnTo>
                  <a:pt x="211773" y="6785"/>
                </a:lnTo>
                <a:lnTo>
                  <a:pt x="209761" y="7381"/>
                </a:lnTo>
                <a:lnTo>
                  <a:pt x="208421" y="8731"/>
                </a:lnTo>
                <a:lnTo>
                  <a:pt x="207527" y="10583"/>
                </a:lnTo>
                <a:lnTo>
                  <a:pt x="206931" y="12770"/>
                </a:lnTo>
                <a:lnTo>
                  <a:pt x="203729" y="17741"/>
                </a:lnTo>
                <a:lnTo>
                  <a:pt x="201542" y="20400"/>
                </a:lnTo>
                <a:lnTo>
                  <a:pt x="198179" y="23125"/>
                </a:lnTo>
                <a:lnTo>
                  <a:pt x="194032" y="25894"/>
                </a:lnTo>
                <a:lnTo>
                  <a:pt x="189362" y="28693"/>
                </a:lnTo>
                <a:lnTo>
                  <a:pt x="185296" y="31511"/>
                </a:lnTo>
                <a:lnTo>
                  <a:pt x="181633" y="34342"/>
                </a:lnTo>
                <a:lnTo>
                  <a:pt x="178239" y="37182"/>
                </a:lnTo>
                <a:lnTo>
                  <a:pt x="174071" y="40028"/>
                </a:lnTo>
                <a:lnTo>
                  <a:pt x="169387" y="42878"/>
                </a:lnTo>
                <a:lnTo>
                  <a:pt x="164360" y="45730"/>
                </a:lnTo>
                <a:lnTo>
                  <a:pt x="159104" y="49537"/>
                </a:lnTo>
                <a:lnTo>
                  <a:pt x="153693" y="53980"/>
                </a:lnTo>
                <a:lnTo>
                  <a:pt x="148182" y="58846"/>
                </a:lnTo>
                <a:lnTo>
                  <a:pt x="136979" y="69334"/>
                </a:lnTo>
                <a:lnTo>
                  <a:pt x="108560" y="97254"/>
                </a:lnTo>
                <a:lnTo>
                  <a:pt x="97145" y="108629"/>
                </a:lnTo>
                <a:lnTo>
                  <a:pt x="91433" y="113377"/>
                </a:lnTo>
                <a:lnTo>
                  <a:pt x="85721" y="117495"/>
                </a:lnTo>
                <a:lnTo>
                  <a:pt x="80007" y="121192"/>
                </a:lnTo>
                <a:lnTo>
                  <a:pt x="74292" y="125563"/>
                </a:lnTo>
                <a:lnTo>
                  <a:pt x="68578" y="130381"/>
                </a:lnTo>
                <a:lnTo>
                  <a:pt x="62864" y="135498"/>
                </a:lnTo>
                <a:lnTo>
                  <a:pt x="58101" y="140815"/>
                </a:lnTo>
                <a:lnTo>
                  <a:pt x="53975" y="146264"/>
                </a:lnTo>
                <a:lnTo>
                  <a:pt x="50270" y="151802"/>
                </a:lnTo>
                <a:lnTo>
                  <a:pt x="45896" y="156446"/>
                </a:lnTo>
                <a:lnTo>
                  <a:pt x="41075" y="160495"/>
                </a:lnTo>
                <a:lnTo>
                  <a:pt x="35955" y="164147"/>
                </a:lnTo>
                <a:lnTo>
                  <a:pt x="31591" y="167534"/>
                </a:lnTo>
                <a:lnTo>
                  <a:pt x="27727" y="170744"/>
                </a:lnTo>
                <a:lnTo>
                  <a:pt x="24200" y="173837"/>
                </a:lnTo>
                <a:lnTo>
                  <a:pt x="17740" y="179813"/>
                </a:lnTo>
                <a:lnTo>
                  <a:pt x="14684" y="182741"/>
                </a:lnTo>
                <a:lnTo>
                  <a:pt x="12647" y="185645"/>
                </a:lnTo>
                <a:lnTo>
                  <a:pt x="10383" y="191411"/>
                </a:lnTo>
                <a:lnTo>
                  <a:pt x="8827" y="193330"/>
                </a:lnTo>
                <a:lnTo>
                  <a:pt x="6837" y="194609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4"/>
          <p:cNvSpPr/>
          <p:nvPr/>
        </p:nvSpPr>
        <p:spPr>
          <a:xfrm>
            <a:off x="8164231" y="2751772"/>
            <a:ext cx="188242" cy="1"/>
          </a:xfrm>
          <a:custGeom>
            <a:avLst/>
            <a:gdLst/>
            <a:ahLst/>
            <a:cxnLst/>
            <a:rect l="0" t="0" r="0" b="0"/>
            <a:pathLst>
              <a:path w="188242" h="1">
                <a:moveTo>
                  <a:pt x="8219" y="0"/>
                </a:moveTo>
                <a:lnTo>
                  <a:pt x="0" y="0"/>
                </a:lnTo>
                <a:lnTo>
                  <a:pt x="1882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5"/>
          <p:cNvSpPr/>
          <p:nvPr/>
        </p:nvSpPr>
        <p:spPr>
          <a:xfrm>
            <a:off x="8407541" y="2631757"/>
            <a:ext cx="210679" cy="171451"/>
          </a:xfrm>
          <a:custGeom>
            <a:avLst/>
            <a:gdLst/>
            <a:ahLst/>
            <a:cxnLst/>
            <a:rect l="0" t="0" r="0" b="0"/>
            <a:pathLst>
              <a:path w="210679" h="171451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689" y="7381"/>
                </a:lnTo>
                <a:lnTo>
                  <a:pt x="4829" y="10583"/>
                </a:lnTo>
                <a:lnTo>
                  <a:pt x="4865" y="12770"/>
                </a:lnTo>
                <a:lnTo>
                  <a:pt x="5842" y="14229"/>
                </a:lnTo>
                <a:lnTo>
                  <a:pt x="7446" y="15201"/>
                </a:lnTo>
                <a:lnTo>
                  <a:pt x="9467" y="15849"/>
                </a:lnTo>
                <a:lnTo>
                  <a:pt x="10815" y="17234"/>
                </a:lnTo>
                <a:lnTo>
                  <a:pt x="11714" y="19109"/>
                </a:lnTo>
                <a:lnTo>
                  <a:pt x="12313" y="21312"/>
                </a:lnTo>
                <a:lnTo>
                  <a:pt x="15520" y="26299"/>
                </a:lnTo>
                <a:lnTo>
                  <a:pt x="17707" y="28963"/>
                </a:lnTo>
                <a:lnTo>
                  <a:pt x="20119" y="31691"/>
                </a:lnTo>
                <a:lnTo>
                  <a:pt x="25337" y="37263"/>
                </a:lnTo>
                <a:lnTo>
                  <a:pt x="33631" y="45754"/>
                </a:lnTo>
                <a:lnTo>
                  <a:pt x="37401" y="48600"/>
                </a:lnTo>
                <a:lnTo>
                  <a:pt x="41820" y="51450"/>
                </a:lnTo>
                <a:lnTo>
                  <a:pt x="46672" y="54303"/>
                </a:lnTo>
                <a:lnTo>
                  <a:pt x="50858" y="57157"/>
                </a:lnTo>
                <a:lnTo>
                  <a:pt x="54602" y="60012"/>
                </a:lnTo>
                <a:lnTo>
                  <a:pt x="58050" y="62868"/>
                </a:lnTo>
                <a:lnTo>
                  <a:pt x="61301" y="66677"/>
                </a:lnTo>
                <a:lnTo>
                  <a:pt x="64420" y="71121"/>
                </a:lnTo>
                <a:lnTo>
                  <a:pt x="67454" y="75989"/>
                </a:lnTo>
                <a:lnTo>
                  <a:pt x="71380" y="80187"/>
                </a:lnTo>
                <a:lnTo>
                  <a:pt x="75903" y="83938"/>
                </a:lnTo>
                <a:lnTo>
                  <a:pt x="80824" y="87391"/>
                </a:lnTo>
                <a:lnTo>
                  <a:pt x="86009" y="90646"/>
                </a:lnTo>
                <a:lnTo>
                  <a:pt x="91370" y="93768"/>
                </a:lnTo>
                <a:lnTo>
                  <a:pt x="96850" y="96802"/>
                </a:lnTo>
                <a:lnTo>
                  <a:pt x="101455" y="100730"/>
                </a:lnTo>
                <a:lnTo>
                  <a:pt x="105478" y="105253"/>
                </a:lnTo>
                <a:lnTo>
                  <a:pt x="109112" y="110174"/>
                </a:lnTo>
                <a:lnTo>
                  <a:pt x="113441" y="114407"/>
                </a:lnTo>
                <a:lnTo>
                  <a:pt x="118231" y="118181"/>
                </a:lnTo>
                <a:lnTo>
                  <a:pt x="123329" y="121650"/>
                </a:lnTo>
                <a:lnTo>
                  <a:pt x="127681" y="124915"/>
                </a:lnTo>
                <a:lnTo>
                  <a:pt x="131535" y="128044"/>
                </a:lnTo>
                <a:lnTo>
                  <a:pt x="135056" y="131083"/>
                </a:lnTo>
                <a:lnTo>
                  <a:pt x="139309" y="134061"/>
                </a:lnTo>
                <a:lnTo>
                  <a:pt x="144049" y="136999"/>
                </a:lnTo>
                <a:lnTo>
                  <a:pt x="149113" y="139910"/>
                </a:lnTo>
                <a:lnTo>
                  <a:pt x="153443" y="142804"/>
                </a:lnTo>
                <a:lnTo>
                  <a:pt x="157281" y="145685"/>
                </a:lnTo>
                <a:lnTo>
                  <a:pt x="160792" y="148558"/>
                </a:lnTo>
                <a:lnTo>
                  <a:pt x="165039" y="151426"/>
                </a:lnTo>
                <a:lnTo>
                  <a:pt x="169775" y="154291"/>
                </a:lnTo>
                <a:lnTo>
                  <a:pt x="174837" y="157153"/>
                </a:lnTo>
                <a:lnTo>
                  <a:pt x="179165" y="159061"/>
                </a:lnTo>
                <a:lnTo>
                  <a:pt x="183002" y="160333"/>
                </a:lnTo>
                <a:lnTo>
                  <a:pt x="186512" y="161182"/>
                </a:lnTo>
                <a:lnTo>
                  <a:pt x="188853" y="162699"/>
                </a:lnTo>
                <a:lnTo>
                  <a:pt x="190413" y="164664"/>
                </a:lnTo>
                <a:lnTo>
                  <a:pt x="191453" y="166926"/>
                </a:lnTo>
                <a:lnTo>
                  <a:pt x="193099" y="168434"/>
                </a:lnTo>
                <a:lnTo>
                  <a:pt x="195149" y="169439"/>
                </a:lnTo>
                <a:lnTo>
                  <a:pt x="199967" y="170556"/>
                </a:lnTo>
                <a:lnTo>
                  <a:pt x="205283" y="171053"/>
                </a:lnTo>
                <a:lnTo>
                  <a:pt x="210678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6"/>
          <p:cNvSpPr/>
          <p:nvPr/>
        </p:nvSpPr>
        <p:spPr>
          <a:xfrm>
            <a:off x="8421052" y="2640330"/>
            <a:ext cx="154306" cy="222885"/>
          </a:xfrm>
          <a:custGeom>
            <a:avLst/>
            <a:gdLst/>
            <a:ahLst/>
            <a:cxnLst/>
            <a:rect l="0" t="0" r="0" b="0"/>
            <a:pathLst>
              <a:path w="154306" h="222885">
                <a:moveTo>
                  <a:pt x="154305" y="0"/>
                </a:moveTo>
                <a:lnTo>
                  <a:pt x="142374" y="11931"/>
                </a:lnTo>
                <a:lnTo>
                  <a:pt x="140635" y="14622"/>
                </a:lnTo>
                <a:lnTo>
                  <a:pt x="138705" y="20151"/>
                </a:lnTo>
                <a:lnTo>
                  <a:pt x="136285" y="23911"/>
                </a:lnTo>
                <a:lnTo>
                  <a:pt x="132767" y="28323"/>
                </a:lnTo>
                <a:lnTo>
                  <a:pt x="128516" y="33169"/>
                </a:lnTo>
                <a:lnTo>
                  <a:pt x="121253" y="41094"/>
                </a:lnTo>
                <a:lnTo>
                  <a:pt x="113898" y="48744"/>
                </a:lnTo>
                <a:lnTo>
                  <a:pt x="104278" y="58494"/>
                </a:lnTo>
                <a:lnTo>
                  <a:pt x="99999" y="64713"/>
                </a:lnTo>
                <a:lnTo>
                  <a:pt x="96194" y="71717"/>
                </a:lnTo>
                <a:lnTo>
                  <a:pt x="92705" y="79244"/>
                </a:lnTo>
                <a:lnTo>
                  <a:pt x="88473" y="86166"/>
                </a:lnTo>
                <a:lnTo>
                  <a:pt x="83747" y="92687"/>
                </a:lnTo>
                <a:lnTo>
                  <a:pt x="78692" y="98939"/>
                </a:lnTo>
                <a:lnTo>
                  <a:pt x="74369" y="105011"/>
                </a:lnTo>
                <a:lnTo>
                  <a:pt x="70534" y="110965"/>
                </a:lnTo>
                <a:lnTo>
                  <a:pt x="67025" y="116839"/>
                </a:lnTo>
                <a:lnTo>
                  <a:pt x="63734" y="123612"/>
                </a:lnTo>
                <a:lnTo>
                  <a:pt x="60586" y="130986"/>
                </a:lnTo>
                <a:lnTo>
                  <a:pt x="57537" y="138759"/>
                </a:lnTo>
                <a:lnTo>
                  <a:pt x="53598" y="145846"/>
                </a:lnTo>
                <a:lnTo>
                  <a:pt x="49067" y="152475"/>
                </a:lnTo>
                <a:lnTo>
                  <a:pt x="44142" y="158800"/>
                </a:lnTo>
                <a:lnTo>
                  <a:pt x="39905" y="164922"/>
                </a:lnTo>
                <a:lnTo>
                  <a:pt x="36129" y="170907"/>
                </a:lnTo>
                <a:lnTo>
                  <a:pt x="32658" y="176803"/>
                </a:lnTo>
                <a:lnTo>
                  <a:pt x="28440" y="182639"/>
                </a:lnTo>
                <a:lnTo>
                  <a:pt x="23722" y="188434"/>
                </a:lnTo>
                <a:lnTo>
                  <a:pt x="18673" y="194202"/>
                </a:lnTo>
                <a:lnTo>
                  <a:pt x="15305" y="199001"/>
                </a:lnTo>
                <a:lnTo>
                  <a:pt x="13062" y="203152"/>
                </a:lnTo>
                <a:lnTo>
                  <a:pt x="11565" y="206872"/>
                </a:lnTo>
                <a:lnTo>
                  <a:pt x="9615" y="209352"/>
                </a:lnTo>
                <a:lnTo>
                  <a:pt x="7362" y="211006"/>
                </a:lnTo>
                <a:lnTo>
                  <a:pt x="4908" y="212108"/>
                </a:lnTo>
                <a:lnTo>
                  <a:pt x="3272" y="213795"/>
                </a:lnTo>
                <a:lnTo>
                  <a:pt x="2182" y="215872"/>
                </a:lnTo>
                <a:lnTo>
                  <a:pt x="0" y="2228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7"/>
          <p:cNvSpPr/>
          <p:nvPr/>
        </p:nvSpPr>
        <p:spPr>
          <a:xfrm>
            <a:off x="8618219" y="2460307"/>
            <a:ext cx="170947" cy="454344"/>
          </a:xfrm>
          <a:custGeom>
            <a:avLst/>
            <a:gdLst/>
            <a:ahLst/>
            <a:cxnLst/>
            <a:rect l="0" t="0" r="0" b="0"/>
            <a:pathLst>
              <a:path w="170947" h="45434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2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4623" y="14229"/>
                </a:lnTo>
                <a:lnTo>
                  <a:pt x="17368" y="15201"/>
                </a:lnTo>
                <a:lnTo>
                  <a:pt x="20152" y="15849"/>
                </a:lnTo>
                <a:lnTo>
                  <a:pt x="22959" y="17234"/>
                </a:lnTo>
                <a:lnTo>
                  <a:pt x="25784" y="19109"/>
                </a:lnTo>
                <a:lnTo>
                  <a:pt x="28620" y="21312"/>
                </a:lnTo>
                <a:lnTo>
                  <a:pt x="31462" y="23733"/>
                </a:lnTo>
                <a:lnTo>
                  <a:pt x="34310" y="26299"/>
                </a:lnTo>
                <a:lnTo>
                  <a:pt x="37161" y="28963"/>
                </a:lnTo>
                <a:lnTo>
                  <a:pt x="58223" y="49699"/>
                </a:lnTo>
                <a:lnTo>
                  <a:pt x="61675" y="53135"/>
                </a:lnTo>
                <a:lnTo>
                  <a:pt x="64930" y="57331"/>
                </a:lnTo>
                <a:lnTo>
                  <a:pt x="68051" y="62033"/>
                </a:lnTo>
                <a:lnTo>
                  <a:pt x="71086" y="67073"/>
                </a:lnTo>
                <a:lnTo>
                  <a:pt x="75013" y="72338"/>
                </a:lnTo>
                <a:lnTo>
                  <a:pt x="79537" y="77753"/>
                </a:lnTo>
                <a:lnTo>
                  <a:pt x="84457" y="83268"/>
                </a:lnTo>
                <a:lnTo>
                  <a:pt x="95004" y="94476"/>
                </a:lnTo>
                <a:lnTo>
                  <a:pt x="100484" y="100131"/>
                </a:lnTo>
                <a:lnTo>
                  <a:pt x="105089" y="105807"/>
                </a:lnTo>
                <a:lnTo>
                  <a:pt x="109113" y="111495"/>
                </a:lnTo>
                <a:lnTo>
                  <a:pt x="112747" y="117193"/>
                </a:lnTo>
                <a:lnTo>
                  <a:pt x="117075" y="122896"/>
                </a:lnTo>
                <a:lnTo>
                  <a:pt x="121865" y="128603"/>
                </a:lnTo>
                <a:lnTo>
                  <a:pt x="126963" y="134313"/>
                </a:lnTo>
                <a:lnTo>
                  <a:pt x="131315" y="140024"/>
                </a:lnTo>
                <a:lnTo>
                  <a:pt x="135168" y="145737"/>
                </a:lnTo>
                <a:lnTo>
                  <a:pt x="138689" y="151451"/>
                </a:lnTo>
                <a:lnTo>
                  <a:pt x="141990" y="157165"/>
                </a:lnTo>
                <a:lnTo>
                  <a:pt x="148197" y="168593"/>
                </a:lnTo>
                <a:lnTo>
                  <a:pt x="151186" y="175261"/>
                </a:lnTo>
                <a:lnTo>
                  <a:pt x="154131" y="182563"/>
                </a:lnTo>
                <a:lnTo>
                  <a:pt x="159943" y="198297"/>
                </a:lnTo>
                <a:lnTo>
                  <a:pt x="165702" y="214814"/>
                </a:lnTo>
                <a:lnTo>
                  <a:pt x="167617" y="222267"/>
                </a:lnTo>
                <a:lnTo>
                  <a:pt x="169747" y="235628"/>
                </a:lnTo>
                <a:lnTo>
                  <a:pt x="170315" y="242810"/>
                </a:lnTo>
                <a:lnTo>
                  <a:pt x="170694" y="250456"/>
                </a:lnTo>
                <a:lnTo>
                  <a:pt x="170946" y="258411"/>
                </a:lnTo>
                <a:lnTo>
                  <a:pt x="170161" y="266571"/>
                </a:lnTo>
                <a:lnTo>
                  <a:pt x="168686" y="274869"/>
                </a:lnTo>
                <a:lnTo>
                  <a:pt x="166750" y="283259"/>
                </a:lnTo>
                <a:lnTo>
                  <a:pt x="164507" y="291709"/>
                </a:lnTo>
                <a:lnTo>
                  <a:pt x="159474" y="308719"/>
                </a:lnTo>
                <a:lnTo>
                  <a:pt x="156799" y="316302"/>
                </a:lnTo>
                <a:lnTo>
                  <a:pt x="154063" y="323263"/>
                </a:lnTo>
                <a:lnTo>
                  <a:pt x="151286" y="329809"/>
                </a:lnTo>
                <a:lnTo>
                  <a:pt x="147530" y="336078"/>
                </a:lnTo>
                <a:lnTo>
                  <a:pt x="143121" y="342162"/>
                </a:lnTo>
                <a:lnTo>
                  <a:pt x="138277" y="348123"/>
                </a:lnTo>
                <a:lnTo>
                  <a:pt x="133142" y="354002"/>
                </a:lnTo>
                <a:lnTo>
                  <a:pt x="127815" y="359826"/>
                </a:lnTo>
                <a:lnTo>
                  <a:pt x="122358" y="365614"/>
                </a:lnTo>
                <a:lnTo>
                  <a:pt x="117767" y="371378"/>
                </a:lnTo>
                <a:lnTo>
                  <a:pt x="113754" y="377125"/>
                </a:lnTo>
                <a:lnTo>
                  <a:pt x="110125" y="382862"/>
                </a:lnTo>
                <a:lnTo>
                  <a:pt x="105803" y="388591"/>
                </a:lnTo>
                <a:lnTo>
                  <a:pt x="101015" y="394316"/>
                </a:lnTo>
                <a:lnTo>
                  <a:pt x="95919" y="400037"/>
                </a:lnTo>
                <a:lnTo>
                  <a:pt x="91568" y="405757"/>
                </a:lnTo>
                <a:lnTo>
                  <a:pt x="87716" y="411474"/>
                </a:lnTo>
                <a:lnTo>
                  <a:pt x="84196" y="417191"/>
                </a:lnTo>
                <a:lnTo>
                  <a:pt x="80895" y="421955"/>
                </a:lnTo>
                <a:lnTo>
                  <a:pt x="77744" y="426084"/>
                </a:lnTo>
                <a:lnTo>
                  <a:pt x="74689" y="429788"/>
                </a:lnTo>
                <a:lnTo>
                  <a:pt x="70748" y="433210"/>
                </a:lnTo>
                <a:lnTo>
                  <a:pt x="66216" y="436444"/>
                </a:lnTo>
                <a:lnTo>
                  <a:pt x="61289" y="439553"/>
                </a:lnTo>
                <a:lnTo>
                  <a:pt x="57052" y="442578"/>
                </a:lnTo>
                <a:lnTo>
                  <a:pt x="53275" y="445547"/>
                </a:lnTo>
                <a:lnTo>
                  <a:pt x="49804" y="448479"/>
                </a:lnTo>
                <a:lnTo>
                  <a:pt x="45586" y="450434"/>
                </a:lnTo>
                <a:lnTo>
                  <a:pt x="40868" y="451737"/>
                </a:lnTo>
                <a:lnTo>
                  <a:pt x="28711" y="453828"/>
                </a:lnTo>
                <a:lnTo>
                  <a:pt x="24508" y="454114"/>
                </a:lnTo>
                <a:lnTo>
                  <a:pt x="17146" y="4543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8"/>
          <p:cNvSpPr/>
          <p:nvPr/>
        </p:nvSpPr>
        <p:spPr>
          <a:xfrm>
            <a:off x="5249227" y="3480435"/>
            <a:ext cx="256778" cy="188595"/>
          </a:xfrm>
          <a:custGeom>
            <a:avLst/>
            <a:gdLst/>
            <a:ahLst/>
            <a:cxnLst/>
            <a:rect l="0" t="0" r="0" b="0"/>
            <a:pathLst>
              <a:path w="256778" h="188595">
                <a:moveTo>
                  <a:pt x="0" y="0"/>
                </a:moveTo>
                <a:lnTo>
                  <a:pt x="0" y="84177"/>
                </a:lnTo>
                <a:lnTo>
                  <a:pt x="953" y="89455"/>
                </a:lnTo>
                <a:lnTo>
                  <a:pt x="2540" y="94879"/>
                </a:lnTo>
                <a:lnTo>
                  <a:pt x="4551" y="100400"/>
                </a:lnTo>
                <a:lnTo>
                  <a:pt x="5892" y="105033"/>
                </a:lnTo>
                <a:lnTo>
                  <a:pt x="6785" y="109074"/>
                </a:lnTo>
                <a:lnTo>
                  <a:pt x="7381" y="112722"/>
                </a:lnTo>
                <a:lnTo>
                  <a:pt x="8731" y="117057"/>
                </a:lnTo>
                <a:lnTo>
                  <a:pt x="10583" y="121853"/>
                </a:lnTo>
                <a:lnTo>
                  <a:pt x="12770" y="126955"/>
                </a:lnTo>
                <a:lnTo>
                  <a:pt x="15181" y="131309"/>
                </a:lnTo>
                <a:lnTo>
                  <a:pt x="17741" y="135164"/>
                </a:lnTo>
                <a:lnTo>
                  <a:pt x="20400" y="138687"/>
                </a:lnTo>
                <a:lnTo>
                  <a:pt x="24077" y="141988"/>
                </a:lnTo>
                <a:lnTo>
                  <a:pt x="28434" y="145141"/>
                </a:lnTo>
                <a:lnTo>
                  <a:pt x="33243" y="148195"/>
                </a:lnTo>
                <a:lnTo>
                  <a:pt x="37403" y="151184"/>
                </a:lnTo>
                <a:lnTo>
                  <a:pt x="44563" y="157046"/>
                </a:lnTo>
                <a:lnTo>
                  <a:pt x="48759" y="159942"/>
                </a:lnTo>
                <a:lnTo>
                  <a:pt x="53461" y="162825"/>
                </a:lnTo>
                <a:lnTo>
                  <a:pt x="58500" y="165700"/>
                </a:lnTo>
                <a:lnTo>
                  <a:pt x="63765" y="167616"/>
                </a:lnTo>
                <a:lnTo>
                  <a:pt x="69180" y="168894"/>
                </a:lnTo>
                <a:lnTo>
                  <a:pt x="74696" y="169746"/>
                </a:lnTo>
                <a:lnTo>
                  <a:pt x="79324" y="171266"/>
                </a:lnTo>
                <a:lnTo>
                  <a:pt x="87008" y="175496"/>
                </a:lnTo>
                <a:lnTo>
                  <a:pt x="92295" y="177004"/>
                </a:lnTo>
                <a:lnTo>
                  <a:pt x="98678" y="178010"/>
                </a:lnTo>
                <a:lnTo>
                  <a:pt x="105790" y="178681"/>
                </a:lnTo>
                <a:lnTo>
                  <a:pt x="112437" y="178176"/>
                </a:lnTo>
                <a:lnTo>
                  <a:pt x="118773" y="176886"/>
                </a:lnTo>
                <a:lnTo>
                  <a:pt x="124902" y="175074"/>
                </a:lnTo>
                <a:lnTo>
                  <a:pt x="130893" y="173866"/>
                </a:lnTo>
                <a:lnTo>
                  <a:pt x="136792" y="173060"/>
                </a:lnTo>
                <a:lnTo>
                  <a:pt x="142630" y="172523"/>
                </a:lnTo>
                <a:lnTo>
                  <a:pt x="148427" y="171213"/>
                </a:lnTo>
                <a:lnTo>
                  <a:pt x="154196" y="169387"/>
                </a:lnTo>
                <a:lnTo>
                  <a:pt x="159947" y="167217"/>
                </a:lnTo>
                <a:lnTo>
                  <a:pt x="165687" y="165770"/>
                </a:lnTo>
                <a:lnTo>
                  <a:pt x="171418" y="164806"/>
                </a:lnTo>
                <a:lnTo>
                  <a:pt x="177144" y="164163"/>
                </a:lnTo>
                <a:lnTo>
                  <a:pt x="182866" y="162782"/>
                </a:lnTo>
                <a:lnTo>
                  <a:pt x="188586" y="160909"/>
                </a:lnTo>
                <a:lnTo>
                  <a:pt x="194304" y="158707"/>
                </a:lnTo>
                <a:lnTo>
                  <a:pt x="200021" y="155335"/>
                </a:lnTo>
                <a:lnTo>
                  <a:pt x="205737" y="151182"/>
                </a:lnTo>
                <a:lnTo>
                  <a:pt x="211453" y="146507"/>
                </a:lnTo>
                <a:lnTo>
                  <a:pt x="216216" y="142439"/>
                </a:lnTo>
                <a:lnTo>
                  <a:pt x="220344" y="138774"/>
                </a:lnTo>
                <a:lnTo>
                  <a:pt x="227471" y="132162"/>
                </a:lnTo>
                <a:lnTo>
                  <a:pt x="233813" y="126048"/>
                </a:lnTo>
                <a:lnTo>
                  <a:pt x="236838" y="122132"/>
                </a:lnTo>
                <a:lnTo>
                  <a:pt x="239807" y="117616"/>
                </a:lnTo>
                <a:lnTo>
                  <a:pt x="242739" y="112701"/>
                </a:lnTo>
                <a:lnTo>
                  <a:pt x="244693" y="108471"/>
                </a:lnTo>
                <a:lnTo>
                  <a:pt x="245996" y="104699"/>
                </a:lnTo>
                <a:lnTo>
                  <a:pt x="246865" y="101232"/>
                </a:lnTo>
                <a:lnTo>
                  <a:pt x="248397" y="97015"/>
                </a:lnTo>
                <a:lnTo>
                  <a:pt x="250371" y="92299"/>
                </a:lnTo>
                <a:lnTo>
                  <a:pt x="252639" y="87250"/>
                </a:lnTo>
                <a:lnTo>
                  <a:pt x="254151" y="82931"/>
                </a:lnTo>
                <a:lnTo>
                  <a:pt x="255159" y="79100"/>
                </a:lnTo>
                <a:lnTo>
                  <a:pt x="255831" y="75594"/>
                </a:lnTo>
                <a:lnTo>
                  <a:pt x="256279" y="71350"/>
                </a:lnTo>
                <a:lnTo>
                  <a:pt x="256578" y="66617"/>
                </a:lnTo>
                <a:lnTo>
                  <a:pt x="256777" y="61556"/>
                </a:lnTo>
                <a:lnTo>
                  <a:pt x="255957" y="57230"/>
                </a:lnTo>
                <a:lnTo>
                  <a:pt x="254458" y="53393"/>
                </a:lnTo>
                <a:lnTo>
                  <a:pt x="252506" y="49883"/>
                </a:lnTo>
                <a:lnTo>
                  <a:pt x="251205" y="46590"/>
                </a:lnTo>
                <a:lnTo>
                  <a:pt x="250338" y="43442"/>
                </a:lnTo>
                <a:lnTo>
                  <a:pt x="249759" y="40392"/>
                </a:lnTo>
                <a:lnTo>
                  <a:pt x="248421" y="37405"/>
                </a:lnTo>
                <a:lnTo>
                  <a:pt x="244394" y="31547"/>
                </a:lnTo>
                <a:lnTo>
                  <a:pt x="239430" y="25768"/>
                </a:lnTo>
                <a:lnTo>
                  <a:pt x="236773" y="22893"/>
                </a:lnTo>
                <a:lnTo>
                  <a:pt x="234048" y="20977"/>
                </a:lnTo>
                <a:lnTo>
                  <a:pt x="228482" y="18848"/>
                </a:lnTo>
                <a:lnTo>
                  <a:pt x="224711" y="18280"/>
                </a:lnTo>
                <a:lnTo>
                  <a:pt x="220293" y="17902"/>
                </a:lnTo>
                <a:lnTo>
                  <a:pt x="215442" y="17649"/>
                </a:lnTo>
                <a:lnTo>
                  <a:pt x="204972" y="17369"/>
                </a:lnTo>
                <a:lnTo>
                  <a:pt x="199513" y="17294"/>
                </a:lnTo>
                <a:lnTo>
                  <a:pt x="194921" y="18197"/>
                </a:lnTo>
                <a:lnTo>
                  <a:pt x="187279" y="21740"/>
                </a:lnTo>
                <a:lnTo>
                  <a:pt x="182955" y="23066"/>
                </a:lnTo>
                <a:lnTo>
                  <a:pt x="178168" y="23949"/>
                </a:lnTo>
                <a:lnTo>
                  <a:pt x="173071" y="24539"/>
                </a:lnTo>
                <a:lnTo>
                  <a:pt x="167768" y="25884"/>
                </a:lnTo>
                <a:lnTo>
                  <a:pt x="162328" y="27733"/>
                </a:lnTo>
                <a:lnTo>
                  <a:pt x="156796" y="29919"/>
                </a:lnTo>
                <a:lnTo>
                  <a:pt x="152156" y="33281"/>
                </a:lnTo>
                <a:lnTo>
                  <a:pt x="148109" y="37427"/>
                </a:lnTo>
                <a:lnTo>
                  <a:pt x="144460" y="42096"/>
                </a:lnTo>
                <a:lnTo>
                  <a:pt x="141074" y="46162"/>
                </a:lnTo>
                <a:lnTo>
                  <a:pt x="137864" y="49824"/>
                </a:lnTo>
                <a:lnTo>
                  <a:pt x="134772" y="53219"/>
                </a:lnTo>
                <a:lnTo>
                  <a:pt x="128796" y="59530"/>
                </a:lnTo>
                <a:lnTo>
                  <a:pt x="125869" y="62547"/>
                </a:lnTo>
                <a:lnTo>
                  <a:pt x="122966" y="66463"/>
                </a:lnTo>
                <a:lnTo>
                  <a:pt x="120077" y="70978"/>
                </a:lnTo>
                <a:lnTo>
                  <a:pt x="117199" y="75894"/>
                </a:lnTo>
                <a:lnTo>
                  <a:pt x="115280" y="81076"/>
                </a:lnTo>
                <a:lnTo>
                  <a:pt x="114001" y="86436"/>
                </a:lnTo>
                <a:lnTo>
                  <a:pt x="113148" y="91913"/>
                </a:lnTo>
                <a:lnTo>
                  <a:pt x="111627" y="96518"/>
                </a:lnTo>
                <a:lnTo>
                  <a:pt x="109661" y="100540"/>
                </a:lnTo>
                <a:lnTo>
                  <a:pt x="107397" y="104174"/>
                </a:lnTo>
                <a:lnTo>
                  <a:pt x="105888" y="108502"/>
                </a:lnTo>
                <a:lnTo>
                  <a:pt x="104882" y="113292"/>
                </a:lnTo>
                <a:lnTo>
                  <a:pt x="104212" y="118391"/>
                </a:lnTo>
                <a:lnTo>
                  <a:pt x="102812" y="123694"/>
                </a:lnTo>
                <a:lnTo>
                  <a:pt x="100926" y="129135"/>
                </a:lnTo>
                <a:lnTo>
                  <a:pt x="98717" y="134667"/>
                </a:lnTo>
                <a:lnTo>
                  <a:pt x="97244" y="139308"/>
                </a:lnTo>
                <a:lnTo>
                  <a:pt x="96262" y="143355"/>
                </a:lnTo>
                <a:lnTo>
                  <a:pt x="95607" y="147005"/>
                </a:lnTo>
                <a:lnTo>
                  <a:pt x="95170" y="150390"/>
                </a:lnTo>
                <a:lnTo>
                  <a:pt x="94879" y="153600"/>
                </a:lnTo>
                <a:lnTo>
                  <a:pt x="94685" y="156692"/>
                </a:lnTo>
                <a:lnTo>
                  <a:pt x="95509" y="159707"/>
                </a:lnTo>
                <a:lnTo>
                  <a:pt x="98963" y="165595"/>
                </a:lnTo>
                <a:lnTo>
                  <a:pt x="103674" y="171388"/>
                </a:lnTo>
                <a:lnTo>
                  <a:pt x="109908" y="178317"/>
                </a:lnTo>
                <a:lnTo>
                  <a:pt x="120015" y="18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9"/>
          <p:cNvSpPr/>
          <p:nvPr/>
        </p:nvSpPr>
        <p:spPr>
          <a:xfrm>
            <a:off x="5252861" y="3274695"/>
            <a:ext cx="253542" cy="205741"/>
          </a:xfrm>
          <a:custGeom>
            <a:avLst/>
            <a:gdLst/>
            <a:ahLst/>
            <a:cxnLst/>
            <a:rect l="0" t="0" r="0" b="0"/>
            <a:pathLst>
              <a:path w="253542" h="205741">
                <a:moveTo>
                  <a:pt x="4939" y="205740"/>
                </a:moveTo>
                <a:lnTo>
                  <a:pt x="388" y="201189"/>
                </a:lnTo>
                <a:lnTo>
                  <a:pt x="0" y="199848"/>
                </a:lnTo>
                <a:lnTo>
                  <a:pt x="693" y="198954"/>
                </a:lnTo>
                <a:lnTo>
                  <a:pt x="4100" y="197520"/>
                </a:lnTo>
                <a:lnTo>
                  <a:pt x="4566" y="194784"/>
                </a:lnTo>
                <a:lnTo>
                  <a:pt x="4773" y="190393"/>
                </a:lnTo>
                <a:lnTo>
                  <a:pt x="4865" y="185266"/>
                </a:lnTo>
                <a:lnTo>
                  <a:pt x="5842" y="182566"/>
                </a:lnTo>
                <a:lnTo>
                  <a:pt x="9468" y="177025"/>
                </a:lnTo>
                <a:lnTo>
                  <a:pt x="14254" y="171388"/>
                </a:lnTo>
                <a:lnTo>
                  <a:pt x="16864" y="168551"/>
                </a:lnTo>
                <a:lnTo>
                  <a:pt x="19556" y="164755"/>
                </a:lnTo>
                <a:lnTo>
                  <a:pt x="22304" y="160319"/>
                </a:lnTo>
                <a:lnTo>
                  <a:pt x="25088" y="155457"/>
                </a:lnTo>
                <a:lnTo>
                  <a:pt x="28849" y="150310"/>
                </a:lnTo>
                <a:lnTo>
                  <a:pt x="33261" y="144974"/>
                </a:lnTo>
                <a:lnTo>
                  <a:pt x="38108" y="139512"/>
                </a:lnTo>
                <a:lnTo>
                  <a:pt x="48573" y="128363"/>
                </a:lnTo>
                <a:lnTo>
                  <a:pt x="76478" y="99982"/>
                </a:lnTo>
                <a:lnTo>
                  <a:pt x="87851" y="88569"/>
                </a:lnTo>
                <a:lnTo>
                  <a:pt x="94504" y="83811"/>
                </a:lnTo>
                <a:lnTo>
                  <a:pt x="101796" y="79686"/>
                </a:lnTo>
                <a:lnTo>
                  <a:pt x="109515" y="75984"/>
                </a:lnTo>
                <a:lnTo>
                  <a:pt x="116566" y="71611"/>
                </a:lnTo>
                <a:lnTo>
                  <a:pt x="123172" y="66790"/>
                </a:lnTo>
                <a:lnTo>
                  <a:pt x="129481" y="61672"/>
                </a:lnTo>
                <a:lnTo>
                  <a:pt x="136544" y="56354"/>
                </a:lnTo>
                <a:lnTo>
                  <a:pt x="152012" y="45366"/>
                </a:lnTo>
                <a:lnTo>
                  <a:pt x="159185" y="40722"/>
                </a:lnTo>
                <a:lnTo>
                  <a:pt x="165872" y="36673"/>
                </a:lnTo>
                <a:lnTo>
                  <a:pt x="172235" y="33021"/>
                </a:lnTo>
                <a:lnTo>
                  <a:pt x="179335" y="29634"/>
                </a:lnTo>
                <a:lnTo>
                  <a:pt x="186925" y="26423"/>
                </a:lnTo>
                <a:lnTo>
                  <a:pt x="194843" y="23330"/>
                </a:lnTo>
                <a:lnTo>
                  <a:pt x="202026" y="20316"/>
                </a:lnTo>
                <a:lnTo>
                  <a:pt x="208721" y="17354"/>
                </a:lnTo>
                <a:lnTo>
                  <a:pt x="215088" y="14427"/>
                </a:lnTo>
                <a:lnTo>
                  <a:pt x="222191" y="11523"/>
                </a:lnTo>
                <a:lnTo>
                  <a:pt x="229783" y="8634"/>
                </a:lnTo>
                <a:lnTo>
                  <a:pt x="2535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0"/>
          <p:cNvSpPr/>
          <p:nvPr/>
        </p:nvSpPr>
        <p:spPr>
          <a:xfrm>
            <a:off x="5627620" y="3317557"/>
            <a:ext cx="212986" cy="290112"/>
          </a:xfrm>
          <a:custGeom>
            <a:avLst/>
            <a:gdLst/>
            <a:ahLst/>
            <a:cxnLst/>
            <a:rect l="0" t="0" r="0" b="0"/>
            <a:pathLst>
              <a:path w="212986" h="290112">
                <a:moveTo>
                  <a:pt x="67377" y="0"/>
                </a:moveTo>
                <a:lnTo>
                  <a:pt x="67377" y="4551"/>
                </a:lnTo>
                <a:lnTo>
                  <a:pt x="66425" y="5892"/>
                </a:lnTo>
                <a:lnTo>
                  <a:pt x="64837" y="6785"/>
                </a:lnTo>
                <a:lnTo>
                  <a:pt x="62826" y="7381"/>
                </a:lnTo>
                <a:lnTo>
                  <a:pt x="61485" y="8731"/>
                </a:lnTo>
                <a:lnTo>
                  <a:pt x="60592" y="10583"/>
                </a:lnTo>
                <a:lnTo>
                  <a:pt x="59996" y="12770"/>
                </a:lnTo>
                <a:lnTo>
                  <a:pt x="56794" y="17741"/>
                </a:lnTo>
                <a:lnTo>
                  <a:pt x="52196" y="23125"/>
                </a:lnTo>
                <a:lnTo>
                  <a:pt x="46978" y="28693"/>
                </a:lnTo>
                <a:lnTo>
                  <a:pt x="41483" y="36882"/>
                </a:lnTo>
                <a:lnTo>
                  <a:pt x="38684" y="41734"/>
                </a:lnTo>
                <a:lnTo>
                  <a:pt x="34914" y="46872"/>
                </a:lnTo>
                <a:lnTo>
                  <a:pt x="30495" y="52203"/>
                </a:lnTo>
                <a:lnTo>
                  <a:pt x="25644" y="57662"/>
                </a:lnTo>
                <a:lnTo>
                  <a:pt x="22410" y="63207"/>
                </a:lnTo>
                <a:lnTo>
                  <a:pt x="20254" y="68808"/>
                </a:lnTo>
                <a:lnTo>
                  <a:pt x="18817" y="74447"/>
                </a:lnTo>
                <a:lnTo>
                  <a:pt x="16906" y="80111"/>
                </a:lnTo>
                <a:lnTo>
                  <a:pt x="14679" y="85793"/>
                </a:lnTo>
                <a:lnTo>
                  <a:pt x="12243" y="91485"/>
                </a:lnTo>
                <a:lnTo>
                  <a:pt x="10619" y="97185"/>
                </a:lnTo>
                <a:lnTo>
                  <a:pt x="9536" y="102890"/>
                </a:lnTo>
                <a:lnTo>
                  <a:pt x="8814" y="108598"/>
                </a:lnTo>
                <a:lnTo>
                  <a:pt x="8332" y="115262"/>
                </a:lnTo>
                <a:lnTo>
                  <a:pt x="8011" y="122561"/>
                </a:lnTo>
                <a:lnTo>
                  <a:pt x="7655" y="138292"/>
                </a:lnTo>
                <a:lnTo>
                  <a:pt x="7496" y="154808"/>
                </a:lnTo>
                <a:lnTo>
                  <a:pt x="6501" y="162260"/>
                </a:lnTo>
                <a:lnTo>
                  <a:pt x="4886" y="169134"/>
                </a:lnTo>
                <a:lnTo>
                  <a:pt x="2856" y="175621"/>
                </a:lnTo>
                <a:lnTo>
                  <a:pt x="1503" y="182803"/>
                </a:lnTo>
                <a:lnTo>
                  <a:pt x="601" y="190449"/>
                </a:lnTo>
                <a:lnTo>
                  <a:pt x="0" y="198403"/>
                </a:lnTo>
                <a:lnTo>
                  <a:pt x="551" y="205611"/>
                </a:lnTo>
                <a:lnTo>
                  <a:pt x="1872" y="212322"/>
                </a:lnTo>
                <a:lnTo>
                  <a:pt x="3704" y="218700"/>
                </a:lnTo>
                <a:lnTo>
                  <a:pt x="4926" y="224858"/>
                </a:lnTo>
                <a:lnTo>
                  <a:pt x="5741" y="230868"/>
                </a:lnTo>
                <a:lnTo>
                  <a:pt x="6284" y="236779"/>
                </a:lnTo>
                <a:lnTo>
                  <a:pt x="7598" y="242626"/>
                </a:lnTo>
                <a:lnTo>
                  <a:pt x="9427" y="248428"/>
                </a:lnTo>
                <a:lnTo>
                  <a:pt x="11599" y="254201"/>
                </a:lnTo>
                <a:lnTo>
                  <a:pt x="16552" y="263156"/>
                </a:lnTo>
                <a:lnTo>
                  <a:pt x="21928" y="270311"/>
                </a:lnTo>
                <a:lnTo>
                  <a:pt x="27493" y="276666"/>
                </a:lnTo>
                <a:lnTo>
                  <a:pt x="31262" y="278741"/>
                </a:lnTo>
                <a:lnTo>
                  <a:pt x="35681" y="280125"/>
                </a:lnTo>
                <a:lnTo>
                  <a:pt x="40532" y="281048"/>
                </a:lnTo>
                <a:lnTo>
                  <a:pt x="44717" y="282615"/>
                </a:lnTo>
                <a:lnTo>
                  <a:pt x="48461" y="284613"/>
                </a:lnTo>
                <a:lnTo>
                  <a:pt x="51908" y="286897"/>
                </a:lnTo>
                <a:lnTo>
                  <a:pt x="56112" y="288420"/>
                </a:lnTo>
                <a:lnTo>
                  <a:pt x="60820" y="289435"/>
                </a:lnTo>
                <a:lnTo>
                  <a:pt x="65863" y="290111"/>
                </a:lnTo>
                <a:lnTo>
                  <a:pt x="70178" y="289610"/>
                </a:lnTo>
                <a:lnTo>
                  <a:pt x="74007" y="288324"/>
                </a:lnTo>
                <a:lnTo>
                  <a:pt x="77512" y="286513"/>
                </a:lnTo>
                <a:lnTo>
                  <a:pt x="81753" y="285306"/>
                </a:lnTo>
                <a:lnTo>
                  <a:pt x="86487" y="284502"/>
                </a:lnTo>
                <a:lnTo>
                  <a:pt x="91547" y="283965"/>
                </a:lnTo>
                <a:lnTo>
                  <a:pt x="95873" y="282655"/>
                </a:lnTo>
                <a:lnTo>
                  <a:pt x="99709" y="280829"/>
                </a:lnTo>
                <a:lnTo>
                  <a:pt x="103219" y="278660"/>
                </a:lnTo>
                <a:lnTo>
                  <a:pt x="107464" y="276261"/>
                </a:lnTo>
                <a:lnTo>
                  <a:pt x="117261" y="271055"/>
                </a:lnTo>
                <a:lnTo>
                  <a:pt x="133487" y="262769"/>
                </a:lnTo>
                <a:lnTo>
                  <a:pt x="139073" y="258999"/>
                </a:lnTo>
                <a:lnTo>
                  <a:pt x="144702" y="254581"/>
                </a:lnTo>
                <a:lnTo>
                  <a:pt x="150359" y="249731"/>
                </a:lnTo>
                <a:lnTo>
                  <a:pt x="155084" y="245545"/>
                </a:lnTo>
                <a:lnTo>
                  <a:pt x="162873" y="238354"/>
                </a:lnTo>
                <a:lnTo>
                  <a:pt x="177164" y="224399"/>
                </a:lnTo>
                <a:lnTo>
                  <a:pt x="180573" y="219132"/>
                </a:lnTo>
                <a:lnTo>
                  <a:pt x="182846" y="213716"/>
                </a:lnTo>
                <a:lnTo>
                  <a:pt x="184362" y="208200"/>
                </a:lnTo>
                <a:lnTo>
                  <a:pt x="187277" y="201665"/>
                </a:lnTo>
                <a:lnTo>
                  <a:pt x="191125" y="194451"/>
                </a:lnTo>
                <a:lnTo>
                  <a:pt x="195596" y="186784"/>
                </a:lnTo>
                <a:lnTo>
                  <a:pt x="198577" y="179767"/>
                </a:lnTo>
                <a:lnTo>
                  <a:pt x="200563" y="173185"/>
                </a:lnTo>
                <a:lnTo>
                  <a:pt x="201888" y="166892"/>
                </a:lnTo>
                <a:lnTo>
                  <a:pt x="203724" y="159839"/>
                </a:lnTo>
                <a:lnTo>
                  <a:pt x="205899" y="152279"/>
                </a:lnTo>
                <a:lnTo>
                  <a:pt x="208303" y="144382"/>
                </a:lnTo>
                <a:lnTo>
                  <a:pt x="209905" y="137212"/>
                </a:lnTo>
                <a:lnTo>
                  <a:pt x="210973" y="130527"/>
                </a:lnTo>
                <a:lnTo>
                  <a:pt x="211685" y="124166"/>
                </a:lnTo>
                <a:lnTo>
                  <a:pt x="212160" y="118020"/>
                </a:lnTo>
                <a:lnTo>
                  <a:pt x="212477" y="112017"/>
                </a:lnTo>
                <a:lnTo>
                  <a:pt x="212688" y="106111"/>
                </a:lnTo>
                <a:lnTo>
                  <a:pt x="212985" y="84145"/>
                </a:lnTo>
                <a:lnTo>
                  <a:pt x="212073" y="77052"/>
                </a:lnTo>
                <a:lnTo>
                  <a:pt x="210514" y="70418"/>
                </a:lnTo>
                <a:lnTo>
                  <a:pt x="208522" y="64090"/>
                </a:lnTo>
                <a:lnTo>
                  <a:pt x="206241" y="58919"/>
                </a:lnTo>
                <a:lnTo>
                  <a:pt x="201167" y="50634"/>
                </a:lnTo>
                <a:lnTo>
                  <a:pt x="195737" y="43776"/>
                </a:lnTo>
                <a:lnTo>
                  <a:pt x="192955" y="40614"/>
                </a:lnTo>
                <a:lnTo>
                  <a:pt x="189195" y="37554"/>
                </a:lnTo>
                <a:lnTo>
                  <a:pt x="184785" y="34561"/>
                </a:lnTo>
                <a:lnTo>
                  <a:pt x="179939" y="31613"/>
                </a:lnTo>
                <a:lnTo>
                  <a:pt x="174803" y="28696"/>
                </a:lnTo>
                <a:lnTo>
                  <a:pt x="164017" y="22914"/>
                </a:lnTo>
                <a:lnTo>
                  <a:pt x="158474" y="20991"/>
                </a:lnTo>
                <a:lnTo>
                  <a:pt x="152873" y="19709"/>
                </a:lnTo>
                <a:lnTo>
                  <a:pt x="147234" y="18854"/>
                </a:lnTo>
                <a:lnTo>
                  <a:pt x="141570" y="18285"/>
                </a:lnTo>
                <a:lnTo>
                  <a:pt x="135889" y="17905"/>
                </a:lnTo>
                <a:lnTo>
                  <a:pt x="130197" y="17652"/>
                </a:lnTo>
                <a:lnTo>
                  <a:pt x="118792" y="17370"/>
                </a:lnTo>
                <a:lnTo>
                  <a:pt x="84522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1"/>
          <p:cNvSpPr/>
          <p:nvPr/>
        </p:nvSpPr>
        <p:spPr>
          <a:xfrm>
            <a:off x="6029325" y="3360420"/>
            <a:ext cx="154305" cy="34291"/>
          </a:xfrm>
          <a:custGeom>
            <a:avLst/>
            <a:gdLst/>
            <a:ahLst/>
            <a:cxnLst/>
            <a:rect l="0" t="0" r="0" b="0"/>
            <a:pathLst>
              <a:path w="154305" h="34291">
                <a:moveTo>
                  <a:pt x="0" y="34290"/>
                </a:moveTo>
                <a:lnTo>
                  <a:pt x="0" y="26909"/>
                </a:lnTo>
                <a:lnTo>
                  <a:pt x="952" y="26512"/>
                </a:lnTo>
                <a:lnTo>
                  <a:pt x="4550" y="26070"/>
                </a:lnTo>
                <a:lnTo>
                  <a:pt x="7796" y="25000"/>
                </a:lnTo>
                <a:lnTo>
                  <a:pt x="11865" y="23334"/>
                </a:lnTo>
                <a:lnTo>
                  <a:pt x="16482" y="21271"/>
                </a:lnTo>
                <a:lnTo>
                  <a:pt x="20513" y="18943"/>
                </a:lnTo>
                <a:lnTo>
                  <a:pt x="24153" y="16438"/>
                </a:lnTo>
                <a:lnTo>
                  <a:pt x="27532" y="13816"/>
                </a:lnTo>
                <a:lnTo>
                  <a:pt x="31689" y="12068"/>
                </a:lnTo>
                <a:lnTo>
                  <a:pt x="36366" y="10903"/>
                </a:lnTo>
                <a:lnTo>
                  <a:pt x="41389" y="10126"/>
                </a:lnTo>
                <a:lnTo>
                  <a:pt x="47595" y="9608"/>
                </a:lnTo>
                <a:lnTo>
                  <a:pt x="54590" y="9263"/>
                </a:lnTo>
                <a:lnTo>
                  <a:pt x="69029" y="8879"/>
                </a:lnTo>
                <a:lnTo>
                  <a:pt x="81797" y="8709"/>
                </a:lnTo>
                <a:lnTo>
                  <a:pt x="87869" y="7711"/>
                </a:lnTo>
                <a:lnTo>
                  <a:pt x="93821" y="6093"/>
                </a:lnTo>
                <a:lnTo>
                  <a:pt x="99695" y="4062"/>
                </a:lnTo>
                <a:lnTo>
                  <a:pt x="105516" y="2708"/>
                </a:lnTo>
                <a:lnTo>
                  <a:pt x="111301" y="1805"/>
                </a:lnTo>
                <a:lnTo>
                  <a:pt x="117063" y="1203"/>
                </a:lnTo>
                <a:lnTo>
                  <a:pt x="122809" y="802"/>
                </a:lnTo>
                <a:lnTo>
                  <a:pt x="128545" y="534"/>
                </a:lnTo>
                <a:lnTo>
                  <a:pt x="143180" y="158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2"/>
          <p:cNvSpPr/>
          <p:nvPr/>
        </p:nvSpPr>
        <p:spPr>
          <a:xfrm>
            <a:off x="5995034" y="3489007"/>
            <a:ext cx="205742" cy="8573"/>
          </a:xfrm>
          <a:custGeom>
            <a:avLst/>
            <a:gdLst/>
            <a:ahLst/>
            <a:cxnLst/>
            <a:rect l="0" t="0" r="0" b="0"/>
            <a:pathLst>
              <a:path w="205742" h="8573">
                <a:moveTo>
                  <a:pt x="0" y="8572"/>
                </a:moveTo>
                <a:lnTo>
                  <a:pt x="158726" y="8572"/>
                </a:lnTo>
                <a:lnTo>
                  <a:pt x="164872" y="7620"/>
                </a:lnTo>
                <a:lnTo>
                  <a:pt x="170875" y="6033"/>
                </a:lnTo>
                <a:lnTo>
                  <a:pt x="176782" y="4022"/>
                </a:lnTo>
                <a:lnTo>
                  <a:pt x="182625" y="2681"/>
                </a:lnTo>
                <a:lnTo>
                  <a:pt x="188425" y="1788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3"/>
          <p:cNvSpPr/>
          <p:nvPr/>
        </p:nvSpPr>
        <p:spPr>
          <a:xfrm>
            <a:off x="6372225" y="3248977"/>
            <a:ext cx="51435" cy="197169"/>
          </a:xfrm>
          <a:custGeom>
            <a:avLst/>
            <a:gdLst/>
            <a:ahLst/>
            <a:cxnLst/>
            <a:rect l="0" t="0" r="0" b="0"/>
            <a:pathLst>
              <a:path w="51435" h="197169">
                <a:moveTo>
                  <a:pt x="0" y="0"/>
                </a:moveTo>
                <a:lnTo>
                  <a:pt x="0" y="83265"/>
                </a:lnTo>
                <a:lnTo>
                  <a:pt x="952" y="88848"/>
                </a:lnTo>
                <a:lnTo>
                  <a:pt x="2540" y="94474"/>
                </a:lnTo>
                <a:lnTo>
                  <a:pt x="4550" y="100130"/>
                </a:lnTo>
                <a:lnTo>
                  <a:pt x="6843" y="105806"/>
                </a:lnTo>
                <a:lnTo>
                  <a:pt x="9325" y="111495"/>
                </a:lnTo>
                <a:lnTo>
                  <a:pt x="14621" y="122896"/>
                </a:lnTo>
                <a:lnTo>
                  <a:pt x="34309" y="162879"/>
                </a:lnTo>
                <a:lnTo>
                  <a:pt x="37160" y="168593"/>
                </a:lnTo>
                <a:lnTo>
                  <a:pt x="39061" y="173355"/>
                </a:lnTo>
                <a:lnTo>
                  <a:pt x="40328" y="177483"/>
                </a:lnTo>
                <a:lnTo>
                  <a:pt x="41173" y="181187"/>
                </a:lnTo>
                <a:lnTo>
                  <a:pt x="41735" y="184609"/>
                </a:lnTo>
                <a:lnTo>
                  <a:pt x="42111" y="187843"/>
                </a:lnTo>
                <a:lnTo>
                  <a:pt x="42362" y="190951"/>
                </a:lnTo>
                <a:lnTo>
                  <a:pt x="43481" y="193023"/>
                </a:lnTo>
                <a:lnTo>
                  <a:pt x="45180" y="194405"/>
                </a:lnTo>
                <a:lnTo>
                  <a:pt x="51434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4"/>
          <p:cNvSpPr/>
          <p:nvPr/>
        </p:nvSpPr>
        <p:spPr>
          <a:xfrm>
            <a:off x="6303645" y="3489007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28714" y="25718"/>
                </a:lnTo>
                <a:lnTo>
                  <a:pt x="32477" y="24765"/>
                </a:lnTo>
                <a:lnTo>
                  <a:pt x="36892" y="23178"/>
                </a:lnTo>
                <a:lnTo>
                  <a:pt x="41739" y="21167"/>
                </a:lnTo>
                <a:lnTo>
                  <a:pt x="47828" y="18874"/>
                </a:lnTo>
                <a:lnTo>
                  <a:pt x="62214" y="13786"/>
                </a:lnTo>
                <a:lnTo>
                  <a:pt x="70052" y="12048"/>
                </a:lnTo>
                <a:lnTo>
                  <a:pt x="78133" y="10890"/>
                </a:lnTo>
                <a:lnTo>
                  <a:pt x="86378" y="10117"/>
                </a:lnTo>
                <a:lnTo>
                  <a:pt x="93781" y="9602"/>
                </a:lnTo>
                <a:lnTo>
                  <a:pt x="100620" y="9259"/>
                </a:lnTo>
                <a:lnTo>
                  <a:pt x="107085" y="9030"/>
                </a:lnTo>
                <a:lnTo>
                  <a:pt x="114252" y="7925"/>
                </a:lnTo>
                <a:lnTo>
                  <a:pt x="121888" y="6236"/>
                </a:lnTo>
                <a:lnTo>
                  <a:pt x="129837" y="4157"/>
                </a:lnTo>
                <a:lnTo>
                  <a:pt x="137992" y="2772"/>
                </a:lnTo>
                <a:lnTo>
                  <a:pt x="146287" y="1848"/>
                </a:lnTo>
                <a:lnTo>
                  <a:pt x="154675" y="1232"/>
                </a:lnTo>
                <a:lnTo>
                  <a:pt x="162171" y="821"/>
                </a:lnTo>
                <a:lnTo>
                  <a:pt x="175581" y="36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5"/>
          <p:cNvSpPr/>
          <p:nvPr/>
        </p:nvSpPr>
        <p:spPr>
          <a:xfrm>
            <a:off x="6329523" y="3584610"/>
            <a:ext cx="222725" cy="161526"/>
          </a:xfrm>
          <a:custGeom>
            <a:avLst/>
            <a:gdLst/>
            <a:ahLst/>
            <a:cxnLst/>
            <a:rect l="0" t="0" r="0" b="0"/>
            <a:pathLst>
              <a:path w="222725" h="161526">
                <a:moveTo>
                  <a:pt x="76992" y="32985"/>
                </a:moveTo>
                <a:lnTo>
                  <a:pt x="76992" y="25604"/>
                </a:lnTo>
                <a:lnTo>
                  <a:pt x="77944" y="25207"/>
                </a:lnTo>
                <a:lnTo>
                  <a:pt x="81543" y="24765"/>
                </a:lnTo>
                <a:lnTo>
                  <a:pt x="82883" y="23695"/>
                </a:lnTo>
                <a:lnTo>
                  <a:pt x="83777" y="22029"/>
                </a:lnTo>
                <a:lnTo>
                  <a:pt x="84373" y="19966"/>
                </a:lnTo>
                <a:lnTo>
                  <a:pt x="85722" y="18590"/>
                </a:lnTo>
                <a:lnTo>
                  <a:pt x="87575" y="17673"/>
                </a:lnTo>
                <a:lnTo>
                  <a:pt x="93125" y="15702"/>
                </a:lnTo>
                <a:lnTo>
                  <a:pt x="97272" y="13843"/>
                </a:lnTo>
                <a:lnTo>
                  <a:pt x="101942" y="11651"/>
                </a:lnTo>
                <a:lnTo>
                  <a:pt x="106960" y="10190"/>
                </a:lnTo>
                <a:lnTo>
                  <a:pt x="112211" y="9215"/>
                </a:lnTo>
                <a:lnTo>
                  <a:pt x="117616" y="8566"/>
                </a:lnTo>
                <a:lnTo>
                  <a:pt x="122172" y="7180"/>
                </a:lnTo>
                <a:lnTo>
                  <a:pt x="126162" y="5304"/>
                </a:lnTo>
                <a:lnTo>
                  <a:pt x="129774" y="3101"/>
                </a:lnTo>
                <a:lnTo>
                  <a:pt x="134088" y="1632"/>
                </a:lnTo>
                <a:lnTo>
                  <a:pt x="138868" y="653"/>
                </a:lnTo>
                <a:lnTo>
                  <a:pt x="143960" y="0"/>
                </a:lnTo>
                <a:lnTo>
                  <a:pt x="149260" y="518"/>
                </a:lnTo>
                <a:lnTo>
                  <a:pt x="154698" y="1815"/>
                </a:lnTo>
                <a:lnTo>
                  <a:pt x="160228" y="3632"/>
                </a:lnTo>
                <a:lnTo>
                  <a:pt x="163915" y="5796"/>
                </a:lnTo>
                <a:lnTo>
                  <a:pt x="166373" y="8192"/>
                </a:lnTo>
                <a:lnTo>
                  <a:pt x="168012" y="10741"/>
                </a:lnTo>
                <a:lnTo>
                  <a:pt x="170057" y="13393"/>
                </a:lnTo>
                <a:lnTo>
                  <a:pt x="172373" y="16114"/>
                </a:lnTo>
                <a:lnTo>
                  <a:pt x="174869" y="18880"/>
                </a:lnTo>
                <a:lnTo>
                  <a:pt x="177486" y="20724"/>
                </a:lnTo>
                <a:lnTo>
                  <a:pt x="182932" y="22773"/>
                </a:lnTo>
                <a:lnTo>
                  <a:pt x="184766" y="25224"/>
                </a:lnTo>
                <a:lnTo>
                  <a:pt x="185989" y="28764"/>
                </a:lnTo>
                <a:lnTo>
                  <a:pt x="186804" y="33028"/>
                </a:lnTo>
                <a:lnTo>
                  <a:pt x="187347" y="36823"/>
                </a:lnTo>
                <a:lnTo>
                  <a:pt x="187710" y="40306"/>
                </a:lnTo>
                <a:lnTo>
                  <a:pt x="187951" y="43581"/>
                </a:lnTo>
                <a:lnTo>
                  <a:pt x="187159" y="46716"/>
                </a:lnTo>
                <a:lnTo>
                  <a:pt x="185680" y="49759"/>
                </a:lnTo>
                <a:lnTo>
                  <a:pt x="183740" y="52740"/>
                </a:lnTo>
                <a:lnTo>
                  <a:pt x="181495" y="56632"/>
                </a:lnTo>
                <a:lnTo>
                  <a:pt x="176460" y="66037"/>
                </a:lnTo>
                <a:lnTo>
                  <a:pt x="172832" y="71212"/>
                </a:lnTo>
                <a:lnTo>
                  <a:pt x="168507" y="76567"/>
                </a:lnTo>
                <a:lnTo>
                  <a:pt x="163720" y="82042"/>
                </a:lnTo>
                <a:lnTo>
                  <a:pt x="158623" y="87597"/>
                </a:lnTo>
                <a:lnTo>
                  <a:pt x="147880" y="98849"/>
                </a:lnTo>
                <a:lnTo>
                  <a:pt x="142348" y="103565"/>
                </a:lnTo>
                <a:lnTo>
                  <a:pt x="136755" y="107660"/>
                </a:lnTo>
                <a:lnTo>
                  <a:pt x="131121" y="111343"/>
                </a:lnTo>
                <a:lnTo>
                  <a:pt x="125460" y="114751"/>
                </a:lnTo>
                <a:lnTo>
                  <a:pt x="119782" y="117976"/>
                </a:lnTo>
                <a:lnTo>
                  <a:pt x="114091" y="121078"/>
                </a:lnTo>
                <a:lnTo>
                  <a:pt x="108392" y="125051"/>
                </a:lnTo>
                <a:lnTo>
                  <a:pt x="102687" y="129605"/>
                </a:lnTo>
                <a:lnTo>
                  <a:pt x="96980" y="134545"/>
                </a:lnTo>
                <a:lnTo>
                  <a:pt x="88098" y="142576"/>
                </a:lnTo>
                <a:lnTo>
                  <a:pt x="84395" y="146050"/>
                </a:lnTo>
                <a:lnTo>
                  <a:pt x="80022" y="149319"/>
                </a:lnTo>
                <a:lnTo>
                  <a:pt x="75203" y="152451"/>
                </a:lnTo>
                <a:lnTo>
                  <a:pt x="70084" y="155491"/>
                </a:lnTo>
                <a:lnTo>
                  <a:pt x="65719" y="157518"/>
                </a:lnTo>
                <a:lnTo>
                  <a:pt x="61857" y="158870"/>
                </a:lnTo>
                <a:lnTo>
                  <a:pt x="58329" y="159770"/>
                </a:lnTo>
                <a:lnTo>
                  <a:pt x="54072" y="160371"/>
                </a:lnTo>
                <a:lnTo>
                  <a:pt x="49330" y="160771"/>
                </a:lnTo>
                <a:lnTo>
                  <a:pt x="44263" y="161038"/>
                </a:lnTo>
                <a:lnTo>
                  <a:pt x="33553" y="161335"/>
                </a:lnTo>
                <a:lnTo>
                  <a:pt x="15706" y="161525"/>
                </a:lnTo>
                <a:lnTo>
                  <a:pt x="12322" y="160588"/>
                </a:lnTo>
                <a:lnTo>
                  <a:pt x="6022" y="157008"/>
                </a:lnTo>
                <a:lnTo>
                  <a:pt x="3961" y="154719"/>
                </a:lnTo>
                <a:lnTo>
                  <a:pt x="2587" y="152241"/>
                </a:lnTo>
                <a:lnTo>
                  <a:pt x="1671" y="149636"/>
                </a:lnTo>
                <a:lnTo>
                  <a:pt x="1061" y="146947"/>
                </a:lnTo>
                <a:lnTo>
                  <a:pt x="653" y="144202"/>
                </a:lnTo>
                <a:lnTo>
                  <a:pt x="382" y="141419"/>
                </a:lnTo>
                <a:lnTo>
                  <a:pt x="201" y="138612"/>
                </a:lnTo>
                <a:lnTo>
                  <a:pt x="80" y="135788"/>
                </a:lnTo>
                <a:lnTo>
                  <a:pt x="0" y="132953"/>
                </a:lnTo>
                <a:lnTo>
                  <a:pt x="899" y="130110"/>
                </a:lnTo>
                <a:lnTo>
                  <a:pt x="2450" y="127263"/>
                </a:lnTo>
                <a:lnTo>
                  <a:pt x="4438" y="124412"/>
                </a:lnTo>
                <a:lnTo>
                  <a:pt x="7667" y="121558"/>
                </a:lnTo>
                <a:lnTo>
                  <a:pt x="11725" y="118704"/>
                </a:lnTo>
                <a:lnTo>
                  <a:pt x="16336" y="115848"/>
                </a:lnTo>
                <a:lnTo>
                  <a:pt x="20362" y="112992"/>
                </a:lnTo>
                <a:lnTo>
                  <a:pt x="23998" y="110136"/>
                </a:lnTo>
                <a:lnTo>
                  <a:pt x="27375" y="107278"/>
                </a:lnTo>
                <a:lnTo>
                  <a:pt x="31532" y="104421"/>
                </a:lnTo>
                <a:lnTo>
                  <a:pt x="36207" y="101564"/>
                </a:lnTo>
                <a:lnTo>
                  <a:pt x="41229" y="98707"/>
                </a:lnTo>
                <a:lnTo>
                  <a:pt x="51890" y="92992"/>
                </a:lnTo>
                <a:lnTo>
                  <a:pt x="57399" y="90135"/>
                </a:lnTo>
                <a:lnTo>
                  <a:pt x="63930" y="88230"/>
                </a:lnTo>
                <a:lnTo>
                  <a:pt x="71141" y="86960"/>
                </a:lnTo>
                <a:lnTo>
                  <a:pt x="78807" y="86113"/>
                </a:lnTo>
                <a:lnTo>
                  <a:pt x="85821" y="85548"/>
                </a:lnTo>
                <a:lnTo>
                  <a:pt x="92403" y="85172"/>
                </a:lnTo>
                <a:lnTo>
                  <a:pt x="104796" y="84754"/>
                </a:lnTo>
                <a:lnTo>
                  <a:pt x="116654" y="84568"/>
                </a:lnTo>
                <a:lnTo>
                  <a:pt x="122483" y="85471"/>
                </a:lnTo>
                <a:lnTo>
                  <a:pt x="128274" y="87026"/>
                </a:lnTo>
                <a:lnTo>
                  <a:pt x="155807" y="96364"/>
                </a:lnTo>
                <a:lnTo>
                  <a:pt x="161921" y="98098"/>
                </a:lnTo>
                <a:lnTo>
                  <a:pt x="166948" y="99253"/>
                </a:lnTo>
                <a:lnTo>
                  <a:pt x="171253" y="100024"/>
                </a:lnTo>
                <a:lnTo>
                  <a:pt x="176027" y="101490"/>
                </a:lnTo>
                <a:lnTo>
                  <a:pt x="181116" y="103420"/>
                </a:lnTo>
                <a:lnTo>
                  <a:pt x="186412" y="105659"/>
                </a:lnTo>
                <a:lnTo>
                  <a:pt x="191849" y="108104"/>
                </a:lnTo>
                <a:lnTo>
                  <a:pt x="202969" y="113361"/>
                </a:lnTo>
                <a:lnTo>
                  <a:pt x="207650" y="115144"/>
                </a:lnTo>
                <a:lnTo>
                  <a:pt x="211721" y="116333"/>
                </a:lnTo>
                <a:lnTo>
                  <a:pt x="222724" y="1187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6"/>
          <p:cNvSpPr/>
          <p:nvPr/>
        </p:nvSpPr>
        <p:spPr>
          <a:xfrm>
            <a:off x="6680953" y="3214687"/>
            <a:ext cx="239913" cy="514351"/>
          </a:xfrm>
          <a:custGeom>
            <a:avLst/>
            <a:gdLst/>
            <a:ahLst/>
            <a:cxnLst/>
            <a:rect l="0" t="0" r="0" b="0"/>
            <a:pathLst>
              <a:path w="239913" h="514351">
                <a:moveTo>
                  <a:pt x="137041" y="0"/>
                </a:moveTo>
                <a:lnTo>
                  <a:pt x="129660" y="0"/>
                </a:lnTo>
                <a:lnTo>
                  <a:pt x="129263" y="953"/>
                </a:lnTo>
                <a:lnTo>
                  <a:pt x="128822" y="4551"/>
                </a:lnTo>
                <a:lnTo>
                  <a:pt x="127752" y="5892"/>
                </a:lnTo>
                <a:lnTo>
                  <a:pt x="126086" y="6785"/>
                </a:lnTo>
                <a:lnTo>
                  <a:pt x="124023" y="7381"/>
                </a:lnTo>
                <a:lnTo>
                  <a:pt x="116650" y="13123"/>
                </a:lnTo>
                <a:lnTo>
                  <a:pt x="112018" y="17321"/>
                </a:lnTo>
                <a:lnTo>
                  <a:pt x="107976" y="22025"/>
                </a:lnTo>
                <a:lnTo>
                  <a:pt x="100946" y="32331"/>
                </a:lnTo>
                <a:lnTo>
                  <a:pt x="96786" y="37747"/>
                </a:lnTo>
                <a:lnTo>
                  <a:pt x="92107" y="43262"/>
                </a:lnTo>
                <a:lnTo>
                  <a:pt x="87082" y="48844"/>
                </a:lnTo>
                <a:lnTo>
                  <a:pt x="82781" y="54470"/>
                </a:lnTo>
                <a:lnTo>
                  <a:pt x="75460" y="65801"/>
                </a:lnTo>
                <a:lnTo>
                  <a:pt x="61433" y="87442"/>
                </a:lnTo>
                <a:lnTo>
                  <a:pt x="57109" y="95442"/>
                </a:lnTo>
                <a:lnTo>
                  <a:pt x="53273" y="103633"/>
                </a:lnTo>
                <a:lnTo>
                  <a:pt x="49764" y="111951"/>
                </a:lnTo>
                <a:lnTo>
                  <a:pt x="45519" y="119402"/>
                </a:lnTo>
                <a:lnTo>
                  <a:pt x="40784" y="126274"/>
                </a:lnTo>
                <a:lnTo>
                  <a:pt x="35723" y="132760"/>
                </a:lnTo>
                <a:lnTo>
                  <a:pt x="31395" y="139942"/>
                </a:lnTo>
                <a:lnTo>
                  <a:pt x="24047" y="155541"/>
                </a:lnTo>
                <a:lnTo>
                  <a:pt x="20755" y="163702"/>
                </a:lnTo>
                <a:lnTo>
                  <a:pt x="14556" y="180389"/>
                </a:lnTo>
                <a:lnTo>
                  <a:pt x="12522" y="188839"/>
                </a:lnTo>
                <a:lnTo>
                  <a:pt x="11166" y="197331"/>
                </a:lnTo>
                <a:lnTo>
                  <a:pt x="10262" y="205849"/>
                </a:lnTo>
                <a:lnTo>
                  <a:pt x="8706" y="215338"/>
                </a:lnTo>
                <a:lnTo>
                  <a:pt x="6717" y="225473"/>
                </a:lnTo>
                <a:lnTo>
                  <a:pt x="4438" y="236041"/>
                </a:lnTo>
                <a:lnTo>
                  <a:pt x="2920" y="245943"/>
                </a:lnTo>
                <a:lnTo>
                  <a:pt x="1907" y="255402"/>
                </a:lnTo>
                <a:lnTo>
                  <a:pt x="1232" y="264566"/>
                </a:lnTo>
                <a:lnTo>
                  <a:pt x="782" y="273532"/>
                </a:lnTo>
                <a:lnTo>
                  <a:pt x="282" y="291115"/>
                </a:lnTo>
                <a:lnTo>
                  <a:pt x="0" y="317079"/>
                </a:lnTo>
                <a:lnTo>
                  <a:pt x="913" y="325686"/>
                </a:lnTo>
                <a:lnTo>
                  <a:pt x="2474" y="334282"/>
                </a:lnTo>
                <a:lnTo>
                  <a:pt x="4468" y="342869"/>
                </a:lnTo>
                <a:lnTo>
                  <a:pt x="9223" y="357491"/>
                </a:lnTo>
                <a:lnTo>
                  <a:pt x="14511" y="371292"/>
                </a:lnTo>
                <a:lnTo>
                  <a:pt x="22843" y="395128"/>
                </a:lnTo>
                <a:lnTo>
                  <a:pt x="28501" y="411832"/>
                </a:lnTo>
                <a:lnTo>
                  <a:pt x="33249" y="419335"/>
                </a:lnTo>
                <a:lnTo>
                  <a:pt x="39271" y="426242"/>
                </a:lnTo>
                <a:lnTo>
                  <a:pt x="58861" y="445064"/>
                </a:lnTo>
                <a:lnTo>
                  <a:pt x="82546" y="468490"/>
                </a:lnTo>
                <a:lnTo>
                  <a:pt x="89281" y="473299"/>
                </a:lnTo>
                <a:lnTo>
                  <a:pt x="96629" y="477458"/>
                </a:lnTo>
                <a:lnTo>
                  <a:pt x="142398" y="499911"/>
                </a:lnTo>
                <a:lnTo>
                  <a:pt x="148233" y="501866"/>
                </a:lnTo>
                <a:lnTo>
                  <a:pt x="154028" y="503170"/>
                </a:lnTo>
                <a:lnTo>
                  <a:pt x="159796" y="504039"/>
                </a:lnTo>
                <a:lnTo>
                  <a:pt x="165546" y="504619"/>
                </a:lnTo>
                <a:lnTo>
                  <a:pt x="171284" y="505005"/>
                </a:lnTo>
                <a:lnTo>
                  <a:pt x="177015" y="505263"/>
                </a:lnTo>
                <a:lnTo>
                  <a:pt x="188463" y="505549"/>
                </a:lnTo>
                <a:lnTo>
                  <a:pt x="194182" y="505625"/>
                </a:lnTo>
                <a:lnTo>
                  <a:pt x="198947" y="506628"/>
                </a:lnTo>
                <a:lnTo>
                  <a:pt x="203077" y="508250"/>
                </a:lnTo>
                <a:lnTo>
                  <a:pt x="210206" y="511639"/>
                </a:lnTo>
                <a:lnTo>
                  <a:pt x="216549" y="513145"/>
                </a:lnTo>
                <a:lnTo>
                  <a:pt x="220527" y="513547"/>
                </a:lnTo>
                <a:lnTo>
                  <a:pt x="225083" y="513814"/>
                </a:lnTo>
                <a:lnTo>
                  <a:pt x="239912" y="5143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7"/>
          <p:cNvSpPr/>
          <p:nvPr/>
        </p:nvSpPr>
        <p:spPr>
          <a:xfrm>
            <a:off x="6843712" y="3360813"/>
            <a:ext cx="239371" cy="265319"/>
          </a:xfrm>
          <a:custGeom>
            <a:avLst/>
            <a:gdLst/>
            <a:ahLst/>
            <a:cxnLst/>
            <a:rect l="0" t="0" r="0" b="0"/>
            <a:pathLst>
              <a:path w="239371" h="265319">
                <a:moveTo>
                  <a:pt x="0" y="33897"/>
                </a:moveTo>
                <a:lnTo>
                  <a:pt x="0" y="29346"/>
                </a:lnTo>
                <a:lnTo>
                  <a:pt x="953" y="28005"/>
                </a:lnTo>
                <a:lnTo>
                  <a:pt x="2540" y="27111"/>
                </a:lnTo>
                <a:lnTo>
                  <a:pt x="6844" y="26119"/>
                </a:lnTo>
                <a:lnTo>
                  <a:pt x="11932" y="25677"/>
                </a:lnTo>
                <a:lnTo>
                  <a:pt x="17368" y="25481"/>
                </a:lnTo>
                <a:lnTo>
                  <a:pt x="20151" y="25429"/>
                </a:lnTo>
                <a:lnTo>
                  <a:pt x="23912" y="24441"/>
                </a:lnTo>
                <a:lnTo>
                  <a:pt x="28324" y="22831"/>
                </a:lnTo>
                <a:lnTo>
                  <a:pt x="33170" y="20804"/>
                </a:lnTo>
                <a:lnTo>
                  <a:pt x="38305" y="18501"/>
                </a:lnTo>
                <a:lnTo>
                  <a:pt x="49092" y="13401"/>
                </a:lnTo>
                <a:lnTo>
                  <a:pt x="55588" y="11661"/>
                </a:lnTo>
                <a:lnTo>
                  <a:pt x="62777" y="10500"/>
                </a:lnTo>
                <a:lnTo>
                  <a:pt x="70426" y="9727"/>
                </a:lnTo>
                <a:lnTo>
                  <a:pt x="77431" y="8258"/>
                </a:lnTo>
                <a:lnTo>
                  <a:pt x="84006" y="6327"/>
                </a:lnTo>
                <a:lnTo>
                  <a:pt x="90293" y="4087"/>
                </a:lnTo>
                <a:lnTo>
                  <a:pt x="96391" y="2593"/>
                </a:lnTo>
                <a:lnTo>
                  <a:pt x="102360" y="1598"/>
                </a:lnTo>
                <a:lnTo>
                  <a:pt x="108245" y="934"/>
                </a:lnTo>
                <a:lnTo>
                  <a:pt x="113121" y="491"/>
                </a:lnTo>
                <a:lnTo>
                  <a:pt x="117324" y="196"/>
                </a:lnTo>
                <a:lnTo>
                  <a:pt x="121079" y="0"/>
                </a:lnTo>
                <a:lnTo>
                  <a:pt x="125486" y="821"/>
                </a:lnTo>
                <a:lnTo>
                  <a:pt x="130330" y="2321"/>
                </a:lnTo>
                <a:lnTo>
                  <a:pt x="135465" y="4274"/>
                </a:lnTo>
                <a:lnTo>
                  <a:pt x="139840" y="5576"/>
                </a:lnTo>
                <a:lnTo>
                  <a:pt x="147241" y="7022"/>
                </a:lnTo>
                <a:lnTo>
                  <a:pt x="149596" y="8360"/>
                </a:lnTo>
                <a:lnTo>
                  <a:pt x="151166" y="10205"/>
                </a:lnTo>
                <a:lnTo>
                  <a:pt x="152212" y="12387"/>
                </a:lnTo>
                <a:lnTo>
                  <a:pt x="153374" y="17352"/>
                </a:lnTo>
                <a:lnTo>
                  <a:pt x="153685" y="20009"/>
                </a:lnTo>
                <a:lnTo>
                  <a:pt x="151489" y="28042"/>
                </a:lnTo>
                <a:lnTo>
                  <a:pt x="149571" y="32851"/>
                </a:lnTo>
                <a:lnTo>
                  <a:pt x="146386" y="37009"/>
                </a:lnTo>
                <a:lnTo>
                  <a:pt x="142358" y="40734"/>
                </a:lnTo>
                <a:lnTo>
                  <a:pt x="137768" y="44170"/>
                </a:lnTo>
                <a:lnTo>
                  <a:pt x="133755" y="48366"/>
                </a:lnTo>
                <a:lnTo>
                  <a:pt x="130128" y="53068"/>
                </a:lnTo>
                <a:lnTo>
                  <a:pt x="126757" y="58107"/>
                </a:lnTo>
                <a:lnTo>
                  <a:pt x="122604" y="63372"/>
                </a:lnTo>
                <a:lnTo>
                  <a:pt x="117932" y="68787"/>
                </a:lnTo>
                <a:lnTo>
                  <a:pt x="108611" y="78931"/>
                </a:lnTo>
                <a:lnTo>
                  <a:pt x="101295" y="86614"/>
                </a:lnTo>
                <a:lnTo>
                  <a:pt x="98010" y="90949"/>
                </a:lnTo>
                <a:lnTo>
                  <a:pt x="94867" y="95744"/>
                </a:lnTo>
                <a:lnTo>
                  <a:pt x="91820" y="100846"/>
                </a:lnTo>
                <a:lnTo>
                  <a:pt x="85894" y="109054"/>
                </a:lnTo>
                <a:lnTo>
                  <a:pt x="82980" y="112577"/>
                </a:lnTo>
                <a:lnTo>
                  <a:pt x="80085" y="114925"/>
                </a:lnTo>
                <a:lnTo>
                  <a:pt x="77203" y="116491"/>
                </a:lnTo>
                <a:lnTo>
                  <a:pt x="74329" y="117534"/>
                </a:lnTo>
                <a:lnTo>
                  <a:pt x="72413" y="119183"/>
                </a:lnTo>
                <a:lnTo>
                  <a:pt x="71135" y="121234"/>
                </a:lnTo>
                <a:lnTo>
                  <a:pt x="70283" y="123554"/>
                </a:lnTo>
                <a:lnTo>
                  <a:pt x="70669" y="125101"/>
                </a:lnTo>
                <a:lnTo>
                  <a:pt x="71877" y="126132"/>
                </a:lnTo>
                <a:lnTo>
                  <a:pt x="73636" y="126819"/>
                </a:lnTo>
                <a:lnTo>
                  <a:pt x="80661" y="127787"/>
                </a:lnTo>
                <a:lnTo>
                  <a:pt x="86014" y="128013"/>
                </a:lnTo>
                <a:lnTo>
                  <a:pt x="88775" y="128074"/>
                </a:lnTo>
                <a:lnTo>
                  <a:pt x="92521" y="127161"/>
                </a:lnTo>
                <a:lnTo>
                  <a:pt x="96924" y="125600"/>
                </a:lnTo>
                <a:lnTo>
                  <a:pt x="101764" y="123608"/>
                </a:lnTo>
                <a:lnTo>
                  <a:pt x="106895" y="122279"/>
                </a:lnTo>
                <a:lnTo>
                  <a:pt x="112220" y="121393"/>
                </a:lnTo>
                <a:lnTo>
                  <a:pt x="117677" y="120803"/>
                </a:lnTo>
                <a:lnTo>
                  <a:pt x="124171" y="120409"/>
                </a:lnTo>
                <a:lnTo>
                  <a:pt x="139008" y="119972"/>
                </a:lnTo>
                <a:lnTo>
                  <a:pt x="173481" y="119667"/>
                </a:lnTo>
                <a:lnTo>
                  <a:pt x="181376" y="119652"/>
                </a:lnTo>
                <a:lnTo>
                  <a:pt x="188545" y="120595"/>
                </a:lnTo>
                <a:lnTo>
                  <a:pt x="195229" y="122175"/>
                </a:lnTo>
                <a:lnTo>
                  <a:pt x="201590" y="124182"/>
                </a:lnTo>
                <a:lnTo>
                  <a:pt x="207736" y="126472"/>
                </a:lnTo>
                <a:lnTo>
                  <a:pt x="213738" y="128951"/>
                </a:lnTo>
                <a:lnTo>
                  <a:pt x="219646" y="131556"/>
                </a:lnTo>
                <a:lnTo>
                  <a:pt x="224534" y="135198"/>
                </a:lnTo>
                <a:lnTo>
                  <a:pt x="228748" y="139531"/>
                </a:lnTo>
                <a:lnTo>
                  <a:pt x="232508" y="144324"/>
                </a:lnTo>
                <a:lnTo>
                  <a:pt x="236687" y="152191"/>
                </a:lnTo>
                <a:lnTo>
                  <a:pt x="238544" y="159814"/>
                </a:lnTo>
                <a:lnTo>
                  <a:pt x="239040" y="164514"/>
                </a:lnTo>
                <a:lnTo>
                  <a:pt x="239370" y="169552"/>
                </a:lnTo>
                <a:lnTo>
                  <a:pt x="238637" y="175769"/>
                </a:lnTo>
                <a:lnTo>
                  <a:pt x="237196" y="182771"/>
                </a:lnTo>
                <a:lnTo>
                  <a:pt x="235284" y="190296"/>
                </a:lnTo>
                <a:lnTo>
                  <a:pt x="233056" y="196265"/>
                </a:lnTo>
                <a:lnTo>
                  <a:pt x="230618" y="201197"/>
                </a:lnTo>
                <a:lnTo>
                  <a:pt x="228041" y="205438"/>
                </a:lnTo>
                <a:lnTo>
                  <a:pt x="225370" y="210170"/>
                </a:lnTo>
                <a:lnTo>
                  <a:pt x="219862" y="220508"/>
                </a:lnTo>
                <a:lnTo>
                  <a:pt x="216107" y="225932"/>
                </a:lnTo>
                <a:lnTo>
                  <a:pt x="211699" y="231453"/>
                </a:lnTo>
                <a:lnTo>
                  <a:pt x="206855" y="237038"/>
                </a:lnTo>
                <a:lnTo>
                  <a:pt x="198934" y="245784"/>
                </a:lnTo>
                <a:lnTo>
                  <a:pt x="195487" y="249450"/>
                </a:lnTo>
                <a:lnTo>
                  <a:pt x="191285" y="251894"/>
                </a:lnTo>
                <a:lnTo>
                  <a:pt x="186578" y="253523"/>
                </a:lnTo>
                <a:lnTo>
                  <a:pt x="181535" y="254609"/>
                </a:lnTo>
                <a:lnTo>
                  <a:pt x="177221" y="256286"/>
                </a:lnTo>
                <a:lnTo>
                  <a:pt x="169887" y="260689"/>
                </a:lnTo>
                <a:lnTo>
                  <a:pt x="163453" y="263280"/>
                </a:lnTo>
                <a:lnTo>
                  <a:pt x="157419" y="264433"/>
                </a:lnTo>
                <a:lnTo>
                  <a:pt x="151561" y="264944"/>
                </a:lnTo>
                <a:lnTo>
                  <a:pt x="145783" y="265172"/>
                </a:lnTo>
                <a:lnTo>
                  <a:pt x="138864" y="265318"/>
                </a:lnTo>
                <a:lnTo>
                  <a:pt x="135377" y="262798"/>
                </a:lnTo>
                <a:lnTo>
                  <a:pt x="128588" y="2567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8"/>
          <p:cNvSpPr/>
          <p:nvPr/>
        </p:nvSpPr>
        <p:spPr>
          <a:xfrm>
            <a:off x="7169509" y="3300412"/>
            <a:ext cx="188510" cy="300039"/>
          </a:xfrm>
          <a:custGeom>
            <a:avLst/>
            <a:gdLst/>
            <a:ahLst/>
            <a:cxnLst/>
            <a:rect l="0" t="0" r="0" b="0"/>
            <a:pathLst>
              <a:path w="188510" h="300039">
                <a:moveTo>
                  <a:pt x="68538" y="0"/>
                </a:moveTo>
                <a:lnTo>
                  <a:pt x="68538" y="7381"/>
                </a:lnTo>
                <a:lnTo>
                  <a:pt x="63987" y="12771"/>
                </a:lnTo>
                <a:lnTo>
                  <a:pt x="62647" y="15181"/>
                </a:lnTo>
                <a:lnTo>
                  <a:pt x="59807" y="24077"/>
                </a:lnTo>
                <a:lnTo>
                  <a:pt x="55768" y="33244"/>
                </a:lnTo>
                <a:lnTo>
                  <a:pt x="52405" y="39308"/>
                </a:lnTo>
                <a:lnTo>
                  <a:pt x="48258" y="46208"/>
                </a:lnTo>
                <a:lnTo>
                  <a:pt x="43587" y="53665"/>
                </a:lnTo>
                <a:lnTo>
                  <a:pt x="39522" y="60542"/>
                </a:lnTo>
                <a:lnTo>
                  <a:pt x="35859" y="67031"/>
                </a:lnTo>
                <a:lnTo>
                  <a:pt x="32465" y="73263"/>
                </a:lnTo>
                <a:lnTo>
                  <a:pt x="29249" y="80274"/>
                </a:lnTo>
                <a:lnTo>
                  <a:pt x="26153" y="87806"/>
                </a:lnTo>
                <a:lnTo>
                  <a:pt x="23136" y="95685"/>
                </a:lnTo>
                <a:lnTo>
                  <a:pt x="21125" y="102843"/>
                </a:lnTo>
                <a:lnTo>
                  <a:pt x="19784" y="109519"/>
                </a:lnTo>
                <a:lnTo>
                  <a:pt x="18890" y="115875"/>
                </a:lnTo>
                <a:lnTo>
                  <a:pt x="17343" y="122970"/>
                </a:lnTo>
                <a:lnTo>
                  <a:pt x="15357" y="130558"/>
                </a:lnTo>
                <a:lnTo>
                  <a:pt x="13082" y="138474"/>
                </a:lnTo>
                <a:lnTo>
                  <a:pt x="8014" y="154889"/>
                </a:lnTo>
                <a:lnTo>
                  <a:pt x="5329" y="163267"/>
                </a:lnTo>
                <a:lnTo>
                  <a:pt x="3539" y="170757"/>
                </a:lnTo>
                <a:lnTo>
                  <a:pt x="2345" y="177655"/>
                </a:lnTo>
                <a:lnTo>
                  <a:pt x="1549" y="184159"/>
                </a:lnTo>
                <a:lnTo>
                  <a:pt x="1019" y="190400"/>
                </a:lnTo>
                <a:lnTo>
                  <a:pt x="665" y="196466"/>
                </a:lnTo>
                <a:lnTo>
                  <a:pt x="430" y="202415"/>
                </a:lnTo>
                <a:lnTo>
                  <a:pt x="98" y="224440"/>
                </a:lnTo>
                <a:lnTo>
                  <a:pt x="0" y="244513"/>
                </a:lnTo>
                <a:lnTo>
                  <a:pt x="938" y="249686"/>
                </a:lnTo>
                <a:lnTo>
                  <a:pt x="4522" y="257974"/>
                </a:lnTo>
                <a:lnTo>
                  <a:pt x="9289" y="264833"/>
                </a:lnTo>
                <a:lnTo>
                  <a:pt x="14583" y="272009"/>
                </a:lnTo>
                <a:lnTo>
                  <a:pt x="17328" y="276589"/>
                </a:lnTo>
                <a:lnTo>
                  <a:pt x="22918" y="285806"/>
                </a:lnTo>
                <a:lnTo>
                  <a:pt x="28577" y="293077"/>
                </a:lnTo>
                <a:lnTo>
                  <a:pt x="32373" y="295397"/>
                </a:lnTo>
                <a:lnTo>
                  <a:pt x="36808" y="296944"/>
                </a:lnTo>
                <a:lnTo>
                  <a:pt x="41670" y="297975"/>
                </a:lnTo>
                <a:lnTo>
                  <a:pt x="45863" y="298663"/>
                </a:lnTo>
                <a:lnTo>
                  <a:pt x="49611" y="299121"/>
                </a:lnTo>
                <a:lnTo>
                  <a:pt x="53063" y="299427"/>
                </a:lnTo>
                <a:lnTo>
                  <a:pt x="57269" y="299630"/>
                </a:lnTo>
                <a:lnTo>
                  <a:pt x="67022" y="299857"/>
                </a:lnTo>
                <a:lnTo>
                  <a:pt x="95538" y="300022"/>
                </a:lnTo>
                <a:lnTo>
                  <a:pt x="99873" y="299074"/>
                </a:lnTo>
                <a:lnTo>
                  <a:pt x="104667" y="297490"/>
                </a:lnTo>
                <a:lnTo>
                  <a:pt x="109769" y="295482"/>
                </a:lnTo>
                <a:lnTo>
                  <a:pt x="115075" y="293191"/>
                </a:lnTo>
                <a:lnTo>
                  <a:pt x="126051" y="288105"/>
                </a:lnTo>
                <a:lnTo>
                  <a:pt x="131645" y="284462"/>
                </a:lnTo>
                <a:lnTo>
                  <a:pt x="137279" y="280129"/>
                </a:lnTo>
                <a:lnTo>
                  <a:pt x="142941" y="275335"/>
                </a:lnTo>
                <a:lnTo>
                  <a:pt x="147667" y="271187"/>
                </a:lnTo>
                <a:lnTo>
                  <a:pt x="155459" y="264038"/>
                </a:lnTo>
                <a:lnTo>
                  <a:pt x="165200" y="254658"/>
                </a:lnTo>
                <a:lnTo>
                  <a:pt x="174120" y="245846"/>
                </a:lnTo>
                <a:lnTo>
                  <a:pt x="179916" y="237535"/>
                </a:lnTo>
                <a:lnTo>
                  <a:pt x="184714" y="228443"/>
                </a:lnTo>
                <a:lnTo>
                  <a:pt x="186848" y="221228"/>
                </a:lnTo>
                <a:lnTo>
                  <a:pt x="187795" y="214846"/>
                </a:lnTo>
                <a:lnTo>
                  <a:pt x="188328" y="205898"/>
                </a:lnTo>
                <a:lnTo>
                  <a:pt x="188486" y="197214"/>
                </a:lnTo>
                <a:lnTo>
                  <a:pt x="188509" y="194341"/>
                </a:lnTo>
                <a:lnTo>
                  <a:pt x="187572" y="191474"/>
                </a:lnTo>
                <a:lnTo>
                  <a:pt x="183989" y="185747"/>
                </a:lnTo>
                <a:lnTo>
                  <a:pt x="181701" y="183839"/>
                </a:lnTo>
                <a:lnTo>
                  <a:pt x="179223" y="182567"/>
                </a:lnTo>
                <a:lnTo>
                  <a:pt x="173929" y="181153"/>
                </a:lnTo>
                <a:lnTo>
                  <a:pt x="168401" y="180525"/>
                </a:lnTo>
                <a:lnTo>
                  <a:pt x="164641" y="180358"/>
                </a:lnTo>
                <a:lnTo>
                  <a:pt x="155383" y="180172"/>
                </a:lnTo>
                <a:lnTo>
                  <a:pt x="151199" y="181075"/>
                </a:lnTo>
                <a:lnTo>
                  <a:pt x="147459" y="182629"/>
                </a:lnTo>
                <a:lnTo>
                  <a:pt x="144012" y="184618"/>
                </a:lnTo>
                <a:lnTo>
                  <a:pt x="140761" y="186896"/>
                </a:lnTo>
                <a:lnTo>
                  <a:pt x="137642" y="189368"/>
                </a:lnTo>
                <a:lnTo>
                  <a:pt x="134610" y="191967"/>
                </a:lnTo>
                <a:lnTo>
                  <a:pt x="130684" y="194653"/>
                </a:lnTo>
                <a:lnTo>
                  <a:pt x="126161" y="197396"/>
                </a:lnTo>
                <a:lnTo>
                  <a:pt x="121241" y="200178"/>
                </a:lnTo>
                <a:lnTo>
                  <a:pt x="117008" y="202984"/>
                </a:lnTo>
                <a:lnTo>
                  <a:pt x="113234" y="205808"/>
                </a:lnTo>
                <a:lnTo>
                  <a:pt x="109766" y="208643"/>
                </a:lnTo>
                <a:lnTo>
                  <a:pt x="105548" y="211485"/>
                </a:lnTo>
                <a:lnTo>
                  <a:pt x="100831" y="214333"/>
                </a:lnTo>
                <a:lnTo>
                  <a:pt x="95782" y="217184"/>
                </a:lnTo>
                <a:lnTo>
                  <a:pt x="91463" y="220989"/>
                </a:lnTo>
                <a:lnTo>
                  <a:pt x="87631" y="225431"/>
                </a:lnTo>
                <a:lnTo>
                  <a:pt x="84124" y="230298"/>
                </a:lnTo>
                <a:lnTo>
                  <a:pt x="80834" y="234494"/>
                </a:lnTo>
                <a:lnTo>
                  <a:pt x="77688" y="238244"/>
                </a:lnTo>
                <a:lnTo>
                  <a:pt x="74638" y="241697"/>
                </a:lnTo>
                <a:lnTo>
                  <a:pt x="68709" y="248074"/>
                </a:lnTo>
                <a:lnTo>
                  <a:pt x="65795" y="251108"/>
                </a:lnTo>
                <a:lnTo>
                  <a:pt x="63851" y="254083"/>
                </a:lnTo>
                <a:lnTo>
                  <a:pt x="61693" y="259928"/>
                </a:lnTo>
                <a:lnTo>
                  <a:pt x="60477" y="268574"/>
                </a:lnTo>
                <a:lnTo>
                  <a:pt x="60117" y="277168"/>
                </a:lnTo>
                <a:lnTo>
                  <a:pt x="59986" y="291464"/>
                </a:lnTo>
                <a:lnTo>
                  <a:pt x="59966" y="299536"/>
                </a:lnTo>
                <a:lnTo>
                  <a:pt x="62506" y="299815"/>
                </a:lnTo>
                <a:lnTo>
                  <a:pt x="68538" y="3000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9"/>
          <p:cNvSpPr/>
          <p:nvPr/>
        </p:nvSpPr>
        <p:spPr>
          <a:xfrm>
            <a:off x="7419410" y="3308985"/>
            <a:ext cx="203027" cy="281187"/>
          </a:xfrm>
          <a:custGeom>
            <a:avLst/>
            <a:gdLst/>
            <a:ahLst/>
            <a:cxnLst/>
            <a:rect l="0" t="0" r="0" b="0"/>
            <a:pathLst>
              <a:path w="203027" h="281187">
                <a:moveTo>
                  <a:pt x="92957" y="34290"/>
                </a:moveTo>
                <a:lnTo>
                  <a:pt x="85576" y="26909"/>
                </a:lnTo>
                <a:lnTo>
                  <a:pt x="82374" y="26247"/>
                </a:lnTo>
                <a:lnTo>
                  <a:pt x="80188" y="26070"/>
                </a:lnTo>
                <a:lnTo>
                  <a:pt x="77776" y="26905"/>
                </a:lnTo>
                <a:lnTo>
                  <a:pt x="72558" y="30372"/>
                </a:lnTo>
                <a:lnTo>
                  <a:pt x="67064" y="32549"/>
                </a:lnTo>
                <a:lnTo>
                  <a:pt x="64264" y="33129"/>
                </a:lnTo>
                <a:lnTo>
                  <a:pt x="58614" y="36314"/>
                </a:lnTo>
                <a:lnTo>
                  <a:pt x="55774" y="38497"/>
                </a:lnTo>
                <a:lnTo>
                  <a:pt x="50079" y="46002"/>
                </a:lnTo>
                <a:lnTo>
                  <a:pt x="44373" y="54735"/>
                </a:lnTo>
                <a:lnTo>
                  <a:pt x="38661" y="61792"/>
                </a:lnTo>
                <a:lnTo>
                  <a:pt x="35805" y="65959"/>
                </a:lnTo>
                <a:lnTo>
                  <a:pt x="32949" y="70643"/>
                </a:lnTo>
                <a:lnTo>
                  <a:pt x="30091" y="75670"/>
                </a:lnTo>
                <a:lnTo>
                  <a:pt x="24377" y="86336"/>
                </a:lnTo>
                <a:lnTo>
                  <a:pt x="12947" y="108706"/>
                </a:lnTo>
                <a:lnTo>
                  <a:pt x="11042" y="114380"/>
                </a:lnTo>
                <a:lnTo>
                  <a:pt x="9772" y="120068"/>
                </a:lnTo>
                <a:lnTo>
                  <a:pt x="8926" y="125765"/>
                </a:lnTo>
                <a:lnTo>
                  <a:pt x="7409" y="131468"/>
                </a:lnTo>
                <a:lnTo>
                  <a:pt x="5445" y="137175"/>
                </a:lnTo>
                <a:lnTo>
                  <a:pt x="3183" y="142885"/>
                </a:lnTo>
                <a:lnTo>
                  <a:pt x="1675" y="149549"/>
                </a:lnTo>
                <a:lnTo>
                  <a:pt x="670" y="156849"/>
                </a:lnTo>
                <a:lnTo>
                  <a:pt x="0" y="164574"/>
                </a:lnTo>
                <a:lnTo>
                  <a:pt x="506" y="171628"/>
                </a:lnTo>
                <a:lnTo>
                  <a:pt x="1795" y="178236"/>
                </a:lnTo>
                <a:lnTo>
                  <a:pt x="3608" y="184546"/>
                </a:lnTo>
                <a:lnTo>
                  <a:pt x="4815" y="190658"/>
                </a:lnTo>
                <a:lnTo>
                  <a:pt x="5621" y="196638"/>
                </a:lnTo>
                <a:lnTo>
                  <a:pt x="6158" y="202529"/>
                </a:lnTo>
                <a:lnTo>
                  <a:pt x="7469" y="208362"/>
                </a:lnTo>
                <a:lnTo>
                  <a:pt x="9294" y="214155"/>
                </a:lnTo>
                <a:lnTo>
                  <a:pt x="11465" y="219923"/>
                </a:lnTo>
                <a:lnTo>
                  <a:pt x="12912" y="225672"/>
                </a:lnTo>
                <a:lnTo>
                  <a:pt x="13876" y="231411"/>
                </a:lnTo>
                <a:lnTo>
                  <a:pt x="14519" y="237141"/>
                </a:lnTo>
                <a:lnTo>
                  <a:pt x="15900" y="241914"/>
                </a:lnTo>
                <a:lnTo>
                  <a:pt x="19975" y="249757"/>
                </a:lnTo>
                <a:lnTo>
                  <a:pt x="23348" y="253182"/>
                </a:lnTo>
                <a:lnTo>
                  <a:pt x="27501" y="256418"/>
                </a:lnTo>
                <a:lnTo>
                  <a:pt x="32175" y="259528"/>
                </a:lnTo>
                <a:lnTo>
                  <a:pt x="36243" y="262553"/>
                </a:lnTo>
                <a:lnTo>
                  <a:pt x="39908" y="265523"/>
                </a:lnTo>
                <a:lnTo>
                  <a:pt x="43303" y="268455"/>
                </a:lnTo>
                <a:lnTo>
                  <a:pt x="47472" y="271363"/>
                </a:lnTo>
                <a:lnTo>
                  <a:pt x="52156" y="274253"/>
                </a:lnTo>
                <a:lnTo>
                  <a:pt x="57184" y="277133"/>
                </a:lnTo>
                <a:lnTo>
                  <a:pt x="61488" y="279052"/>
                </a:lnTo>
                <a:lnTo>
                  <a:pt x="65310" y="280333"/>
                </a:lnTo>
                <a:lnTo>
                  <a:pt x="68811" y="281186"/>
                </a:lnTo>
                <a:lnTo>
                  <a:pt x="73050" y="280802"/>
                </a:lnTo>
                <a:lnTo>
                  <a:pt x="77781" y="279594"/>
                </a:lnTo>
                <a:lnTo>
                  <a:pt x="82839" y="277835"/>
                </a:lnTo>
                <a:lnTo>
                  <a:pt x="87165" y="275711"/>
                </a:lnTo>
                <a:lnTo>
                  <a:pt x="91000" y="273342"/>
                </a:lnTo>
                <a:lnTo>
                  <a:pt x="94510" y="270811"/>
                </a:lnTo>
                <a:lnTo>
                  <a:pt x="98755" y="268170"/>
                </a:lnTo>
                <a:lnTo>
                  <a:pt x="103489" y="265458"/>
                </a:lnTo>
                <a:lnTo>
                  <a:pt x="113830" y="259903"/>
                </a:lnTo>
                <a:lnTo>
                  <a:pt x="124776" y="254260"/>
                </a:lnTo>
                <a:lnTo>
                  <a:pt x="129410" y="251422"/>
                </a:lnTo>
                <a:lnTo>
                  <a:pt x="133452" y="248577"/>
                </a:lnTo>
                <a:lnTo>
                  <a:pt x="137098" y="245728"/>
                </a:lnTo>
                <a:lnTo>
                  <a:pt x="141435" y="241923"/>
                </a:lnTo>
                <a:lnTo>
                  <a:pt x="146231" y="237482"/>
                </a:lnTo>
                <a:lnTo>
                  <a:pt x="151333" y="232616"/>
                </a:lnTo>
                <a:lnTo>
                  <a:pt x="155686" y="226515"/>
                </a:lnTo>
                <a:lnTo>
                  <a:pt x="159542" y="219590"/>
                </a:lnTo>
                <a:lnTo>
                  <a:pt x="163065" y="212115"/>
                </a:lnTo>
                <a:lnTo>
                  <a:pt x="167318" y="205228"/>
                </a:lnTo>
                <a:lnTo>
                  <a:pt x="172059" y="198731"/>
                </a:lnTo>
                <a:lnTo>
                  <a:pt x="177123" y="192495"/>
                </a:lnTo>
                <a:lnTo>
                  <a:pt x="181453" y="186432"/>
                </a:lnTo>
                <a:lnTo>
                  <a:pt x="185292" y="180485"/>
                </a:lnTo>
                <a:lnTo>
                  <a:pt x="188804" y="174616"/>
                </a:lnTo>
                <a:lnTo>
                  <a:pt x="191144" y="167846"/>
                </a:lnTo>
                <a:lnTo>
                  <a:pt x="192705" y="160474"/>
                </a:lnTo>
                <a:lnTo>
                  <a:pt x="193747" y="152703"/>
                </a:lnTo>
                <a:lnTo>
                  <a:pt x="195392" y="145617"/>
                </a:lnTo>
                <a:lnTo>
                  <a:pt x="197442" y="138988"/>
                </a:lnTo>
                <a:lnTo>
                  <a:pt x="199761" y="132663"/>
                </a:lnTo>
                <a:lnTo>
                  <a:pt x="201307" y="126542"/>
                </a:lnTo>
                <a:lnTo>
                  <a:pt x="202338" y="120556"/>
                </a:lnTo>
                <a:lnTo>
                  <a:pt x="203026" y="114661"/>
                </a:lnTo>
                <a:lnTo>
                  <a:pt x="202531" y="107873"/>
                </a:lnTo>
                <a:lnTo>
                  <a:pt x="201248" y="100490"/>
                </a:lnTo>
                <a:lnTo>
                  <a:pt x="199442" y="92711"/>
                </a:lnTo>
                <a:lnTo>
                  <a:pt x="198237" y="86572"/>
                </a:lnTo>
                <a:lnTo>
                  <a:pt x="197434" y="81527"/>
                </a:lnTo>
                <a:lnTo>
                  <a:pt x="196898" y="77211"/>
                </a:lnTo>
                <a:lnTo>
                  <a:pt x="195588" y="72429"/>
                </a:lnTo>
                <a:lnTo>
                  <a:pt x="193763" y="67336"/>
                </a:lnTo>
                <a:lnTo>
                  <a:pt x="191594" y="62035"/>
                </a:lnTo>
                <a:lnTo>
                  <a:pt x="186643" y="53606"/>
                </a:lnTo>
                <a:lnTo>
                  <a:pt x="181267" y="46685"/>
                </a:lnTo>
                <a:lnTo>
                  <a:pt x="175704" y="40434"/>
                </a:lnTo>
                <a:lnTo>
                  <a:pt x="170056" y="31940"/>
                </a:lnTo>
                <a:lnTo>
                  <a:pt x="167216" y="27009"/>
                </a:lnTo>
                <a:lnTo>
                  <a:pt x="164371" y="23720"/>
                </a:lnTo>
                <a:lnTo>
                  <a:pt x="161521" y="21528"/>
                </a:lnTo>
                <a:lnTo>
                  <a:pt x="155815" y="18140"/>
                </a:lnTo>
                <a:lnTo>
                  <a:pt x="150104" y="13460"/>
                </a:lnTo>
                <a:lnTo>
                  <a:pt x="147248" y="11830"/>
                </a:lnTo>
                <a:lnTo>
                  <a:pt x="141534" y="10020"/>
                </a:lnTo>
                <a:lnTo>
                  <a:pt x="135820" y="6676"/>
                </a:lnTo>
                <a:lnTo>
                  <a:pt x="12724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0"/>
          <p:cNvSpPr/>
          <p:nvPr/>
        </p:nvSpPr>
        <p:spPr>
          <a:xfrm>
            <a:off x="7743825" y="3489007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78893" y="8572"/>
                </a:lnTo>
                <a:lnTo>
                  <a:pt x="86886" y="7620"/>
                </a:lnTo>
                <a:lnTo>
                  <a:pt x="95071" y="6033"/>
                </a:lnTo>
                <a:lnTo>
                  <a:pt x="103385" y="4022"/>
                </a:lnTo>
                <a:lnTo>
                  <a:pt x="110834" y="2681"/>
                </a:lnTo>
                <a:lnTo>
                  <a:pt x="117704" y="1788"/>
                </a:lnTo>
                <a:lnTo>
                  <a:pt x="124189" y="1192"/>
                </a:lnTo>
                <a:lnTo>
                  <a:pt x="131371" y="795"/>
                </a:lnTo>
                <a:lnTo>
                  <a:pt x="146969" y="353"/>
                </a:lnTo>
                <a:lnTo>
                  <a:pt x="185344" y="3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1"/>
          <p:cNvSpPr/>
          <p:nvPr/>
        </p:nvSpPr>
        <p:spPr>
          <a:xfrm>
            <a:off x="7992940" y="3351881"/>
            <a:ext cx="299526" cy="282452"/>
          </a:xfrm>
          <a:custGeom>
            <a:avLst/>
            <a:gdLst/>
            <a:ahLst/>
            <a:cxnLst/>
            <a:rect l="0" t="0" r="0" b="0"/>
            <a:pathLst>
              <a:path w="299526" h="282452">
                <a:moveTo>
                  <a:pt x="50922" y="25684"/>
                </a:moveTo>
                <a:lnTo>
                  <a:pt x="50922" y="21133"/>
                </a:lnTo>
                <a:lnTo>
                  <a:pt x="51875" y="19792"/>
                </a:lnTo>
                <a:lnTo>
                  <a:pt x="53461" y="18898"/>
                </a:lnTo>
                <a:lnTo>
                  <a:pt x="55473" y="18303"/>
                </a:lnTo>
                <a:lnTo>
                  <a:pt x="60247" y="15101"/>
                </a:lnTo>
                <a:lnTo>
                  <a:pt x="62854" y="12913"/>
                </a:lnTo>
                <a:lnTo>
                  <a:pt x="66496" y="11455"/>
                </a:lnTo>
                <a:lnTo>
                  <a:pt x="75624" y="9835"/>
                </a:lnTo>
                <a:lnTo>
                  <a:pt x="80725" y="8450"/>
                </a:lnTo>
                <a:lnTo>
                  <a:pt x="86031" y="6575"/>
                </a:lnTo>
                <a:lnTo>
                  <a:pt x="91473" y="4372"/>
                </a:lnTo>
                <a:lnTo>
                  <a:pt x="97005" y="2903"/>
                </a:lnTo>
                <a:lnTo>
                  <a:pt x="102599" y="1924"/>
                </a:lnTo>
                <a:lnTo>
                  <a:pt x="108234" y="1272"/>
                </a:lnTo>
                <a:lnTo>
                  <a:pt x="113895" y="836"/>
                </a:lnTo>
                <a:lnTo>
                  <a:pt x="119574" y="546"/>
                </a:lnTo>
                <a:lnTo>
                  <a:pt x="130964" y="224"/>
                </a:lnTo>
                <a:lnTo>
                  <a:pt x="164063" y="0"/>
                </a:lnTo>
                <a:lnTo>
                  <a:pt x="171117" y="941"/>
                </a:lnTo>
                <a:lnTo>
                  <a:pt x="177724" y="2521"/>
                </a:lnTo>
                <a:lnTo>
                  <a:pt x="184034" y="4527"/>
                </a:lnTo>
                <a:lnTo>
                  <a:pt x="190147" y="5864"/>
                </a:lnTo>
                <a:lnTo>
                  <a:pt x="196126" y="6756"/>
                </a:lnTo>
                <a:lnTo>
                  <a:pt x="202017" y="7350"/>
                </a:lnTo>
                <a:lnTo>
                  <a:pt x="206897" y="9651"/>
                </a:lnTo>
                <a:lnTo>
                  <a:pt x="211103" y="13090"/>
                </a:lnTo>
                <a:lnTo>
                  <a:pt x="218316" y="21039"/>
                </a:lnTo>
                <a:lnTo>
                  <a:pt x="224697" y="27747"/>
                </a:lnTo>
                <a:lnTo>
                  <a:pt x="238195" y="41429"/>
                </a:lnTo>
                <a:lnTo>
                  <a:pt x="243692" y="49509"/>
                </a:lnTo>
                <a:lnTo>
                  <a:pt x="247087" y="57228"/>
                </a:lnTo>
                <a:lnTo>
                  <a:pt x="251772" y="67008"/>
                </a:lnTo>
                <a:lnTo>
                  <a:pt x="252449" y="73236"/>
                </a:lnTo>
                <a:lnTo>
                  <a:pt x="251948" y="80245"/>
                </a:lnTo>
                <a:lnTo>
                  <a:pt x="250663" y="87776"/>
                </a:lnTo>
                <a:lnTo>
                  <a:pt x="248853" y="95653"/>
                </a:lnTo>
                <a:lnTo>
                  <a:pt x="246694" y="103763"/>
                </a:lnTo>
                <a:lnTo>
                  <a:pt x="244302" y="112026"/>
                </a:lnTo>
                <a:lnTo>
                  <a:pt x="241755" y="119440"/>
                </a:lnTo>
                <a:lnTo>
                  <a:pt x="239104" y="126288"/>
                </a:lnTo>
                <a:lnTo>
                  <a:pt x="236384" y="132758"/>
                </a:lnTo>
                <a:lnTo>
                  <a:pt x="233618" y="138977"/>
                </a:lnTo>
                <a:lnTo>
                  <a:pt x="228005" y="150966"/>
                </a:lnTo>
                <a:lnTo>
                  <a:pt x="224222" y="157783"/>
                </a:lnTo>
                <a:lnTo>
                  <a:pt x="219795" y="165185"/>
                </a:lnTo>
                <a:lnTo>
                  <a:pt x="214939" y="172977"/>
                </a:lnTo>
                <a:lnTo>
                  <a:pt x="209797" y="180077"/>
                </a:lnTo>
                <a:lnTo>
                  <a:pt x="204464" y="186715"/>
                </a:lnTo>
                <a:lnTo>
                  <a:pt x="199003" y="193046"/>
                </a:lnTo>
                <a:lnTo>
                  <a:pt x="192506" y="199170"/>
                </a:lnTo>
                <a:lnTo>
                  <a:pt x="185316" y="205159"/>
                </a:lnTo>
                <a:lnTo>
                  <a:pt x="177665" y="211056"/>
                </a:lnTo>
                <a:lnTo>
                  <a:pt x="170660" y="216893"/>
                </a:lnTo>
                <a:lnTo>
                  <a:pt x="164085" y="222689"/>
                </a:lnTo>
                <a:lnTo>
                  <a:pt x="157797" y="228458"/>
                </a:lnTo>
                <a:lnTo>
                  <a:pt x="151699" y="233257"/>
                </a:lnTo>
                <a:lnTo>
                  <a:pt x="145729" y="237408"/>
                </a:lnTo>
                <a:lnTo>
                  <a:pt x="139844" y="241128"/>
                </a:lnTo>
                <a:lnTo>
                  <a:pt x="134016" y="245514"/>
                </a:lnTo>
                <a:lnTo>
                  <a:pt x="128225" y="250342"/>
                </a:lnTo>
                <a:lnTo>
                  <a:pt x="122460" y="255466"/>
                </a:lnTo>
                <a:lnTo>
                  <a:pt x="116711" y="259834"/>
                </a:lnTo>
                <a:lnTo>
                  <a:pt x="110974" y="263699"/>
                </a:lnTo>
                <a:lnTo>
                  <a:pt x="105244" y="267228"/>
                </a:lnTo>
                <a:lnTo>
                  <a:pt x="98567" y="269581"/>
                </a:lnTo>
                <a:lnTo>
                  <a:pt x="91258" y="271149"/>
                </a:lnTo>
                <a:lnTo>
                  <a:pt x="83529" y="272195"/>
                </a:lnTo>
                <a:lnTo>
                  <a:pt x="76469" y="273844"/>
                </a:lnTo>
                <a:lnTo>
                  <a:pt x="69859" y="275897"/>
                </a:lnTo>
                <a:lnTo>
                  <a:pt x="63546" y="278217"/>
                </a:lnTo>
                <a:lnTo>
                  <a:pt x="58387" y="279765"/>
                </a:lnTo>
                <a:lnTo>
                  <a:pt x="50112" y="281484"/>
                </a:lnTo>
                <a:lnTo>
                  <a:pt x="45620" y="281942"/>
                </a:lnTo>
                <a:lnTo>
                  <a:pt x="40720" y="282247"/>
                </a:lnTo>
                <a:lnTo>
                  <a:pt x="35548" y="282451"/>
                </a:lnTo>
                <a:lnTo>
                  <a:pt x="31147" y="281634"/>
                </a:lnTo>
                <a:lnTo>
                  <a:pt x="20404" y="276887"/>
                </a:lnTo>
                <a:lnTo>
                  <a:pt x="14182" y="275442"/>
                </a:lnTo>
                <a:lnTo>
                  <a:pt x="8241" y="272260"/>
                </a:lnTo>
                <a:lnTo>
                  <a:pt x="5322" y="270078"/>
                </a:lnTo>
                <a:lnTo>
                  <a:pt x="3378" y="267671"/>
                </a:lnTo>
                <a:lnTo>
                  <a:pt x="2080" y="265113"/>
                </a:lnTo>
                <a:lnTo>
                  <a:pt x="639" y="259732"/>
                </a:lnTo>
                <a:lnTo>
                  <a:pt x="0" y="254165"/>
                </a:lnTo>
                <a:lnTo>
                  <a:pt x="2255" y="245976"/>
                </a:lnTo>
                <a:lnTo>
                  <a:pt x="4190" y="241125"/>
                </a:lnTo>
                <a:lnTo>
                  <a:pt x="8880" y="233195"/>
                </a:lnTo>
                <a:lnTo>
                  <a:pt x="14140" y="226496"/>
                </a:lnTo>
                <a:lnTo>
                  <a:pt x="19651" y="220344"/>
                </a:lnTo>
                <a:lnTo>
                  <a:pt x="27816" y="214434"/>
                </a:lnTo>
                <a:lnTo>
                  <a:pt x="36843" y="208633"/>
                </a:lnTo>
                <a:lnTo>
                  <a:pt x="44029" y="202879"/>
                </a:lnTo>
                <a:lnTo>
                  <a:pt x="48231" y="200964"/>
                </a:lnTo>
                <a:lnTo>
                  <a:pt x="52938" y="199687"/>
                </a:lnTo>
                <a:lnTo>
                  <a:pt x="57981" y="198836"/>
                </a:lnTo>
                <a:lnTo>
                  <a:pt x="64200" y="198268"/>
                </a:lnTo>
                <a:lnTo>
                  <a:pt x="71204" y="197890"/>
                </a:lnTo>
                <a:lnTo>
                  <a:pt x="85654" y="197470"/>
                </a:lnTo>
                <a:lnTo>
                  <a:pt x="116326" y="197178"/>
                </a:lnTo>
                <a:lnTo>
                  <a:pt x="122147" y="198116"/>
                </a:lnTo>
                <a:lnTo>
                  <a:pt x="127934" y="199694"/>
                </a:lnTo>
                <a:lnTo>
                  <a:pt x="133695" y="201698"/>
                </a:lnTo>
                <a:lnTo>
                  <a:pt x="140394" y="203034"/>
                </a:lnTo>
                <a:lnTo>
                  <a:pt x="147718" y="203924"/>
                </a:lnTo>
                <a:lnTo>
                  <a:pt x="155458" y="204518"/>
                </a:lnTo>
                <a:lnTo>
                  <a:pt x="162522" y="205867"/>
                </a:lnTo>
                <a:lnTo>
                  <a:pt x="169137" y="207718"/>
                </a:lnTo>
                <a:lnTo>
                  <a:pt x="175452" y="209905"/>
                </a:lnTo>
                <a:lnTo>
                  <a:pt x="181567" y="212315"/>
                </a:lnTo>
                <a:lnTo>
                  <a:pt x="187549" y="214875"/>
                </a:lnTo>
                <a:lnTo>
                  <a:pt x="193442" y="217534"/>
                </a:lnTo>
                <a:lnTo>
                  <a:pt x="202529" y="223028"/>
                </a:lnTo>
                <a:lnTo>
                  <a:pt x="209743" y="228645"/>
                </a:lnTo>
                <a:lnTo>
                  <a:pt x="216125" y="234316"/>
                </a:lnTo>
                <a:lnTo>
                  <a:pt x="220112" y="236209"/>
                </a:lnTo>
                <a:lnTo>
                  <a:pt x="224675" y="237472"/>
                </a:lnTo>
                <a:lnTo>
                  <a:pt x="229623" y="238313"/>
                </a:lnTo>
                <a:lnTo>
                  <a:pt x="237659" y="241788"/>
                </a:lnTo>
                <a:lnTo>
                  <a:pt x="241136" y="244048"/>
                </a:lnTo>
                <a:lnTo>
                  <a:pt x="250079" y="246560"/>
                </a:lnTo>
                <a:lnTo>
                  <a:pt x="255131" y="247229"/>
                </a:lnTo>
                <a:lnTo>
                  <a:pt x="260404" y="247676"/>
                </a:lnTo>
                <a:lnTo>
                  <a:pt x="265824" y="247974"/>
                </a:lnTo>
                <a:lnTo>
                  <a:pt x="271343" y="248172"/>
                </a:lnTo>
                <a:lnTo>
                  <a:pt x="276927" y="249256"/>
                </a:lnTo>
                <a:lnTo>
                  <a:pt x="282554" y="250932"/>
                </a:lnTo>
                <a:lnTo>
                  <a:pt x="299525" y="2571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2"/>
          <p:cNvSpPr/>
          <p:nvPr/>
        </p:nvSpPr>
        <p:spPr>
          <a:xfrm>
            <a:off x="8343900" y="3454717"/>
            <a:ext cx="214313" cy="188596"/>
          </a:xfrm>
          <a:custGeom>
            <a:avLst/>
            <a:gdLst/>
            <a:ahLst/>
            <a:cxnLst/>
            <a:rect l="0" t="0" r="0" b="0"/>
            <a:pathLst>
              <a:path w="214313" h="188596">
                <a:moveTo>
                  <a:pt x="0" y="0"/>
                </a:moveTo>
                <a:lnTo>
                  <a:pt x="0" y="7381"/>
                </a:lnTo>
                <a:lnTo>
                  <a:pt x="4550" y="12770"/>
                </a:lnTo>
                <a:lnTo>
                  <a:pt x="6843" y="14229"/>
                </a:lnTo>
                <a:lnTo>
                  <a:pt x="11931" y="15849"/>
                </a:lnTo>
                <a:lnTo>
                  <a:pt x="13669" y="17233"/>
                </a:lnTo>
                <a:lnTo>
                  <a:pt x="14828" y="19109"/>
                </a:lnTo>
                <a:lnTo>
                  <a:pt x="15600" y="21312"/>
                </a:lnTo>
                <a:lnTo>
                  <a:pt x="18998" y="26299"/>
                </a:lnTo>
                <a:lnTo>
                  <a:pt x="21239" y="28963"/>
                </a:lnTo>
                <a:lnTo>
                  <a:pt x="24636" y="31691"/>
                </a:lnTo>
                <a:lnTo>
                  <a:pt x="28806" y="34463"/>
                </a:lnTo>
                <a:lnTo>
                  <a:pt x="33491" y="37262"/>
                </a:lnTo>
                <a:lnTo>
                  <a:pt x="37568" y="41034"/>
                </a:lnTo>
                <a:lnTo>
                  <a:pt x="41238" y="45454"/>
                </a:lnTo>
                <a:lnTo>
                  <a:pt x="44636" y="50305"/>
                </a:lnTo>
                <a:lnTo>
                  <a:pt x="48807" y="54492"/>
                </a:lnTo>
                <a:lnTo>
                  <a:pt x="53493" y="58236"/>
                </a:lnTo>
                <a:lnTo>
                  <a:pt x="58522" y="61684"/>
                </a:lnTo>
                <a:lnTo>
                  <a:pt x="63779" y="65887"/>
                </a:lnTo>
                <a:lnTo>
                  <a:pt x="69190" y="70595"/>
                </a:lnTo>
                <a:lnTo>
                  <a:pt x="74701" y="75638"/>
                </a:lnTo>
                <a:lnTo>
                  <a:pt x="80281" y="79953"/>
                </a:lnTo>
                <a:lnTo>
                  <a:pt x="85906" y="83782"/>
                </a:lnTo>
                <a:lnTo>
                  <a:pt x="91560" y="87287"/>
                </a:lnTo>
                <a:lnTo>
                  <a:pt x="96282" y="91529"/>
                </a:lnTo>
                <a:lnTo>
                  <a:pt x="100383" y="96262"/>
                </a:lnTo>
                <a:lnTo>
                  <a:pt x="104070" y="101322"/>
                </a:lnTo>
                <a:lnTo>
                  <a:pt x="108432" y="105648"/>
                </a:lnTo>
                <a:lnTo>
                  <a:pt x="113245" y="109485"/>
                </a:lnTo>
                <a:lnTo>
                  <a:pt x="118359" y="112995"/>
                </a:lnTo>
                <a:lnTo>
                  <a:pt x="123674" y="117240"/>
                </a:lnTo>
                <a:lnTo>
                  <a:pt x="129122" y="121975"/>
                </a:lnTo>
                <a:lnTo>
                  <a:pt x="134659" y="127037"/>
                </a:lnTo>
                <a:lnTo>
                  <a:pt x="145891" y="137741"/>
                </a:lnTo>
                <a:lnTo>
                  <a:pt x="173814" y="165267"/>
                </a:lnTo>
                <a:lnTo>
                  <a:pt x="177789" y="168281"/>
                </a:lnTo>
                <a:lnTo>
                  <a:pt x="182343" y="171242"/>
                </a:lnTo>
                <a:lnTo>
                  <a:pt x="187284" y="174169"/>
                </a:lnTo>
                <a:lnTo>
                  <a:pt x="191531" y="176120"/>
                </a:lnTo>
                <a:lnTo>
                  <a:pt x="195315" y="177421"/>
                </a:lnTo>
                <a:lnTo>
                  <a:pt x="198790" y="178288"/>
                </a:lnTo>
                <a:lnTo>
                  <a:pt x="205191" y="181792"/>
                </a:lnTo>
                <a:lnTo>
                  <a:pt x="214312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3"/>
          <p:cNvSpPr/>
          <p:nvPr/>
        </p:nvSpPr>
        <p:spPr>
          <a:xfrm>
            <a:off x="8292465" y="3454717"/>
            <a:ext cx="231458" cy="188596"/>
          </a:xfrm>
          <a:custGeom>
            <a:avLst/>
            <a:gdLst/>
            <a:ahLst/>
            <a:cxnLst/>
            <a:rect l="0" t="0" r="0" b="0"/>
            <a:pathLst>
              <a:path w="231458" h="188596">
                <a:moveTo>
                  <a:pt x="231457" y="0"/>
                </a:moveTo>
                <a:lnTo>
                  <a:pt x="226906" y="0"/>
                </a:lnTo>
                <a:lnTo>
                  <a:pt x="224613" y="953"/>
                </a:lnTo>
                <a:lnTo>
                  <a:pt x="219526" y="4551"/>
                </a:lnTo>
                <a:lnTo>
                  <a:pt x="216835" y="5891"/>
                </a:lnTo>
                <a:lnTo>
                  <a:pt x="211305" y="7381"/>
                </a:lnTo>
                <a:lnTo>
                  <a:pt x="207546" y="9683"/>
                </a:lnTo>
                <a:lnTo>
                  <a:pt x="203134" y="13123"/>
                </a:lnTo>
                <a:lnTo>
                  <a:pt x="198287" y="17321"/>
                </a:lnTo>
                <a:lnTo>
                  <a:pt x="194104" y="21072"/>
                </a:lnTo>
                <a:lnTo>
                  <a:pt x="186916" y="27781"/>
                </a:lnTo>
                <a:lnTo>
                  <a:pt x="181760" y="31855"/>
                </a:lnTo>
                <a:lnTo>
                  <a:pt x="175466" y="36477"/>
                </a:lnTo>
                <a:lnTo>
                  <a:pt x="160852" y="46692"/>
                </a:lnTo>
                <a:lnTo>
                  <a:pt x="144832" y="57582"/>
                </a:lnTo>
                <a:lnTo>
                  <a:pt x="137512" y="63153"/>
                </a:lnTo>
                <a:lnTo>
                  <a:pt x="130727" y="68772"/>
                </a:lnTo>
                <a:lnTo>
                  <a:pt x="124299" y="74423"/>
                </a:lnTo>
                <a:lnTo>
                  <a:pt x="117155" y="81048"/>
                </a:lnTo>
                <a:lnTo>
                  <a:pt x="94402" y="103072"/>
                </a:lnTo>
                <a:lnTo>
                  <a:pt x="63254" y="133953"/>
                </a:lnTo>
                <a:lnTo>
                  <a:pt x="57410" y="138832"/>
                </a:lnTo>
                <a:lnTo>
                  <a:pt x="51608" y="143037"/>
                </a:lnTo>
                <a:lnTo>
                  <a:pt x="45835" y="146793"/>
                </a:lnTo>
                <a:lnTo>
                  <a:pt x="41034" y="150250"/>
                </a:lnTo>
                <a:lnTo>
                  <a:pt x="36880" y="153506"/>
                </a:lnTo>
                <a:lnTo>
                  <a:pt x="33160" y="156630"/>
                </a:lnTo>
                <a:lnTo>
                  <a:pt x="28774" y="160618"/>
                </a:lnTo>
                <a:lnTo>
                  <a:pt x="18821" y="170128"/>
                </a:lnTo>
                <a:lnTo>
                  <a:pt x="15404" y="174379"/>
                </a:lnTo>
                <a:lnTo>
                  <a:pt x="13128" y="178165"/>
                </a:lnTo>
                <a:lnTo>
                  <a:pt x="11609" y="181642"/>
                </a:lnTo>
                <a:lnTo>
                  <a:pt x="9643" y="183960"/>
                </a:lnTo>
                <a:lnTo>
                  <a:pt x="7382" y="185504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4"/>
          <p:cNvSpPr/>
          <p:nvPr/>
        </p:nvSpPr>
        <p:spPr>
          <a:xfrm>
            <a:off x="8481059" y="3291840"/>
            <a:ext cx="239587" cy="471488"/>
          </a:xfrm>
          <a:custGeom>
            <a:avLst/>
            <a:gdLst/>
            <a:ahLst/>
            <a:cxnLst/>
            <a:rect l="0" t="0" r="0" b="0"/>
            <a:pathLst>
              <a:path w="239587" h="471488">
                <a:moveTo>
                  <a:pt x="0" y="0"/>
                </a:moveTo>
                <a:lnTo>
                  <a:pt x="8221" y="0"/>
                </a:lnTo>
                <a:lnTo>
                  <a:pt x="13020" y="4551"/>
                </a:lnTo>
                <a:lnTo>
                  <a:pt x="15347" y="5891"/>
                </a:lnTo>
                <a:lnTo>
                  <a:pt x="24127" y="8731"/>
                </a:lnTo>
                <a:lnTo>
                  <a:pt x="28467" y="10583"/>
                </a:lnTo>
                <a:lnTo>
                  <a:pt x="38371" y="15181"/>
                </a:lnTo>
                <a:lnTo>
                  <a:pt x="49122" y="20399"/>
                </a:lnTo>
                <a:lnTo>
                  <a:pt x="55608" y="23125"/>
                </a:lnTo>
                <a:lnTo>
                  <a:pt x="62790" y="25894"/>
                </a:lnTo>
                <a:lnTo>
                  <a:pt x="70435" y="28692"/>
                </a:lnTo>
                <a:lnTo>
                  <a:pt x="77437" y="31511"/>
                </a:lnTo>
                <a:lnTo>
                  <a:pt x="84009" y="34342"/>
                </a:lnTo>
                <a:lnTo>
                  <a:pt x="90296" y="37182"/>
                </a:lnTo>
                <a:lnTo>
                  <a:pt x="97346" y="40980"/>
                </a:lnTo>
                <a:lnTo>
                  <a:pt x="104902" y="45417"/>
                </a:lnTo>
                <a:lnTo>
                  <a:pt x="112797" y="50281"/>
                </a:lnTo>
                <a:lnTo>
                  <a:pt x="119967" y="54475"/>
                </a:lnTo>
                <a:lnTo>
                  <a:pt x="133012" y="61676"/>
                </a:lnTo>
                <a:lnTo>
                  <a:pt x="140110" y="66835"/>
                </a:lnTo>
                <a:lnTo>
                  <a:pt x="147699" y="73131"/>
                </a:lnTo>
                <a:lnTo>
                  <a:pt x="155616" y="80187"/>
                </a:lnTo>
                <a:lnTo>
                  <a:pt x="163752" y="86795"/>
                </a:lnTo>
                <a:lnTo>
                  <a:pt x="172033" y="93106"/>
                </a:lnTo>
                <a:lnTo>
                  <a:pt x="180411" y="99218"/>
                </a:lnTo>
                <a:lnTo>
                  <a:pt x="187902" y="106150"/>
                </a:lnTo>
                <a:lnTo>
                  <a:pt x="194801" y="113629"/>
                </a:lnTo>
                <a:lnTo>
                  <a:pt x="201304" y="121472"/>
                </a:lnTo>
                <a:lnTo>
                  <a:pt x="207546" y="129559"/>
                </a:lnTo>
                <a:lnTo>
                  <a:pt x="213612" y="137808"/>
                </a:lnTo>
                <a:lnTo>
                  <a:pt x="219561" y="146164"/>
                </a:lnTo>
                <a:lnTo>
                  <a:pt x="223526" y="154593"/>
                </a:lnTo>
                <a:lnTo>
                  <a:pt x="226170" y="163069"/>
                </a:lnTo>
                <a:lnTo>
                  <a:pt x="227933" y="171578"/>
                </a:lnTo>
                <a:lnTo>
                  <a:pt x="230060" y="180107"/>
                </a:lnTo>
                <a:lnTo>
                  <a:pt x="232431" y="188652"/>
                </a:lnTo>
                <a:lnTo>
                  <a:pt x="234965" y="197205"/>
                </a:lnTo>
                <a:lnTo>
                  <a:pt x="236653" y="205765"/>
                </a:lnTo>
                <a:lnTo>
                  <a:pt x="237779" y="214329"/>
                </a:lnTo>
                <a:lnTo>
                  <a:pt x="238529" y="222896"/>
                </a:lnTo>
                <a:lnTo>
                  <a:pt x="239030" y="232417"/>
                </a:lnTo>
                <a:lnTo>
                  <a:pt x="239586" y="253156"/>
                </a:lnTo>
                <a:lnTo>
                  <a:pt x="237828" y="263068"/>
                </a:lnTo>
                <a:lnTo>
                  <a:pt x="234753" y="272534"/>
                </a:lnTo>
                <a:lnTo>
                  <a:pt x="230796" y="281701"/>
                </a:lnTo>
                <a:lnTo>
                  <a:pt x="227207" y="291623"/>
                </a:lnTo>
                <a:lnTo>
                  <a:pt x="223862" y="302048"/>
                </a:lnTo>
                <a:lnTo>
                  <a:pt x="220680" y="312808"/>
                </a:lnTo>
                <a:lnTo>
                  <a:pt x="216652" y="322838"/>
                </a:lnTo>
                <a:lnTo>
                  <a:pt x="212062" y="332383"/>
                </a:lnTo>
                <a:lnTo>
                  <a:pt x="207098" y="341604"/>
                </a:lnTo>
                <a:lnTo>
                  <a:pt x="201883" y="350608"/>
                </a:lnTo>
                <a:lnTo>
                  <a:pt x="191009" y="368233"/>
                </a:lnTo>
                <a:lnTo>
                  <a:pt x="185442" y="375981"/>
                </a:lnTo>
                <a:lnTo>
                  <a:pt x="179825" y="383051"/>
                </a:lnTo>
                <a:lnTo>
                  <a:pt x="174177" y="389670"/>
                </a:lnTo>
                <a:lnTo>
                  <a:pt x="167553" y="395987"/>
                </a:lnTo>
                <a:lnTo>
                  <a:pt x="160280" y="402104"/>
                </a:lnTo>
                <a:lnTo>
                  <a:pt x="152574" y="408087"/>
                </a:lnTo>
                <a:lnTo>
                  <a:pt x="145531" y="413980"/>
                </a:lnTo>
                <a:lnTo>
                  <a:pt x="138931" y="419814"/>
                </a:lnTo>
                <a:lnTo>
                  <a:pt x="132626" y="425609"/>
                </a:lnTo>
                <a:lnTo>
                  <a:pt x="126517" y="430424"/>
                </a:lnTo>
                <a:lnTo>
                  <a:pt x="120539" y="434587"/>
                </a:lnTo>
                <a:lnTo>
                  <a:pt x="114651" y="438314"/>
                </a:lnTo>
                <a:lnTo>
                  <a:pt x="109771" y="441752"/>
                </a:lnTo>
                <a:lnTo>
                  <a:pt x="105566" y="444996"/>
                </a:lnTo>
                <a:lnTo>
                  <a:pt x="101810" y="448111"/>
                </a:lnTo>
                <a:lnTo>
                  <a:pt x="97401" y="451141"/>
                </a:lnTo>
                <a:lnTo>
                  <a:pt x="92557" y="454113"/>
                </a:lnTo>
                <a:lnTo>
                  <a:pt x="80196" y="461176"/>
                </a:lnTo>
                <a:lnTo>
                  <a:pt x="73504" y="466950"/>
                </a:lnTo>
                <a:lnTo>
                  <a:pt x="68581" y="4714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/>
          <p:cNvGrpSpPr/>
          <p:nvPr/>
        </p:nvGrpSpPr>
        <p:grpSpPr>
          <a:xfrm>
            <a:off x="4640579" y="4106589"/>
            <a:ext cx="3206116" cy="2451374"/>
            <a:chOff x="4640579" y="4106589"/>
            <a:chExt cx="3206116" cy="2451374"/>
          </a:xfrm>
        </p:grpSpPr>
        <p:sp>
          <p:nvSpPr>
            <p:cNvPr id="47" name="SMARTPenAnnotation205"/>
            <p:cNvSpPr/>
            <p:nvPr/>
          </p:nvSpPr>
          <p:spPr>
            <a:xfrm>
              <a:off x="5104720" y="4294822"/>
              <a:ext cx="238792" cy="240031"/>
            </a:xfrm>
            <a:custGeom>
              <a:avLst/>
              <a:gdLst/>
              <a:ahLst/>
              <a:cxnLst/>
              <a:rect l="0" t="0" r="0" b="0"/>
              <a:pathLst>
                <a:path w="238792" h="240031">
                  <a:moveTo>
                    <a:pt x="24492" y="0"/>
                  </a:moveTo>
                  <a:lnTo>
                    <a:pt x="24492" y="4551"/>
                  </a:lnTo>
                  <a:lnTo>
                    <a:pt x="21952" y="11865"/>
                  </a:lnTo>
                  <a:lnTo>
                    <a:pt x="17111" y="22981"/>
                  </a:lnTo>
                  <a:lnTo>
                    <a:pt x="13909" y="32122"/>
                  </a:lnTo>
                  <a:lnTo>
                    <a:pt x="11722" y="38560"/>
                  </a:lnTo>
                  <a:lnTo>
                    <a:pt x="10263" y="43804"/>
                  </a:lnTo>
                  <a:lnTo>
                    <a:pt x="9291" y="48253"/>
                  </a:lnTo>
                  <a:lnTo>
                    <a:pt x="8643" y="52171"/>
                  </a:lnTo>
                  <a:lnTo>
                    <a:pt x="8211" y="56688"/>
                  </a:lnTo>
                  <a:lnTo>
                    <a:pt x="7923" y="61605"/>
                  </a:lnTo>
                  <a:lnTo>
                    <a:pt x="7731" y="66787"/>
                  </a:lnTo>
                  <a:lnTo>
                    <a:pt x="6650" y="72147"/>
                  </a:lnTo>
                  <a:lnTo>
                    <a:pt x="4978" y="77626"/>
                  </a:lnTo>
                  <a:lnTo>
                    <a:pt x="2910" y="83183"/>
                  </a:lnTo>
                  <a:lnTo>
                    <a:pt x="1531" y="88793"/>
                  </a:lnTo>
                  <a:lnTo>
                    <a:pt x="612" y="94438"/>
                  </a:lnTo>
                  <a:lnTo>
                    <a:pt x="0" y="100107"/>
                  </a:lnTo>
                  <a:lnTo>
                    <a:pt x="544" y="105790"/>
                  </a:lnTo>
                  <a:lnTo>
                    <a:pt x="1859" y="111485"/>
                  </a:lnTo>
                  <a:lnTo>
                    <a:pt x="3688" y="117185"/>
                  </a:lnTo>
                  <a:lnTo>
                    <a:pt x="4908" y="122891"/>
                  </a:lnTo>
                  <a:lnTo>
                    <a:pt x="5721" y="128600"/>
                  </a:lnTo>
                  <a:lnTo>
                    <a:pt x="6263" y="134311"/>
                  </a:lnTo>
                  <a:lnTo>
                    <a:pt x="7577" y="139071"/>
                  </a:lnTo>
                  <a:lnTo>
                    <a:pt x="9405" y="143197"/>
                  </a:lnTo>
                  <a:lnTo>
                    <a:pt x="13977" y="150320"/>
                  </a:lnTo>
                  <a:lnTo>
                    <a:pt x="19184" y="156662"/>
                  </a:lnTo>
                  <a:lnTo>
                    <a:pt x="20953" y="160639"/>
                  </a:lnTo>
                  <a:lnTo>
                    <a:pt x="22133" y="165195"/>
                  </a:lnTo>
                  <a:lnTo>
                    <a:pt x="22919" y="170138"/>
                  </a:lnTo>
                  <a:lnTo>
                    <a:pt x="24396" y="174385"/>
                  </a:lnTo>
                  <a:lnTo>
                    <a:pt x="28577" y="181645"/>
                  </a:lnTo>
                  <a:lnTo>
                    <a:pt x="33610" y="188046"/>
                  </a:lnTo>
                  <a:lnTo>
                    <a:pt x="36286" y="191087"/>
                  </a:lnTo>
                  <a:lnTo>
                    <a:pt x="39975" y="194066"/>
                  </a:lnTo>
                  <a:lnTo>
                    <a:pt x="44339" y="197005"/>
                  </a:lnTo>
                  <a:lnTo>
                    <a:pt x="49153" y="199917"/>
                  </a:lnTo>
                  <a:lnTo>
                    <a:pt x="53315" y="202810"/>
                  </a:lnTo>
                  <a:lnTo>
                    <a:pt x="60480" y="208565"/>
                  </a:lnTo>
                  <a:lnTo>
                    <a:pt x="66839" y="211758"/>
                  </a:lnTo>
                  <a:lnTo>
                    <a:pt x="73793" y="214130"/>
                  </a:lnTo>
                  <a:lnTo>
                    <a:pt x="78314" y="216096"/>
                  </a:lnTo>
                  <a:lnTo>
                    <a:pt x="83234" y="218359"/>
                  </a:lnTo>
                  <a:lnTo>
                    <a:pt x="88418" y="219868"/>
                  </a:lnTo>
                  <a:lnTo>
                    <a:pt x="93779" y="220873"/>
                  </a:lnTo>
                  <a:lnTo>
                    <a:pt x="99259" y="221544"/>
                  </a:lnTo>
                  <a:lnTo>
                    <a:pt x="104816" y="221991"/>
                  </a:lnTo>
                  <a:lnTo>
                    <a:pt x="110427" y="222289"/>
                  </a:lnTo>
                  <a:lnTo>
                    <a:pt x="121740" y="222620"/>
                  </a:lnTo>
                  <a:lnTo>
                    <a:pt x="133118" y="222767"/>
                  </a:lnTo>
                  <a:lnTo>
                    <a:pt x="137867" y="221855"/>
                  </a:lnTo>
                  <a:lnTo>
                    <a:pt x="141986" y="220293"/>
                  </a:lnTo>
                  <a:lnTo>
                    <a:pt x="145683" y="218300"/>
                  </a:lnTo>
                  <a:lnTo>
                    <a:pt x="150054" y="216971"/>
                  </a:lnTo>
                  <a:lnTo>
                    <a:pt x="154872" y="216085"/>
                  </a:lnTo>
                  <a:lnTo>
                    <a:pt x="159990" y="215494"/>
                  </a:lnTo>
                  <a:lnTo>
                    <a:pt x="165306" y="214148"/>
                  </a:lnTo>
                  <a:lnTo>
                    <a:pt x="170756" y="212298"/>
                  </a:lnTo>
                  <a:lnTo>
                    <a:pt x="176293" y="210112"/>
                  </a:lnTo>
                  <a:lnTo>
                    <a:pt x="180938" y="207702"/>
                  </a:lnTo>
                  <a:lnTo>
                    <a:pt x="184987" y="205143"/>
                  </a:lnTo>
                  <a:lnTo>
                    <a:pt x="192026" y="199760"/>
                  </a:lnTo>
                  <a:lnTo>
                    <a:pt x="198329" y="194193"/>
                  </a:lnTo>
                  <a:lnTo>
                    <a:pt x="201343" y="192327"/>
                  </a:lnTo>
                  <a:lnTo>
                    <a:pt x="207233" y="190254"/>
                  </a:lnTo>
                  <a:lnTo>
                    <a:pt x="213025" y="186792"/>
                  </a:lnTo>
                  <a:lnTo>
                    <a:pt x="218774" y="182079"/>
                  </a:lnTo>
                  <a:lnTo>
                    <a:pt x="224505" y="176809"/>
                  </a:lnTo>
                  <a:lnTo>
                    <a:pt x="233086" y="168487"/>
                  </a:lnTo>
                  <a:lnTo>
                    <a:pt x="234992" y="164713"/>
                  </a:lnTo>
                  <a:lnTo>
                    <a:pt x="236263" y="160291"/>
                  </a:lnTo>
                  <a:lnTo>
                    <a:pt x="237110" y="155438"/>
                  </a:lnTo>
                  <a:lnTo>
                    <a:pt x="237675" y="151251"/>
                  </a:lnTo>
                  <a:lnTo>
                    <a:pt x="238303" y="144057"/>
                  </a:lnTo>
                  <a:lnTo>
                    <a:pt x="238582" y="137685"/>
                  </a:lnTo>
                  <a:lnTo>
                    <a:pt x="238739" y="128744"/>
                  </a:lnTo>
                  <a:lnTo>
                    <a:pt x="238791" y="117188"/>
                  </a:lnTo>
                  <a:lnTo>
                    <a:pt x="237843" y="114321"/>
                  </a:lnTo>
                  <a:lnTo>
                    <a:pt x="234250" y="108594"/>
                  </a:lnTo>
                  <a:lnTo>
                    <a:pt x="231958" y="106686"/>
                  </a:lnTo>
                  <a:lnTo>
                    <a:pt x="229478" y="105414"/>
                  </a:lnTo>
                  <a:lnTo>
                    <a:pt x="226872" y="104566"/>
                  </a:lnTo>
                  <a:lnTo>
                    <a:pt x="225134" y="103049"/>
                  </a:lnTo>
                  <a:lnTo>
                    <a:pt x="223976" y="101084"/>
                  </a:lnTo>
                  <a:lnTo>
                    <a:pt x="223204" y="98822"/>
                  </a:lnTo>
                  <a:lnTo>
                    <a:pt x="220784" y="97313"/>
                  </a:lnTo>
                  <a:lnTo>
                    <a:pt x="217266" y="96308"/>
                  </a:lnTo>
                  <a:lnTo>
                    <a:pt x="213015" y="95638"/>
                  </a:lnTo>
                  <a:lnTo>
                    <a:pt x="205753" y="94894"/>
                  </a:lnTo>
                  <a:lnTo>
                    <a:pt x="202482" y="94695"/>
                  </a:lnTo>
                  <a:lnTo>
                    <a:pt x="200303" y="93610"/>
                  </a:lnTo>
                  <a:lnTo>
                    <a:pt x="198849" y="91934"/>
                  </a:lnTo>
                  <a:lnTo>
                    <a:pt x="197880" y="89864"/>
                  </a:lnTo>
                  <a:lnTo>
                    <a:pt x="196282" y="89437"/>
                  </a:lnTo>
                  <a:lnTo>
                    <a:pt x="194263" y="90105"/>
                  </a:lnTo>
                  <a:lnTo>
                    <a:pt x="191965" y="91502"/>
                  </a:lnTo>
                  <a:lnTo>
                    <a:pt x="186872" y="93055"/>
                  </a:lnTo>
                  <a:lnTo>
                    <a:pt x="184180" y="93469"/>
                  </a:lnTo>
                  <a:lnTo>
                    <a:pt x="180481" y="94698"/>
                  </a:lnTo>
                  <a:lnTo>
                    <a:pt x="176110" y="96470"/>
                  </a:lnTo>
                  <a:lnTo>
                    <a:pt x="171290" y="98603"/>
                  </a:lnTo>
                  <a:lnTo>
                    <a:pt x="167126" y="100978"/>
                  </a:lnTo>
                  <a:lnTo>
                    <a:pt x="159957" y="106157"/>
                  </a:lnTo>
                  <a:lnTo>
                    <a:pt x="153597" y="111634"/>
                  </a:lnTo>
                  <a:lnTo>
                    <a:pt x="147594" y="117243"/>
                  </a:lnTo>
                  <a:lnTo>
                    <a:pt x="135980" y="128604"/>
                  </a:lnTo>
                  <a:lnTo>
                    <a:pt x="124513" y="140021"/>
                  </a:lnTo>
                  <a:lnTo>
                    <a:pt x="121653" y="143830"/>
                  </a:lnTo>
                  <a:lnTo>
                    <a:pt x="118794" y="148275"/>
                  </a:lnTo>
                  <a:lnTo>
                    <a:pt x="115935" y="153142"/>
                  </a:lnTo>
                  <a:lnTo>
                    <a:pt x="114029" y="157340"/>
                  </a:lnTo>
                  <a:lnTo>
                    <a:pt x="111911" y="164544"/>
                  </a:lnTo>
                  <a:lnTo>
                    <a:pt x="111347" y="168751"/>
                  </a:lnTo>
                  <a:lnTo>
                    <a:pt x="110970" y="173461"/>
                  </a:lnTo>
                  <a:lnTo>
                    <a:pt x="110552" y="182821"/>
                  </a:lnTo>
                  <a:lnTo>
                    <a:pt x="110316" y="193446"/>
                  </a:lnTo>
                  <a:lnTo>
                    <a:pt x="110217" y="229761"/>
                  </a:lnTo>
                  <a:lnTo>
                    <a:pt x="111170" y="230327"/>
                  </a:lnTo>
                  <a:lnTo>
                    <a:pt x="114768" y="230955"/>
                  </a:lnTo>
                  <a:lnTo>
                    <a:pt x="119542" y="233774"/>
                  </a:lnTo>
                  <a:lnTo>
                    <a:pt x="125818" y="238795"/>
                  </a:lnTo>
                  <a:lnTo>
                    <a:pt x="129216" y="239481"/>
                  </a:lnTo>
                  <a:lnTo>
                    <a:pt x="135934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06"/>
            <p:cNvSpPr/>
            <p:nvPr/>
          </p:nvSpPr>
          <p:spPr>
            <a:xfrm>
              <a:off x="5430839" y="4260532"/>
              <a:ext cx="238293" cy="265351"/>
            </a:xfrm>
            <a:custGeom>
              <a:avLst/>
              <a:gdLst/>
              <a:ahLst/>
              <a:cxnLst/>
              <a:rect l="0" t="0" r="0" b="0"/>
              <a:pathLst>
                <a:path w="238293" h="265351">
                  <a:moveTo>
                    <a:pt x="118426" y="17145"/>
                  </a:moveTo>
                  <a:lnTo>
                    <a:pt x="118426" y="12594"/>
                  </a:lnTo>
                  <a:lnTo>
                    <a:pt x="117473" y="11254"/>
                  </a:lnTo>
                  <a:lnTo>
                    <a:pt x="115886" y="10360"/>
                  </a:lnTo>
                  <a:lnTo>
                    <a:pt x="111044" y="8926"/>
                  </a:lnTo>
                  <a:lnTo>
                    <a:pt x="104197" y="8643"/>
                  </a:lnTo>
                  <a:lnTo>
                    <a:pt x="101665" y="8582"/>
                  </a:lnTo>
                  <a:lnTo>
                    <a:pt x="96844" y="13126"/>
                  </a:lnTo>
                  <a:lnTo>
                    <a:pt x="95465" y="15418"/>
                  </a:lnTo>
                  <a:lnTo>
                    <a:pt x="93933" y="20505"/>
                  </a:lnTo>
                  <a:lnTo>
                    <a:pt x="92573" y="22243"/>
                  </a:lnTo>
                  <a:lnTo>
                    <a:pt x="90713" y="23401"/>
                  </a:lnTo>
                  <a:lnTo>
                    <a:pt x="88521" y="24173"/>
                  </a:lnTo>
                  <a:lnTo>
                    <a:pt x="83544" y="27571"/>
                  </a:lnTo>
                  <a:lnTo>
                    <a:pt x="77205" y="33209"/>
                  </a:lnTo>
                  <a:lnTo>
                    <a:pt x="63879" y="46141"/>
                  </a:lnTo>
                  <a:lnTo>
                    <a:pt x="56717" y="53210"/>
                  </a:lnTo>
                  <a:lnTo>
                    <a:pt x="53475" y="57380"/>
                  </a:lnTo>
                  <a:lnTo>
                    <a:pt x="50360" y="62066"/>
                  </a:lnTo>
                  <a:lnTo>
                    <a:pt x="47331" y="67095"/>
                  </a:lnTo>
                  <a:lnTo>
                    <a:pt x="44359" y="72353"/>
                  </a:lnTo>
                  <a:lnTo>
                    <a:pt x="38517" y="83274"/>
                  </a:lnTo>
                  <a:lnTo>
                    <a:pt x="29873" y="100133"/>
                  </a:lnTo>
                  <a:lnTo>
                    <a:pt x="27006" y="104855"/>
                  </a:lnTo>
                  <a:lnTo>
                    <a:pt x="21280" y="112642"/>
                  </a:lnTo>
                  <a:lnTo>
                    <a:pt x="19371" y="117005"/>
                  </a:lnTo>
                  <a:lnTo>
                    <a:pt x="18099" y="121818"/>
                  </a:lnTo>
                  <a:lnTo>
                    <a:pt x="17252" y="126932"/>
                  </a:lnTo>
                  <a:lnTo>
                    <a:pt x="15734" y="132247"/>
                  </a:lnTo>
                  <a:lnTo>
                    <a:pt x="13769" y="137694"/>
                  </a:lnTo>
                  <a:lnTo>
                    <a:pt x="11507" y="143232"/>
                  </a:lnTo>
                  <a:lnTo>
                    <a:pt x="9047" y="148827"/>
                  </a:lnTo>
                  <a:lnTo>
                    <a:pt x="3773" y="160126"/>
                  </a:lnTo>
                  <a:lnTo>
                    <a:pt x="1985" y="165805"/>
                  </a:lnTo>
                  <a:lnTo>
                    <a:pt x="794" y="171497"/>
                  </a:lnTo>
                  <a:lnTo>
                    <a:pt x="0" y="177197"/>
                  </a:lnTo>
                  <a:lnTo>
                    <a:pt x="422" y="182901"/>
                  </a:lnTo>
                  <a:lnTo>
                    <a:pt x="1656" y="188609"/>
                  </a:lnTo>
                  <a:lnTo>
                    <a:pt x="3432" y="194320"/>
                  </a:lnTo>
                  <a:lnTo>
                    <a:pt x="5568" y="200031"/>
                  </a:lnTo>
                  <a:lnTo>
                    <a:pt x="7945" y="205744"/>
                  </a:lnTo>
                  <a:lnTo>
                    <a:pt x="10482" y="211458"/>
                  </a:lnTo>
                  <a:lnTo>
                    <a:pt x="12173" y="216220"/>
                  </a:lnTo>
                  <a:lnTo>
                    <a:pt x="14052" y="224050"/>
                  </a:lnTo>
                  <a:lnTo>
                    <a:pt x="17428" y="230705"/>
                  </a:lnTo>
                  <a:lnTo>
                    <a:pt x="22102" y="236838"/>
                  </a:lnTo>
                  <a:lnTo>
                    <a:pt x="27355" y="242740"/>
                  </a:lnTo>
                  <a:lnTo>
                    <a:pt x="32865" y="248537"/>
                  </a:lnTo>
                  <a:lnTo>
                    <a:pt x="35668" y="251416"/>
                  </a:lnTo>
                  <a:lnTo>
                    <a:pt x="39441" y="253336"/>
                  </a:lnTo>
                  <a:lnTo>
                    <a:pt x="43862" y="254616"/>
                  </a:lnTo>
                  <a:lnTo>
                    <a:pt x="48714" y="255469"/>
                  </a:lnTo>
                  <a:lnTo>
                    <a:pt x="53853" y="256990"/>
                  </a:lnTo>
                  <a:lnTo>
                    <a:pt x="59185" y="258957"/>
                  </a:lnTo>
                  <a:lnTo>
                    <a:pt x="64644" y="261221"/>
                  </a:lnTo>
                  <a:lnTo>
                    <a:pt x="69236" y="262730"/>
                  </a:lnTo>
                  <a:lnTo>
                    <a:pt x="73251" y="263736"/>
                  </a:lnTo>
                  <a:lnTo>
                    <a:pt x="76878" y="264406"/>
                  </a:lnTo>
                  <a:lnTo>
                    <a:pt x="82155" y="264853"/>
                  </a:lnTo>
                  <a:lnTo>
                    <a:pt x="88530" y="265152"/>
                  </a:lnTo>
                  <a:lnTo>
                    <a:pt x="95638" y="265350"/>
                  </a:lnTo>
                  <a:lnTo>
                    <a:pt x="101329" y="264530"/>
                  </a:lnTo>
                  <a:lnTo>
                    <a:pt x="106075" y="263031"/>
                  </a:lnTo>
                  <a:lnTo>
                    <a:pt x="110192" y="261079"/>
                  </a:lnTo>
                  <a:lnTo>
                    <a:pt x="114841" y="259778"/>
                  </a:lnTo>
                  <a:lnTo>
                    <a:pt x="119846" y="258910"/>
                  </a:lnTo>
                  <a:lnTo>
                    <a:pt x="125088" y="258332"/>
                  </a:lnTo>
                  <a:lnTo>
                    <a:pt x="130487" y="256994"/>
                  </a:lnTo>
                  <a:lnTo>
                    <a:pt x="135992" y="255149"/>
                  </a:lnTo>
                  <a:lnTo>
                    <a:pt x="141566" y="252967"/>
                  </a:lnTo>
                  <a:lnTo>
                    <a:pt x="147187" y="250560"/>
                  </a:lnTo>
                  <a:lnTo>
                    <a:pt x="158514" y="245345"/>
                  </a:lnTo>
                  <a:lnTo>
                    <a:pt x="163249" y="241668"/>
                  </a:lnTo>
                  <a:lnTo>
                    <a:pt x="167358" y="237312"/>
                  </a:lnTo>
                  <a:lnTo>
                    <a:pt x="171049" y="232503"/>
                  </a:lnTo>
                  <a:lnTo>
                    <a:pt x="175416" y="228344"/>
                  </a:lnTo>
                  <a:lnTo>
                    <a:pt x="180231" y="224620"/>
                  </a:lnTo>
                  <a:lnTo>
                    <a:pt x="185347" y="221184"/>
                  </a:lnTo>
                  <a:lnTo>
                    <a:pt x="189710" y="216989"/>
                  </a:lnTo>
                  <a:lnTo>
                    <a:pt x="193571" y="212287"/>
                  </a:lnTo>
                  <a:lnTo>
                    <a:pt x="197098" y="207247"/>
                  </a:lnTo>
                  <a:lnTo>
                    <a:pt x="200401" y="201982"/>
                  </a:lnTo>
                  <a:lnTo>
                    <a:pt x="203556" y="196568"/>
                  </a:lnTo>
                  <a:lnTo>
                    <a:pt x="206612" y="191052"/>
                  </a:lnTo>
                  <a:lnTo>
                    <a:pt x="212547" y="179845"/>
                  </a:lnTo>
                  <a:lnTo>
                    <a:pt x="232715" y="140007"/>
                  </a:lnTo>
                  <a:lnTo>
                    <a:pt x="234624" y="134296"/>
                  </a:lnTo>
                  <a:lnTo>
                    <a:pt x="235896" y="128583"/>
                  </a:lnTo>
                  <a:lnTo>
                    <a:pt x="236744" y="122870"/>
                  </a:lnTo>
                  <a:lnTo>
                    <a:pt x="237310" y="117156"/>
                  </a:lnTo>
                  <a:lnTo>
                    <a:pt x="237687" y="111441"/>
                  </a:lnTo>
                  <a:lnTo>
                    <a:pt x="237938" y="105727"/>
                  </a:lnTo>
                  <a:lnTo>
                    <a:pt x="238217" y="94297"/>
                  </a:lnTo>
                  <a:lnTo>
                    <a:pt x="238292" y="88582"/>
                  </a:lnTo>
                  <a:lnTo>
                    <a:pt x="237389" y="82868"/>
                  </a:lnTo>
                  <a:lnTo>
                    <a:pt x="235834" y="77153"/>
                  </a:lnTo>
                  <a:lnTo>
                    <a:pt x="233845" y="71438"/>
                  </a:lnTo>
                  <a:lnTo>
                    <a:pt x="231568" y="66675"/>
                  </a:lnTo>
                  <a:lnTo>
                    <a:pt x="223810" y="54469"/>
                  </a:lnTo>
                  <a:lnTo>
                    <a:pt x="221067" y="49648"/>
                  </a:lnTo>
                  <a:lnTo>
                    <a:pt x="218285" y="44528"/>
                  </a:lnTo>
                  <a:lnTo>
                    <a:pt x="212656" y="36301"/>
                  </a:lnTo>
                  <a:lnTo>
                    <a:pt x="206978" y="29468"/>
                  </a:lnTo>
                  <a:lnTo>
                    <a:pt x="201280" y="23257"/>
                  </a:lnTo>
                  <a:lnTo>
                    <a:pt x="192716" y="14405"/>
                  </a:lnTo>
                  <a:lnTo>
                    <a:pt x="188908" y="12461"/>
                  </a:lnTo>
                  <a:lnTo>
                    <a:pt x="184463" y="11165"/>
                  </a:lnTo>
                  <a:lnTo>
                    <a:pt x="179596" y="10301"/>
                  </a:lnTo>
                  <a:lnTo>
                    <a:pt x="174446" y="8772"/>
                  </a:lnTo>
                  <a:lnTo>
                    <a:pt x="169107" y="6801"/>
                  </a:lnTo>
                  <a:lnTo>
                    <a:pt x="163643" y="4534"/>
                  </a:lnTo>
                  <a:lnTo>
                    <a:pt x="159049" y="3022"/>
                  </a:lnTo>
                  <a:lnTo>
                    <a:pt x="155032" y="2015"/>
                  </a:lnTo>
                  <a:lnTo>
                    <a:pt x="148030" y="896"/>
                  </a:lnTo>
                  <a:lnTo>
                    <a:pt x="141743" y="398"/>
                  </a:lnTo>
                  <a:lnTo>
                    <a:pt x="135774" y="177"/>
                  </a:lnTo>
                  <a:lnTo>
                    <a:pt x="12699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07"/>
            <p:cNvSpPr/>
            <p:nvPr/>
          </p:nvSpPr>
          <p:spPr>
            <a:xfrm>
              <a:off x="5909309" y="4260532"/>
              <a:ext cx="214314" cy="25719"/>
            </a:xfrm>
            <a:custGeom>
              <a:avLst/>
              <a:gdLst/>
              <a:ahLst/>
              <a:cxnLst/>
              <a:rect l="0" t="0" r="0" b="0"/>
              <a:pathLst>
                <a:path w="214314" h="25719">
                  <a:moveTo>
                    <a:pt x="0" y="25718"/>
                  </a:moveTo>
                  <a:lnTo>
                    <a:pt x="40873" y="25718"/>
                  </a:lnTo>
                  <a:lnTo>
                    <a:pt x="47252" y="24765"/>
                  </a:lnTo>
                  <a:lnTo>
                    <a:pt x="54361" y="23178"/>
                  </a:lnTo>
                  <a:lnTo>
                    <a:pt x="61959" y="21167"/>
                  </a:lnTo>
                  <a:lnTo>
                    <a:pt x="68928" y="19826"/>
                  </a:lnTo>
                  <a:lnTo>
                    <a:pt x="75480" y="18933"/>
                  </a:lnTo>
                  <a:lnTo>
                    <a:pt x="81753" y="18337"/>
                  </a:lnTo>
                  <a:lnTo>
                    <a:pt x="87839" y="17940"/>
                  </a:lnTo>
                  <a:lnTo>
                    <a:pt x="93802" y="17675"/>
                  </a:lnTo>
                  <a:lnTo>
                    <a:pt x="106461" y="17380"/>
                  </a:lnTo>
                  <a:lnTo>
                    <a:pt x="141655" y="17176"/>
                  </a:lnTo>
                  <a:lnTo>
                    <a:pt x="147777" y="16213"/>
                  </a:lnTo>
                  <a:lnTo>
                    <a:pt x="153763" y="14619"/>
                  </a:lnTo>
                  <a:lnTo>
                    <a:pt x="159659" y="12604"/>
                  </a:lnTo>
                  <a:lnTo>
                    <a:pt x="166447" y="11260"/>
                  </a:lnTo>
                  <a:lnTo>
                    <a:pt x="173830" y="10364"/>
                  </a:lnTo>
                  <a:lnTo>
                    <a:pt x="187748" y="9369"/>
                  </a:lnTo>
                  <a:lnTo>
                    <a:pt x="197109" y="8926"/>
                  </a:lnTo>
                  <a:lnTo>
                    <a:pt x="200938" y="7856"/>
                  </a:lnTo>
                  <a:lnTo>
                    <a:pt x="204444" y="619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08"/>
            <p:cNvSpPr/>
            <p:nvPr/>
          </p:nvSpPr>
          <p:spPr>
            <a:xfrm>
              <a:off x="5943600" y="4363402"/>
              <a:ext cx="257176" cy="8574"/>
            </a:xfrm>
            <a:custGeom>
              <a:avLst/>
              <a:gdLst/>
              <a:ahLst/>
              <a:cxnLst/>
              <a:rect l="0" t="0" r="0" b="0"/>
              <a:pathLst>
                <a:path w="257176" h="8574">
                  <a:moveTo>
                    <a:pt x="0" y="8573"/>
                  </a:moveTo>
                  <a:lnTo>
                    <a:pt x="129940" y="8573"/>
                  </a:lnTo>
                  <a:lnTo>
                    <a:pt x="138062" y="7620"/>
                  </a:lnTo>
                  <a:lnTo>
                    <a:pt x="146333" y="6033"/>
                  </a:lnTo>
                  <a:lnTo>
                    <a:pt x="154705" y="4022"/>
                  </a:lnTo>
                  <a:lnTo>
                    <a:pt x="162192" y="2681"/>
                  </a:lnTo>
                  <a:lnTo>
                    <a:pt x="169088" y="1788"/>
                  </a:lnTo>
                  <a:lnTo>
                    <a:pt x="175590" y="1192"/>
                  </a:lnTo>
                  <a:lnTo>
                    <a:pt x="182783" y="795"/>
                  </a:lnTo>
                  <a:lnTo>
                    <a:pt x="198394" y="353"/>
                  </a:lnTo>
                  <a:lnTo>
                    <a:pt x="236778" y="3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09"/>
            <p:cNvSpPr/>
            <p:nvPr/>
          </p:nvSpPr>
          <p:spPr>
            <a:xfrm>
              <a:off x="6475209" y="4114800"/>
              <a:ext cx="51322" cy="334328"/>
            </a:xfrm>
            <a:custGeom>
              <a:avLst/>
              <a:gdLst/>
              <a:ahLst/>
              <a:cxnLst/>
              <a:rect l="0" t="0" r="0" b="0"/>
              <a:pathLst>
                <a:path w="51322" h="334328">
                  <a:moveTo>
                    <a:pt x="51321" y="0"/>
                  </a:moveTo>
                  <a:lnTo>
                    <a:pt x="46770" y="4550"/>
                  </a:lnTo>
                  <a:lnTo>
                    <a:pt x="46382" y="6843"/>
                  </a:lnTo>
                  <a:lnTo>
                    <a:pt x="47075" y="9325"/>
                  </a:lnTo>
                  <a:lnTo>
                    <a:pt x="48491" y="11931"/>
                  </a:lnTo>
                  <a:lnTo>
                    <a:pt x="48481" y="14621"/>
                  </a:lnTo>
                  <a:lnTo>
                    <a:pt x="47523" y="17368"/>
                  </a:lnTo>
                  <a:lnTo>
                    <a:pt x="45931" y="20151"/>
                  </a:lnTo>
                  <a:lnTo>
                    <a:pt x="44870" y="22959"/>
                  </a:lnTo>
                  <a:lnTo>
                    <a:pt x="43691" y="28619"/>
                  </a:lnTo>
                  <a:lnTo>
                    <a:pt x="42424" y="33366"/>
                  </a:lnTo>
                  <a:lnTo>
                    <a:pt x="38477" y="46262"/>
                  </a:lnTo>
                  <a:lnTo>
                    <a:pt x="37043" y="52749"/>
                  </a:lnTo>
                  <a:lnTo>
                    <a:pt x="36088" y="58978"/>
                  </a:lnTo>
                  <a:lnTo>
                    <a:pt x="35450" y="65036"/>
                  </a:lnTo>
                  <a:lnTo>
                    <a:pt x="34072" y="71932"/>
                  </a:lnTo>
                  <a:lnTo>
                    <a:pt x="32202" y="79387"/>
                  </a:lnTo>
                  <a:lnTo>
                    <a:pt x="30002" y="87215"/>
                  </a:lnTo>
                  <a:lnTo>
                    <a:pt x="28536" y="95291"/>
                  </a:lnTo>
                  <a:lnTo>
                    <a:pt x="27558" y="103532"/>
                  </a:lnTo>
                  <a:lnTo>
                    <a:pt x="26906" y="111884"/>
                  </a:lnTo>
                  <a:lnTo>
                    <a:pt x="25520" y="120309"/>
                  </a:lnTo>
                  <a:lnTo>
                    <a:pt x="23643" y="128783"/>
                  </a:lnTo>
                  <a:lnTo>
                    <a:pt x="21438" y="137290"/>
                  </a:lnTo>
                  <a:lnTo>
                    <a:pt x="19969" y="145819"/>
                  </a:lnTo>
                  <a:lnTo>
                    <a:pt x="18989" y="154363"/>
                  </a:lnTo>
                  <a:lnTo>
                    <a:pt x="18336" y="162916"/>
                  </a:lnTo>
                  <a:lnTo>
                    <a:pt x="17901" y="171475"/>
                  </a:lnTo>
                  <a:lnTo>
                    <a:pt x="17418" y="188606"/>
                  </a:lnTo>
                  <a:lnTo>
                    <a:pt x="17145" y="214315"/>
                  </a:lnTo>
                  <a:lnTo>
                    <a:pt x="16155" y="221934"/>
                  </a:lnTo>
                  <a:lnTo>
                    <a:pt x="14542" y="228918"/>
                  </a:lnTo>
                  <a:lnTo>
                    <a:pt x="12513" y="235480"/>
                  </a:lnTo>
                  <a:lnTo>
                    <a:pt x="11162" y="242711"/>
                  </a:lnTo>
                  <a:lnTo>
                    <a:pt x="10261" y="250390"/>
                  </a:lnTo>
                  <a:lnTo>
                    <a:pt x="9660" y="258366"/>
                  </a:lnTo>
                  <a:lnTo>
                    <a:pt x="8307" y="265589"/>
                  </a:lnTo>
                  <a:lnTo>
                    <a:pt x="6453" y="272309"/>
                  </a:lnTo>
                  <a:lnTo>
                    <a:pt x="4263" y="278695"/>
                  </a:lnTo>
                  <a:lnTo>
                    <a:pt x="2804" y="284856"/>
                  </a:lnTo>
                  <a:lnTo>
                    <a:pt x="1831" y="290869"/>
                  </a:lnTo>
                  <a:lnTo>
                    <a:pt x="1183" y="296783"/>
                  </a:lnTo>
                  <a:lnTo>
                    <a:pt x="462" y="305893"/>
                  </a:lnTo>
                  <a:lnTo>
                    <a:pt x="142" y="313117"/>
                  </a:lnTo>
                  <a:lnTo>
                    <a:pt x="0" y="319503"/>
                  </a:lnTo>
                  <a:lnTo>
                    <a:pt x="914" y="322540"/>
                  </a:lnTo>
                  <a:lnTo>
                    <a:pt x="2477" y="325516"/>
                  </a:lnTo>
                  <a:lnTo>
                    <a:pt x="8458" y="3343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10"/>
            <p:cNvSpPr/>
            <p:nvPr/>
          </p:nvSpPr>
          <p:spPr>
            <a:xfrm>
              <a:off x="6706670" y="4106589"/>
              <a:ext cx="154188" cy="291059"/>
            </a:xfrm>
            <a:custGeom>
              <a:avLst/>
              <a:gdLst/>
              <a:ahLst/>
              <a:cxnLst/>
              <a:rect l="0" t="0" r="0" b="0"/>
              <a:pathLst>
                <a:path w="154188" h="291059">
                  <a:moveTo>
                    <a:pt x="119897" y="16783"/>
                  </a:moveTo>
                  <a:lnTo>
                    <a:pt x="119897" y="8564"/>
                  </a:lnTo>
                  <a:lnTo>
                    <a:pt x="115346" y="3765"/>
                  </a:lnTo>
                  <a:lnTo>
                    <a:pt x="112516" y="861"/>
                  </a:lnTo>
                  <a:lnTo>
                    <a:pt x="111167" y="453"/>
                  </a:lnTo>
                  <a:lnTo>
                    <a:pt x="107127" y="0"/>
                  </a:lnTo>
                  <a:lnTo>
                    <a:pt x="104716" y="832"/>
                  </a:lnTo>
                  <a:lnTo>
                    <a:pt x="102157" y="2339"/>
                  </a:lnTo>
                  <a:lnTo>
                    <a:pt x="99498" y="4296"/>
                  </a:lnTo>
                  <a:lnTo>
                    <a:pt x="96772" y="6554"/>
                  </a:lnTo>
                  <a:lnTo>
                    <a:pt x="94004" y="9011"/>
                  </a:lnTo>
                  <a:lnTo>
                    <a:pt x="91204" y="11602"/>
                  </a:lnTo>
                  <a:lnTo>
                    <a:pt x="87433" y="14281"/>
                  </a:lnTo>
                  <a:lnTo>
                    <a:pt x="83015" y="17020"/>
                  </a:lnTo>
                  <a:lnTo>
                    <a:pt x="78163" y="19799"/>
                  </a:lnTo>
                  <a:lnTo>
                    <a:pt x="73978" y="22603"/>
                  </a:lnTo>
                  <a:lnTo>
                    <a:pt x="70234" y="25426"/>
                  </a:lnTo>
                  <a:lnTo>
                    <a:pt x="66786" y="28260"/>
                  </a:lnTo>
                  <a:lnTo>
                    <a:pt x="62582" y="32054"/>
                  </a:lnTo>
                  <a:lnTo>
                    <a:pt x="52831" y="41350"/>
                  </a:lnTo>
                  <a:lnTo>
                    <a:pt x="5735" y="88085"/>
                  </a:lnTo>
                  <a:lnTo>
                    <a:pt x="3784" y="90988"/>
                  </a:lnTo>
                  <a:lnTo>
                    <a:pt x="653" y="99950"/>
                  </a:lnTo>
                  <a:lnTo>
                    <a:pt x="396" y="100803"/>
                  </a:lnTo>
                  <a:lnTo>
                    <a:pt x="34" y="106554"/>
                  </a:lnTo>
                  <a:lnTo>
                    <a:pt x="936" y="108063"/>
                  </a:lnTo>
                  <a:lnTo>
                    <a:pt x="2490" y="109069"/>
                  </a:lnTo>
                  <a:lnTo>
                    <a:pt x="4478" y="109739"/>
                  </a:lnTo>
                  <a:lnTo>
                    <a:pt x="5803" y="111139"/>
                  </a:lnTo>
                  <a:lnTo>
                    <a:pt x="6687" y="113025"/>
                  </a:lnTo>
                  <a:lnTo>
                    <a:pt x="7276" y="115234"/>
                  </a:lnTo>
                  <a:lnTo>
                    <a:pt x="8621" y="116707"/>
                  </a:lnTo>
                  <a:lnTo>
                    <a:pt x="10471" y="117689"/>
                  </a:lnTo>
                  <a:lnTo>
                    <a:pt x="12657" y="118344"/>
                  </a:lnTo>
                  <a:lnTo>
                    <a:pt x="15066" y="119733"/>
                  </a:lnTo>
                  <a:lnTo>
                    <a:pt x="17624" y="121611"/>
                  </a:lnTo>
                  <a:lnTo>
                    <a:pt x="20283" y="123816"/>
                  </a:lnTo>
                  <a:lnTo>
                    <a:pt x="23961" y="125286"/>
                  </a:lnTo>
                  <a:lnTo>
                    <a:pt x="28317" y="126266"/>
                  </a:lnTo>
                  <a:lnTo>
                    <a:pt x="33126" y="126919"/>
                  </a:lnTo>
                  <a:lnTo>
                    <a:pt x="37285" y="128307"/>
                  </a:lnTo>
                  <a:lnTo>
                    <a:pt x="41010" y="130185"/>
                  </a:lnTo>
                  <a:lnTo>
                    <a:pt x="44445" y="132389"/>
                  </a:lnTo>
                  <a:lnTo>
                    <a:pt x="48641" y="133859"/>
                  </a:lnTo>
                  <a:lnTo>
                    <a:pt x="53343" y="134838"/>
                  </a:lnTo>
                  <a:lnTo>
                    <a:pt x="58382" y="135492"/>
                  </a:lnTo>
                  <a:lnTo>
                    <a:pt x="62695" y="136880"/>
                  </a:lnTo>
                  <a:lnTo>
                    <a:pt x="66522" y="138758"/>
                  </a:lnTo>
                  <a:lnTo>
                    <a:pt x="70027" y="140962"/>
                  </a:lnTo>
                  <a:lnTo>
                    <a:pt x="74268" y="143384"/>
                  </a:lnTo>
                  <a:lnTo>
                    <a:pt x="84060" y="148615"/>
                  </a:lnTo>
                  <a:lnTo>
                    <a:pt x="88386" y="151344"/>
                  </a:lnTo>
                  <a:lnTo>
                    <a:pt x="92222" y="154115"/>
                  </a:lnTo>
                  <a:lnTo>
                    <a:pt x="95732" y="156915"/>
                  </a:lnTo>
                  <a:lnTo>
                    <a:pt x="99025" y="160687"/>
                  </a:lnTo>
                  <a:lnTo>
                    <a:pt x="102172" y="165107"/>
                  </a:lnTo>
                  <a:lnTo>
                    <a:pt x="105223" y="169958"/>
                  </a:lnTo>
                  <a:lnTo>
                    <a:pt x="108209" y="174145"/>
                  </a:lnTo>
                  <a:lnTo>
                    <a:pt x="111153" y="177889"/>
                  </a:lnTo>
                  <a:lnTo>
                    <a:pt x="114067" y="181336"/>
                  </a:lnTo>
                  <a:lnTo>
                    <a:pt x="116963" y="185540"/>
                  </a:lnTo>
                  <a:lnTo>
                    <a:pt x="119846" y="190248"/>
                  </a:lnTo>
                  <a:lnTo>
                    <a:pt x="122721" y="195291"/>
                  </a:lnTo>
                  <a:lnTo>
                    <a:pt x="124637" y="200559"/>
                  </a:lnTo>
                  <a:lnTo>
                    <a:pt x="125915" y="205975"/>
                  </a:lnTo>
                  <a:lnTo>
                    <a:pt x="126766" y="211491"/>
                  </a:lnTo>
                  <a:lnTo>
                    <a:pt x="127334" y="217073"/>
                  </a:lnTo>
                  <a:lnTo>
                    <a:pt x="127712" y="222700"/>
                  </a:lnTo>
                  <a:lnTo>
                    <a:pt x="127964" y="228356"/>
                  </a:lnTo>
                  <a:lnTo>
                    <a:pt x="127181" y="233079"/>
                  </a:lnTo>
                  <a:lnTo>
                    <a:pt x="123769" y="240867"/>
                  </a:lnTo>
                  <a:lnTo>
                    <a:pt x="116494" y="255157"/>
                  </a:lnTo>
                  <a:lnTo>
                    <a:pt x="113818" y="259520"/>
                  </a:lnTo>
                  <a:lnTo>
                    <a:pt x="111082" y="263380"/>
                  </a:lnTo>
                  <a:lnTo>
                    <a:pt x="108305" y="266906"/>
                  </a:lnTo>
                  <a:lnTo>
                    <a:pt x="104549" y="270209"/>
                  </a:lnTo>
                  <a:lnTo>
                    <a:pt x="100140" y="273364"/>
                  </a:lnTo>
                  <a:lnTo>
                    <a:pt x="95296" y="276419"/>
                  </a:lnTo>
                  <a:lnTo>
                    <a:pt x="91114" y="279409"/>
                  </a:lnTo>
                  <a:lnTo>
                    <a:pt x="87374" y="282355"/>
                  </a:lnTo>
                  <a:lnTo>
                    <a:pt x="83927" y="285271"/>
                  </a:lnTo>
                  <a:lnTo>
                    <a:pt x="79725" y="287215"/>
                  </a:lnTo>
                  <a:lnTo>
                    <a:pt x="75018" y="288511"/>
                  </a:lnTo>
                  <a:lnTo>
                    <a:pt x="69976" y="289375"/>
                  </a:lnTo>
                  <a:lnTo>
                    <a:pt x="65660" y="289951"/>
                  </a:lnTo>
                  <a:lnTo>
                    <a:pt x="61832" y="290335"/>
                  </a:lnTo>
                  <a:lnTo>
                    <a:pt x="58327" y="290591"/>
                  </a:lnTo>
                  <a:lnTo>
                    <a:pt x="55038" y="290762"/>
                  </a:lnTo>
                  <a:lnTo>
                    <a:pt x="48844" y="290951"/>
                  </a:lnTo>
                  <a:lnTo>
                    <a:pt x="35451" y="291058"/>
                  </a:lnTo>
                  <a:lnTo>
                    <a:pt x="31214" y="290120"/>
                  </a:lnTo>
                  <a:lnTo>
                    <a:pt x="27438" y="288543"/>
                  </a:lnTo>
                  <a:lnTo>
                    <a:pt x="23968" y="286539"/>
                  </a:lnTo>
                  <a:lnTo>
                    <a:pt x="20702" y="284250"/>
                  </a:lnTo>
                  <a:lnTo>
                    <a:pt x="17572" y="281772"/>
                  </a:lnTo>
                  <a:lnTo>
                    <a:pt x="14532" y="279167"/>
                  </a:lnTo>
                  <a:lnTo>
                    <a:pt x="12507" y="276479"/>
                  </a:lnTo>
                  <a:lnTo>
                    <a:pt x="8703" y="268143"/>
                  </a:lnTo>
                  <a:lnTo>
                    <a:pt x="4437" y="262484"/>
                  </a:lnTo>
                  <a:lnTo>
                    <a:pt x="2919" y="259641"/>
                  </a:lnTo>
                  <a:lnTo>
                    <a:pt x="1232" y="253943"/>
                  </a:lnTo>
                  <a:lnTo>
                    <a:pt x="482" y="245695"/>
                  </a:lnTo>
                  <a:lnTo>
                    <a:pt x="282" y="240828"/>
                  </a:lnTo>
                  <a:lnTo>
                    <a:pt x="60" y="230342"/>
                  </a:lnTo>
                  <a:lnTo>
                    <a:pt x="0" y="224878"/>
                  </a:lnTo>
                  <a:lnTo>
                    <a:pt x="913" y="219330"/>
                  </a:lnTo>
                  <a:lnTo>
                    <a:pt x="2474" y="213727"/>
                  </a:lnTo>
                  <a:lnTo>
                    <a:pt x="4468" y="208087"/>
                  </a:lnTo>
                  <a:lnTo>
                    <a:pt x="5797" y="202421"/>
                  </a:lnTo>
                  <a:lnTo>
                    <a:pt x="6683" y="196739"/>
                  </a:lnTo>
                  <a:lnTo>
                    <a:pt x="7274" y="191047"/>
                  </a:lnTo>
                  <a:lnTo>
                    <a:pt x="9572" y="185346"/>
                  </a:lnTo>
                  <a:lnTo>
                    <a:pt x="13010" y="179641"/>
                  </a:lnTo>
                  <a:lnTo>
                    <a:pt x="17207" y="173933"/>
                  </a:lnTo>
                  <a:lnTo>
                    <a:pt x="20956" y="168222"/>
                  </a:lnTo>
                  <a:lnTo>
                    <a:pt x="24409" y="162510"/>
                  </a:lnTo>
                  <a:lnTo>
                    <a:pt x="27663" y="156797"/>
                  </a:lnTo>
                  <a:lnTo>
                    <a:pt x="31738" y="150131"/>
                  </a:lnTo>
                  <a:lnTo>
                    <a:pt x="41346" y="135104"/>
                  </a:lnTo>
                  <a:lnTo>
                    <a:pt x="46574" y="128049"/>
                  </a:lnTo>
                  <a:lnTo>
                    <a:pt x="51965" y="121440"/>
                  </a:lnTo>
                  <a:lnTo>
                    <a:pt x="57465" y="115129"/>
                  </a:lnTo>
                  <a:lnTo>
                    <a:pt x="63035" y="109017"/>
                  </a:lnTo>
                  <a:lnTo>
                    <a:pt x="74306" y="97146"/>
                  </a:lnTo>
                  <a:lnTo>
                    <a:pt x="79025" y="91314"/>
                  </a:lnTo>
                  <a:lnTo>
                    <a:pt x="83124" y="85520"/>
                  </a:lnTo>
                  <a:lnTo>
                    <a:pt x="86809" y="79753"/>
                  </a:lnTo>
                  <a:lnTo>
                    <a:pt x="92123" y="74003"/>
                  </a:lnTo>
                  <a:lnTo>
                    <a:pt x="98524" y="68265"/>
                  </a:lnTo>
                  <a:lnTo>
                    <a:pt x="105649" y="62534"/>
                  </a:lnTo>
                  <a:lnTo>
                    <a:pt x="112303" y="56809"/>
                  </a:lnTo>
                  <a:lnTo>
                    <a:pt x="118645" y="51087"/>
                  </a:lnTo>
                  <a:lnTo>
                    <a:pt x="134131" y="36472"/>
                  </a:lnTo>
                  <a:lnTo>
                    <a:pt x="154187" y="167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11"/>
            <p:cNvSpPr/>
            <p:nvPr/>
          </p:nvSpPr>
          <p:spPr>
            <a:xfrm>
              <a:off x="6955164" y="4123372"/>
              <a:ext cx="201831" cy="274308"/>
            </a:xfrm>
            <a:custGeom>
              <a:avLst/>
              <a:gdLst/>
              <a:ahLst/>
              <a:cxnLst/>
              <a:rect l="0" t="0" r="0" b="0"/>
              <a:pathLst>
                <a:path w="201831" h="274308">
                  <a:moveTo>
                    <a:pt x="51426" y="0"/>
                  </a:moveTo>
                  <a:lnTo>
                    <a:pt x="46875" y="0"/>
                  </a:lnTo>
                  <a:lnTo>
                    <a:pt x="45534" y="953"/>
                  </a:lnTo>
                  <a:lnTo>
                    <a:pt x="44640" y="2540"/>
                  </a:lnTo>
                  <a:lnTo>
                    <a:pt x="44045" y="4551"/>
                  </a:lnTo>
                  <a:lnTo>
                    <a:pt x="40843" y="9325"/>
                  </a:lnTo>
                  <a:lnTo>
                    <a:pt x="38656" y="11932"/>
                  </a:lnTo>
                  <a:lnTo>
                    <a:pt x="37197" y="14622"/>
                  </a:lnTo>
                  <a:lnTo>
                    <a:pt x="34192" y="22959"/>
                  </a:lnTo>
                  <a:lnTo>
                    <a:pt x="30114" y="28619"/>
                  </a:lnTo>
                  <a:lnTo>
                    <a:pt x="25126" y="36850"/>
                  </a:lnTo>
                  <a:lnTo>
                    <a:pt x="22463" y="41712"/>
                  </a:lnTo>
                  <a:lnTo>
                    <a:pt x="20687" y="46858"/>
                  </a:lnTo>
                  <a:lnTo>
                    <a:pt x="19504" y="52194"/>
                  </a:lnTo>
                  <a:lnTo>
                    <a:pt x="18714" y="57656"/>
                  </a:lnTo>
                  <a:lnTo>
                    <a:pt x="17235" y="63202"/>
                  </a:lnTo>
                  <a:lnTo>
                    <a:pt x="15298" y="68805"/>
                  </a:lnTo>
                  <a:lnTo>
                    <a:pt x="13053" y="74445"/>
                  </a:lnTo>
                  <a:lnTo>
                    <a:pt x="11556" y="80110"/>
                  </a:lnTo>
                  <a:lnTo>
                    <a:pt x="10558" y="85792"/>
                  </a:lnTo>
                  <a:lnTo>
                    <a:pt x="9893" y="91485"/>
                  </a:lnTo>
                  <a:lnTo>
                    <a:pt x="8497" y="97185"/>
                  </a:lnTo>
                  <a:lnTo>
                    <a:pt x="6614" y="102890"/>
                  </a:lnTo>
                  <a:lnTo>
                    <a:pt x="4407" y="108598"/>
                  </a:lnTo>
                  <a:lnTo>
                    <a:pt x="2935" y="115261"/>
                  </a:lnTo>
                  <a:lnTo>
                    <a:pt x="1953" y="122561"/>
                  </a:lnTo>
                  <a:lnTo>
                    <a:pt x="1299" y="130285"/>
                  </a:lnTo>
                  <a:lnTo>
                    <a:pt x="863" y="137339"/>
                  </a:lnTo>
                  <a:lnTo>
                    <a:pt x="378" y="150257"/>
                  </a:lnTo>
                  <a:lnTo>
                    <a:pt x="105" y="168240"/>
                  </a:lnTo>
                  <a:lnTo>
                    <a:pt x="0" y="202852"/>
                  </a:lnTo>
                  <a:lnTo>
                    <a:pt x="950" y="207624"/>
                  </a:lnTo>
                  <a:lnTo>
                    <a:pt x="4544" y="215468"/>
                  </a:lnTo>
                  <a:lnTo>
                    <a:pt x="5883" y="219845"/>
                  </a:lnTo>
                  <a:lnTo>
                    <a:pt x="6776" y="224668"/>
                  </a:lnTo>
                  <a:lnTo>
                    <a:pt x="7373" y="229789"/>
                  </a:lnTo>
                  <a:lnTo>
                    <a:pt x="10574" y="238019"/>
                  </a:lnTo>
                  <a:lnTo>
                    <a:pt x="15172" y="244851"/>
                  </a:lnTo>
                  <a:lnTo>
                    <a:pt x="20390" y="251063"/>
                  </a:lnTo>
                  <a:lnTo>
                    <a:pt x="25885" y="256998"/>
                  </a:lnTo>
                  <a:lnTo>
                    <a:pt x="34333" y="265696"/>
                  </a:lnTo>
                  <a:lnTo>
                    <a:pt x="37173" y="268570"/>
                  </a:lnTo>
                  <a:lnTo>
                    <a:pt x="40971" y="270487"/>
                  </a:lnTo>
                  <a:lnTo>
                    <a:pt x="45408" y="271765"/>
                  </a:lnTo>
                  <a:lnTo>
                    <a:pt x="50271" y="272617"/>
                  </a:lnTo>
                  <a:lnTo>
                    <a:pt x="54466" y="273185"/>
                  </a:lnTo>
                  <a:lnTo>
                    <a:pt x="58215" y="273563"/>
                  </a:lnTo>
                  <a:lnTo>
                    <a:pt x="61667" y="273815"/>
                  </a:lnTo>
                  <a:lnTo>
                    <a:pt x="64920" y="273984"/>
                  </a:lnTo>
                  <a:lnTo>
                    <a:pt x="71076" y="274170"/>
                  </a:lnTo>
                  <a:lnTo>
                    <a:pt x="95923" y="274307"/>
                  </a:lnTo>
                  <a:lnTo>
                    <a:pt x="99188" y="273359"/>
                  </a:lnTo>
                  <a:lnTo>
                    <a:pt x="105356" y="269766"/>
                  </a:lnTo>
                  <a:lnTo>
                    <a:pt x="109286" y="267474"/>
                  </a:lnTo>
                  <a:lnTo>
                    <a:pt x="113812" y="264993"/>
                  </a:lnTo>
                  <a:lnTo>
                    <a:pt x="118734" y="262387"/>
                  </a:lnTo>
                  <a:lnTo>
                    <a:pt x="122968" y="259697"/>
                  </a:lnTo>
                  <a:lnTo>
                    <a:pt x="126743" y="256952"/>
                  </a:lnTo>
                  <a:lnTo>
                    <a:pt x="130212" y="254168"/>
                  </a:lnTo>
                  <a:lnTo>
                    <a:pt x="133477" y="251361"/>
                  </a:lnTo>
                  <a:lnTo>
                    <a:pt x="139645" y="245701"/>
                  </a:lnTo>
                  <a:lnTo>
                    <a:pt x="145562" y="237471"/>
                  </a:lnTo>
                  <a:lnTo>
                    <a:pt x="148473" y="232609"/>
                  </a:lnTo>
                  <a:lnTo>
                    <a:pt x="152319" y="227462"/>
                  </a:lnTo>
                  <a:lnTo>
                    <a:pt x="156788" y="222127"/>
                  </a:lnTo>
                  <a:lnTo>
                    <a:pt x="161672" y="216665"/>
                  </a:lnTo>
                  <a:lnTo>
                    <a:pt x="165881" y="211118"/>
                  </a:lnTo>
                  <a:lnTo>
                    <a:pt x="169639" y="205516"/>
                  </a:lnTo>
                  <a:lnTo>
                    <a:pt x="173097" y="199875"/>
                  </a:lnTo>
                  <a:lnTo>
                    <a:pt x="176354" y="193258"/>
                  </a:lnTo>
                  <a:lnTo>
                    <a:pt x="179479" y="185988"/>
                  </a:lnTo>
                  <a:lnTo>
                    <a:pt x="182515" y="178285"/>
                  </a:lnTo>
                  <a:lnTo>
                    <a:pt x="184538" y="171244"/>
                  </a:lnTo>
                  <a:lnTo>
                    <a:pt x="185887" y="164645"/>
                  </a:lnTo>
                  <a:lnTo>
                    <a:pt x="186786" y="158341"/>
                  </a:lnTo>
                  <a:lnTo>
                    <a:pt x="188338" y="152233"/>
                  </a:lnTo>
                  <a:lnTo>
                    <a:pt x="190326" y="146256"/>
                  </a:lnTo>
                  <a:lnTo>
                    <a:pt x="192603" y="140366"/>
                  </a:lnTo>
                  <a:lnTo>
                    <a:pt x="194122" y="134535"/>
                  </a:lnTo>
                  <a:lnTo>
                    <a:pt x="195134" y="128743"/>
                  </a:lnTo>
                  <a:lnTo>
                    <a:pt x="195808" y="122976"/>
                  </a:lnTo>
                  <a:lnTo>
                    <a:pt x="197211" y="116274"/>
                  </a:lnTo>
                  <a:lnTo>
                    <a:pt x="199099" y="108949"/>
                  </a:lnTo>
                  <a:lnTo>
                    <a:pt x="201310" y="101208"/>
                  </a:lnTo>
                  <a:lnTo>
                    <a:pt x="201830" y="95094"/>
                  </a:lnTo>
                  <a:lnTo>
                    <a:pt x="201226" y="90066"/>
                  </a:lnTo>
                  <a:lnTo>
                    <a:pt x="199870" y="85762"/>
                  </a:lnTo>
                  <a:lnTo>
                    <a:pt x="198965" y="80987"/>
                  </a:lnTo>
                  <a:lnTo>
                    <a:pt x="198363" y="75899"/>
                  </a:lnTo>
                  <a:lnTo>
                    <a:pt x="197962" y="70602"/>
                  </a:lnTo>
                  <a:lnTo>
                    <a:pt x="196742" y="65165"/>
                  </a:lnTo>
                  <a:lnTo>
                    <a:pt x="194975" y="59636"/>
                  </a:lnTo>
                  <a:lnTo>
                    <a:pt x="192845" y="54045"/>
                  </a:lnTo>
                  <a:lnTo>
                    <a:pt x="191425" y="49365"/>
                  </a:lnTo>
                  <a:lnTo>
                    <a:pt x="189847" y="41625"/>
                  </a:lnTo>
                  <a:lnTo>
                    <a:pt x="187522" y="38228"/>
                  </a:lnTo>
                  <a:lnTo>
                    <a:pt x="184066" y="35010"/>
                  </a:lnTo>
                  <a:lnTo>
                    <a:pt x="179858" y="31913"/>
                  </a:lnTo>
                  <a:lnTo>
                    <a:pt x="176099" y="28895"/>
                  </a:lnTo>
                  <a:lnTo>
                    <a:pt x="172642" y="25931"/>
                  </a:lnTo>
                  <a:lnTo>
                    <a:pt x="169384" y="23002"/>
                  </a:lnTo>
                  <a:lnTo>
                    <a:pt x="165307" y="20097"/>
                  </a:lnTo>
                  <a:lnTo>
                    <a:pt x="160684" y="17208"/>
                  </a:lnTo>
                  <a:lnTo>
                    <a:pt x="155698" y="14330"/>
                  </a:lnTo>
                  <a:lnTo>
                    <a:pt x="149515" y="12411"/>
                  </a:lnTo>
                  <a:lnTo>
                    <a:pt x="142536" y="11131"/>
                  </a:lnTo>
                  <a:lnTo>
                    <a:pt x="135026" y="10279"/>
                  </a:lnTo>
                  <a:lnTo>
                    <a:pt x="128115" y="8757"/>
                  </a:lnTo>
                  <a:lnTo>
                    <a:pt x="121601" y="6791"/>
                  </a:lnTo>
                  <a:lnTo>
                    <a:pt x="115354" y="4527"/>
                  </a:lnTo>
                  <a:lnTo>
                    <a:pt x="108332" y="3018"/>
                  </a:lnTo>
                  <a:lnTo>
                    <a:pt x="100794" y="2012"/>
                  </a:lnTo>
                  <a:lnTo>
                    <a:pt x="92911" y="1341"/>
                  </a:lnTo>
                  <a:lnTo>
                    <a:pt x="85749" y="894"/>
                  </a:lnTo>
                  <a:lnTo>
                    <a:pt x="72713" y="398"/>
                  </a:lnTo>
                  <a:lnTo>
                    <a:pt x="49775" y="79"/>
                  </a:lnTo>
                  <a:lnTo>
                    <a:pt x="3428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12"/>
            <p:cNvSpPr/>
            <p:nvPr/>
          </p:nvSpPr>
          <p:spPr>
            <a:xfrm>
              <a:off x="7280909" y="4277677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0"/>
                  </a:moveTo>
                  <a:lnTo>
                    <a:pt x="11932" y="0"/>
                  </a:lnTo>
                  <a:lnTo>
                    <a:pt x="14623" y="952"/>
                  </a:lnTo>
                  <a:lnTo>
                    <a:pt x="17368" y="2540"/>
                  </a:lnTo>
                  <a:lnTo>
                    <a:pt x="20152" y="4551"/>
                  </a:lnTo>
                  <a:lnTo>
                    <a:pt x="22959" y="5891"/>
                  </a:lnTo>
                  <a:lnTo>
                    <a:pt x="25785" y="6785"/>
                  </a:lnTo>
                  <a:lnTo>
                    <a:pt x="28620" y="7381"/>
                  </a:lnTo>
                  <a:lnTo>
                    <a:pt x="31463" y="7778"/>
                  </a:lnTo>
                  <a:lnTo>
                    <a:pt x="37161" y="8219"/>
                  </a:lnTo>
                  <a:lnTo>
                    <a:pt x="45409" y="8416"/>
                  </a:lnTo>
                  <a:lnTo>
                    <a:pt x="202883" y="8573"/>
                  </a:lnTo>
                  <a:lnTo>
                    <a:pt x="208598" y="9525"/>
                  </a:lnTo>
                  <a:lnTo>
                    <a:pt x="214313" y="11113"/>
                  </a:lnTo>
                  <a:lnTo>
                    <a:pt x="220028" y="13123"/>
                  </a:lnTo>
                  <a:lnTo>
                    <a:pt x="224791" y="14464"/>
                  </a:lnTo>
                  <a:lnTo>
                    <a:pt x="228918" y="15358"/>
                  </a:lnTo>
                  <a:lnTo>
                    <a:pt x="232623" y="15953"/>
                  </a:lnTo>
                  <a:lnTo>
                    <a:pt x="236044" y="16351"/>
                  </a:lnTo>
                  <a:lnTo>
                    <a:pt x="239278" y="16615"/>
                  </a:lnTo>
                  <a:lnTo>
                    <a:pt x="248603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13"/>
            <p:cNvSpPr/>
            <p:nvPr/>
          </p:nvSpPr>
          <p:spPr>
            <a:xfrm>
              <a:off x="7640955" y="4209097"/>
              <a:ext cx="197168" cy="180024"/>
            </a:xfrm>
            <a:custGeom>
              <a:avLst/>
              <a:gdLst/>
              <a:ahLst/>
              <a:cxnLst/>
              <a:rect l="0" t="0" r="0" b="0"/>
              <a:pathLst>
                <a:path w="197168" h="180024">
                  <a:moveTo>
                    <a:pt x="0" y="0"/>
                  </a:moveTo>
                  <a:lnTo>
                    <a:pt x="8468" y="0"/>
                  </a:lnTo>
                  <a:lnTo>
                    <a:pt x="14443" y="5891"/>
                  </a:lnTo>
                  <a:lnTo>
                    <a:pt x="54303" y="45731"/>
                  </a:lnTo>
                  <a:lnTo>
                    <a:pt x="58109" y="48584"/>
                  </a:lnTo>
                  <a:lnTo>
                    <a:pt x="62552" y="51440"/>
                  </a:lnTo>
                  <a:lnTo>
                    <a:pt x="67418" y="54296"/>
                  </a:lnTo>
                  <a:lnTo>
                    <a:pt x="71616" y="57152"/>
                  </a:lnTo>
                  <a:lnTo>
                    <a:pt x="75367" y="60009"/>
                  </a:lnTo>
                  <a:lnTo>
                    <a:pt x="78819" y="62866"/>
                  </a:lnTo>
                  <a:lnTo>
                    <a:pt x="83026" y="65723"/>
                  </a:lnTo>
                  <a:lnTo>
                    <a:pt x="87736" y="68581"/>
                  </a:lnTo>
                  <a:lnTo>
                    <a:pt x="92780" y="71438"/>
                  </a:lnTo>
                  <a:lnTo>
                    <a:pt x="96144" y="74295"/>
                  </a:lnTo>
                  <a:lnTo>
                    <a:pt x="98385" y="77153"/>
                  </a:lnTo>
                  <a:lnTo>
                    <a:pt x="99880" y="80010"/>
                  </a:lnTo>
                  <a:lnTo>
                    <a:pt x="102782" y="82868"/>
                  </a:lnTo>
                  <a:lnTo>
                    <a:pt x="106621" y="85725"/>
                  </a:lnTo>
                  <a:lnTo>
                    <a:pt x="111086" y="88583"/>
                  </a:lnTo>
                  <a:lnTo>
                    <a:pt x="115014" y="92393"/>
                  </a:lnTo>
                  <a:lnTo>
                    <a:pt x="118586" y="96838"/>
                  </a:lnTo>
                  <a:lnTo>
                    <a:pt x="121920" y="101706"/>
                  </a:lnTo>
                  <a:lnTo>
                    <a:pt x="125095" y="105904"/>
                  </a:lnTo>
                  <a:lnTo>
                    <a:pt x="128164" y="109655"/>
                  </a:lnTo>
                  <a:lnTo>
                    <a:pt x="131162" y="113108"/>
                  </a:lnTo>
                  <a:lnTo>
                    <a:pt x="134114" y="116363"/>
                  </a:lnTo>
                  <a:lnTo>
                    <a:pt x="139933" y="122519"/>
                  </a:lnTo>
                  <a:lnTo>
                    <a:pt x="143772" y="125495"/>
                  </a:lnTo>
                  <a:lnTo>
                    <a:pt x="148235" y="128431"/>
                  </a:lnTo>
                  <a:lnTo>
                    <a:pt x="153116" y="131341"/>
                  </a:lnTo>
                  <a:lnTo>
                    <a:pt x="156369" y="134233"/>
                  </a:lnTo>
                  <a:lnTo>
                    <a:pt x="158539" y="137114"/>
                  </a:lnTo>
                  <a:lnTo>
                    <a:pt x="159985" y="139987"/>
                  </a:lnTo>
                  <a:lnTo>
                    <a:pt x="162854" y="142854"/>
                  </a:lnTo>
                  <a:lnTo>
                    <a:pt x="166672" y="145719"/>
                  </a:lnTo>
                  <a:lnTo>
                    <a:pt x="171121" y="148581"/>
                  </a:lnTo>
                  <a:lnTo>
                    <a:pt x="174088" y="151441"/>
                  </a:lnTo>
                  <a:lnTo>
                    <a:pt x="176067" y="154301"/>
                  </a:lnTo>
                  <a:lnTo>
                    <a:pt x="177385" y="157160"/>
                  </a:lnTo>
                  <a:lnTo>
                    <a:pt x="179216" y="160018"/>
                  </a:lnTo>
                  <a:lnTo>
                    <a:pt x="181390" y="162876"/>
                  </a:lnTo>
                  <a:lnTo>
                    <a:pt x="183792" y="165734"/>
                  </a:lnTo>
                  <a:lnTo>
                    <a:pt x="185393" y="168592"/>
                  </a:lnTo>
                  <a:lnTo>
                    <a:pt x="186461" y="171450"/>
                  </a:lnTo>
                  <a:lnTo>
                    <a:pt x="187171" y="174307"/>
                  </a:lnTo>
                  <a:lnTo>
                    <a:pt x="188598" y="176212"/>
                  </a:lnTo>
                  <a:lnTo>
                    <a:pt x="190502" y="177482"/>
                  </a:lnTo>
                  <a:lnTo>
                    <a:pt x="197167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14"/>
            <p:cNvSpPr/>
            <p:nvPr/>
          </p:nvSpPr>
          <p:spPr>
            <a:xfrm>
              <a:off x="7606665" y="4217670"/>
              <a:ext cx="240030" cy="197168"/>
            </a:xfrm>
            <a:custGeom>
              <a:avLst/>
              <a:gdLst/>
              <a:ahLst/>
              <a:cxnLst/>
              <a:rect l="0" t="0" r="0" b="0"/>
              <a:pathLst>
                <a:path w="240030" h="197168">
                  <a:moveTo>
                    <a:pt x="240029" y="0"/>
                  </a:moveTo>
                  <a:lnTo>
                    <a:pt x="228098" y="0"/>
                  </a:lnTo>
                  <a:lnTo>
                    <a:pt x="225408" y="952"/>
                  </a:lnTo>
                  <a:lnTo>
                    <a:pt x="219878" y="4550"/>
                  </a:lnTo>
                  <a:lnTo>
                    <a:pt x="214246" y="9325"/>
                  </a:lnTo>
                  <a:lnTo>
                    <a:pt x="207616" y="14622"/>
                  </a:lnTo>
                  <a:lnTo>
                    <a:pt x="203180" y="17368"/>
                  </a:lnTo>
                  <a:lnTo>
                    <a:pt x="198318" y="20151"/>
                  </a:lnTo>
                  <a:lnTo>
                    <a:pt x="193172" y="23911"/>
                  </a:lnTo>
                  <a:lnTo>
                    <a:pt x="187836" y="28323"/>
                  </a:lnTo>
                  <a:lnTo>
                    <a:pt x="182375" y="33169"/>
                  </a:lnTo>
                  <a:lnTo>
                    <a:pt x="175875" y="38305"/>
                  </a:lnTo>
                  <a:lnTo>
                    <a:pt x="168685" y="43635"/>
                  </a:lnTo>
                  <a:lnTo>
                    <a:pt x="161034" y="49092"/>
                  </a:lnTo>
                  <a:lnTo>
                    <a:pt x="153076" y="55588"/>
                  </a:lnTo>
                  <a:lnTo>
                    <a:pt x="144913" y="62776"/>
                  </a:lnTo>
                  <a:lnTo>
                    <a:pt x="129175" y="77430"/>
                  </a:lnTo>
                  <a:lnTo>
                    <a:pt x="108653" y="97343"/>
                  </a:lnTo>
                  <a:lnTo>
                    <a:pt x="93058" y="112796"/>
                  </a:lnTo>
                  <a:lnTo>
                    <a:pt x="84898" y="119965"/>
                  </a:lnTo>
                  <a:lnTo>
                    <a:pt x="76601" y="126649"/>
                  </a:lnTo>
                  <a:lnTo>
                    <a:pt x="68213" y="133010"/>
                  </a:lnTo>
                  <a:lnTo>
                    <a:pt x="60715" y="139156"/>
                  </a:lnTo>
                  <a:lnTo>
                    <a:pt x="53812" y="145158"/>
                  </a:lnTo>
                  <a:lnTo>
                    <a:pt x="47305" y="151064"/>
                  </a:lnTo>
                  <a:lnTo>
                    <a:pt x="34994" y="16270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15"/>
            <p:cNvSpPr/>
            <p:nvPr/>
          </p:nvSpPr>
          <p:spPr>
            <a:xfrm>
              <a:off x="6115050" y="4714875"/>
              <a:ext cx="222885" cy="1"/>
            </a:xfrm>
            <a:custGeom>
              <a:avLst/>
              <a:gdLst/>
              <a:ahLst/>
              <a:cxnLst/>
              <a:rect l="0" t="0" r="0" b="0"/>
              <a:pathLst>
                <a:path w="222885" h="1">
                  <a:moveTo>
                    <a:pt x="0" y="0"/>
                  </a:move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16"/>
            <p:cNvSpPr/>
            <p:nvPr/>
          </p:nvSpPr>
          <p:spPr>
            <a:xfrm>
              <a:off x="6415096" y="4594860"/>
              <a:ext cx="17137" cy="360045"/>
            </a:xfrm>
            <a:custGeom>
              <a:avLst/>
              <a:gdLst/>
              <a:ahLst/>
              <a:cxnLst/>
              <a:rect l="0" t="0" r="0" b="0"/>
              <a:pathLst>
                <a:path w="17137" h="360045">
                  <a:moveTo>
                    <a:pt x="17136" y="0"/>
                  </a:moveTo>
                  <a:lnTo>
                    <a:pt x="17136" y="20150"/>
                  </a:lnTo>
                  <a:lnTo>
                    <a:pt x="16184" y="23911"/>
                  </a:lnTo>
                  <a:lnTo>
                    <a:pt x="14596" y="28323"/>
                  </a:lnTo>
                  <a:lnTo>
                    <a:pt x="12586" y="33169"/>
                  </a:lnTo>
                  <a:lnTo>
                    <a:pt x="11245" y="39257"/>
                  </a:lnTo>
                  <a:lnTo>
                    <a:pt x="10351" y="46174"/>
                  </a:lnTo>
                  <a:lnTo>
                    <a:pt x="9755" y="53643"/>
                  </a:lnTo>
                  <a:lnTo>
                    <a:pt x="9358" y="60527"/>
                  </a:lnTo>
                  <a:lnTo>
                    <a:pt x="8917" y="73256"/>
                  </a:lnTo>
                  <a:lnTo>
                    <a:pt x="8610" y="112058"/>
                  </a:lnTo>
                  <a:lnTo>
                    <a:pt x="8563" y="248603"/>
                  </a:lnTo>
                  <a:lnTo>
                    <a:pt x="7611" y="257175"/>
                  </a:lnTo>
                  <a:lnTo>
                    <a:pt x="6024" y="265747"/>
                  </a:lnTo>
                  <a:lnTo>
                    <a:pt x="4013" y="274320"/>
                  </a:lnTo>
                  <a:lnTo>
                    <a:pt x="2672" y="281940"/>
                  </a:lnTo>
                  <a:lnTo>
                    <a:pt x="1778" y="288925"/>
                  </a:lnTo>
                  <a:lnTo>
                    <a:pt x="1182" y="295487"/>
                  </a:lnTo>
                  <a:lnTo>
                    <a:pt x="785" y="301766"/>
                  </a:lnTo>
                  <a:lnTo>
                    <a:pt x="344" y="313823"/>
                  </a:lnTo>
                  <a:lnTo>
                    <a:pt x="61" y="330242"/>
                  </a:lnTo>
                  <a:lnTo>
                    <a:pt x="0" y="345596"/>
                  </a:lnTo>
                  <a:lnTo>
                    <a:pt x="949" y="347554"/>
                  </a:lnTo>
                  <a:lnTo>
                    <a:pt x="2535" y="348860"/>
                  </a:lnTo>
                  <a:lnTo>
                    <a:pt x="4545" y="349731"/>
                  </a:lnTo>
                  <a:lnTo>
                    <a:pt x="5884" y="351264"/>
                  </a:lnTo>
                  <a:lnTo>
                    <a:pt x="6777" y="353239"/>
                  </a:lnTo>
                  <a:lnTo>
                    <a:pt x="8563" y="3600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17"/>
            <p:cNvSpPr/>
            <p:nvPr/>
          </p:nvSpPr>
          <p:spPr>
            <a:xfrm>
              <a:off x="6595646" y="4569142"/>
              <a:ext cx="145197" cy="342856"/>
            </a:xfrm>
            <a:custGeom>
              <a:avLst/>
              <a:gdLst/>
              <a:ahLst/>
              <a:cxnLst/>
              <a:rect l="0" t="0" r="0" b="0"/>
              <a:pathLst>
                <a:path w="145197" h="342856">
                  <a:moveTo>
                    <a:pt x="119479" y="25718"/>
                  </a:moveTo>
                  <a:lnTo>
                    <a:pt x="112098" y="25718"/>
                  </a:lnTo>
                  <a:lnTo>
                    <a:pt x="111700" y="24765"/>
                  </a:lnTo>
                  <a:lnTo>
                    <a:pt x="111259" y="21167"/>
                  </a:lnTo>
                  <a:lnTo>
                    <a:pt x="110189" y="20779"/>
                  </a:lnTo>
                  <a:lnTo>
                    <a:pt x="108523" y="21473"/>
                  </a:lnTo>
                  <a:lnTo>
                    <a:pt x="106460" y="22887"/>
                  </a:lnTo>
                  <a:lnTo>
                    <a:pt x="104132" y="23831"/>
                  </a:lnTo>
                  <a:lnTo>
                    <a:pt x="101628" y="24460"/>
                  </a:lnTo>
                  <a:lnTo>
                    <a:pt x="99005" y="24879"/>
                  </a:lnTo>
                  <a:lnTo>
                    <a:pt x="96305" y="26111"/>
                  </a:lnTo>
                  <a:lnTo>
                    <a:pt x="93551" y="27885"/>
                  </a:lnTo>
                  <a:lnTo>
                    <a:pt x="90764" y="30020"/>
                  </a:lnTo>
                  <a:lnTo>
                    <a:pt x="87953" y="32396"/>
                  </a:lnTo>
                  <a:lnTo>
                    <a:pt x="85127" y="34932"/>
                  </a:lnTo>
                  <a:lnTo>
                    <a:pt x="82290" y="37576"/>
                  </a:lnTo>
                  <a:lnTo>
                    <a:pt x="78493" y="40290"/>
                  </a:lnTo>
                  <a:lnTo>
                    <a:pt x="74058" y="43053"/>
                  </a:lnTo>
                  <a:lnTo>
                    <a:pt x="69196" y="45847"/>
                  </a:lnTo>
                  <a:lnTo>
                    <a:pt x="64049" y="49615"/>
                  </a:lnTo>
                  <a:lnTo>
                    <a:pt x="58713" y="54032"/>
                  </a:lnTo>
                  <a:lnTo>
                    <a:pt x="48656" y="63067"/>
                  </a:lnTo>
                  <a:lnTo>
                    <a:pt x="41012" y="70257"/>
                  </a:lnTo>
                  <a:lnTo>
                    <a:pt x="36687" y="73508"/>
                  </a:lnTo>
                  <a:lnTo>
                    <a:pt x="31899" y="76628"/>
                  </a:lnTo>
                  <a:lnTo>
                    <a:pt x="26803" y="79661"/>
                  </a:lnTo>
                  <a:lnTo>
                    <a:pt x="22453" y="82634"/>
                  </a:lnTo>
                  <a:lnTo>
                    <a:pt x="18599" y="85570"/>
                  </a:lnTo>
                  <a:lnTo>
                    <a:pt x="15078" y="88479"/>
                  </a:lnTo>
                  <a:lnTo>
                    <a:pt x="11778" y="91371"/>
                  </a:lnTo>
                  <a:lnTo>
                    <a:pt x="8626" y="94252"/>
                  </a:lnTo>
                  <a:lnTo>
                    <a:pt x="5571" y="97125"/>
                  </a:lnTo>
                  <a:lnTo>
                    <a:pt x="3536" y="99992"/>
                  </a:lnTo>
                  <a:lnTo>
                    <a:pt x="1273" y="105719"/>
                  </a:lnTo>
                  <a:lnTo>
                    <a:pt x="0" y="114297"/>
                  </a:lnTo>
                  <a:lnTo>
                    <a:pt x="773" y="117156"/>
                  </a:lnTo>
                  <a:lnTo>
                    <a:pt x="4174" y="122872"/>
                  </a:lnTo>
                  <a:lnTo>
                    <a:pt x="6413" y="125730"/>
                  </a:lnTo>
                  <a:lnTo>
                    <a:pt x="8860" y="128587"/>
                  </a:lnTo>
                  <a:lnTo>
                    <a:pt x="15078" y="135466"/>
                  </a:lnTo>
                  <a:lnTo>
                    <a:pt x="20706" y="141209"/>
                  </a:lnTo>
                  <a:lnTo>
                    <a:pt x="24103" y="143669"/>
                  </a:lnTo>
                  <a:lnTo>
                    <a:pt x="28272" y="146262"/>
                  </a:lnTo>
                  <a:lnTo>
                    <a:pt x="32957" y="148943"/>
                  </a:lnTo>
                  <a:lnTo>
                    <a:pt x="37032" y="151683"/>
                  </a:lnTo>
                  <a:lnTo>
                    <a:pt x="40702" y="154462"/>
                  </a:lnTo>
                  <a:lnTo>
                    <a:pt x="44101" y="157267"/>
                  </a:lnTo>
                  <a:lnTo>
                    <a:pt x="48272" y="159137"/>
                  </a:lnTo>
                  <a:lnTo>
                    <a:pt x="52958" y="160384"/>
                  </a:lnTo>
                  <a:lnTo>
                    <a:pt x="57986" y="161215"/>
                  </a:lnTo>
                  <a:lnTo>
                    <a:pt x="62291" y="162722"/>
                  </a:lnTo>
                  <a:lnTo>
                    <a:pt x="66114" y="164679"/>
                  </a:lnTo>
                  <a:lnTo>
                    <a:pt x="69614" y="166936"/>
                  </a:lnTo>
                  <a:lnTo>
                    <a:pt x="72901" y="169393"/>
                  </a:lnTo>
                  <a:lnTo>
                    <a:pt x="76044" y="171984"/>
                  </a:lnTo>
                  <a:lnTo>
                    <a:pt x="79093" y="174664"/>
                  </a:lnTo>
                  <a:lnTo>
                    <a:pt x="87560" y="182721"/>
                  </a:lnTo>
                  <a:lnTo>
                    <a:pt x="113401" y="208253"/>
                  </a:lnTo>
                  <a:lnTo>
                    <a:pt x="116379" y="212178"/>
                  </a:lnTo>
                  <a:lnTo>
                    <a:pt x="119317" y="216700"/>
                  </a:lnTo>
                  <a:lnTo>
                    <a:pt x="122229" y="221619"/>
                  </a:lnTo>
                  <a:lnTo>
                    <a:pt x="125122" y="225851"/>
                  </a:lnTo>
                  <a:lnTo>
                    <a:pt x="128004" y="229625"/>
                  </a:lnTo>
                  <a:lnTo>
                    <a:pt x="130876" y="233094"/>
                  </a:lnTo>
                  <a:lnTo>
                    <a:pt x="133745" y="237311"/>
                  </a:lnTo>
                  <a:lnTo>
                    <a:pt x="136609" y="242027"/>
                  </a:lnTo>
                  <a:lnTo>
                    <a:pt x="139472" y="247076"/>
                  </a:lnTo>
                  <a:lnTo>
                    <a:pt x="142652" y="257767"/>
                  </a:lnTo>
                  <a:lnTo>
                    <a:pt x="143500" y="263285"/>
                  </a:lnTo>
                  <a:lnTo>
                    <a:pt x="144065" y="268868"/>
                  </a:lnTo>
                  <a:lnTo>
                    <a:pt x="144443" y="274495"/>
                  </a:lnTo>
                  <a:lnTo>
                    <a:pt x="144694" y="280152"/>
                  </a:lnTo>
                  <a:lnTo>
                    <a:pt x="143908" y="284876"/>
                  </a:lnTo>
                  <a:lnTo>
                    <a:pt x="140497" y="292664"/>
                  </a:lnTo>
                  <a:lnTo>
                    <a:pt x="133220" y="306954"/>
                  </a:lnTo>
                  <a:lnTo>
                    <a:pt x="130348" y="315176"/>
                  </a:lnTo>
                  <a:lnTo>
                    <a:pt x="129583" y="318703"/>
                  </a:lnTo>
                  <a:lnTo>
                    <a:pt x="126192" y="325161"/>
                  </a:lnTo>
                  <a:lnTo>
                    <a:pt x="123954" y="328216"/>
                  </a:lnTo>
                  <a:lnTo>
                    <a:pt x="121509" y="331206"/>
                  </a:lnTo>
                  <a:lnTo>
                    <a:pt x="118927" y="334152"/>
                  </a:lnTo>
                  <a:lnTo>
                    <a:pt x="116254" y="337068"/>
                  </a:lnTo>
                  <a:lnTo>
                    <a:pt x="113519" y="339012"/>
                  </a:lnTo>
                  <a:lnTo>
                    <a:pt x="110743" y="340308"/>
                  </a:lnTo>
                  <a:lnTo>
                    <a:pt x="107940" y="341172"/>
                  </a:lnTo>
                  <a:lnTo>
                    <a:pt x="104165" y="341748"/>
                  </a:lnTo>
                  <a:lnTo>
                    <a:pt x="99745" y="342132"/>
                  </a:lnTo>
                  <a:lnTo>
                    <a:pt x="90706" y="342559"/>
                  </a:lnTo>
                  <a:lnTo>
                    <a:pt x="78660" y="342855"/>
                  </a:lnTo>
                  <a:lnTo>
                    <a:pt x="74984" y="340340"/>
                  </a:lnTo>
                  <a:lnTo>
                    <a:pt x="72671" y="338336"/>
                  </a:lnTo>
                  <a:lnTo>
                    <a:pt x="70176" y="336047"/>
                  </a:lnTo>
                  <a:lnTo>
                    <a:pt x="64864" y="330964"/>
                  </a:lnTo>
                  <a:lnTo>
                    <a:pt x="62114" y="327323"/>
                  </a:lnTo>
                  <a:lnTo>
                    <a:pt x="59328" y="322990"/>
                  </a:lnTo>
                  <a:lnTo>
                    <a:pt x="56518" y="318197"/>
                  </a:lnTo>
                  <a:lnTo>
                    <a:pt x="53396" y="307791"/>
                  </a:lnTo>
                  <a:lnTo>
                    <a:pt x="52563" y="302349"/>
                  </a:lnTo>
                  <a:lnTo>
                    <a:pt x="51056" y="296816"/>
                  </a:lnTo>
                  <a:lnTo>
                    <a:pt x="49098" y="291222"/>
                  </a:lnTo>
                  <a:lnTo>
                    <a:pt x="46841" y="285588"/>
                  </a:lnTo>
                  <a:lnTo>
                    <a:pt x="45336" y="279927"/>
                  </a:lnTo>
                  <a:lnTo>
                    <a:pt x="44333" y="274248"/>
                  </a:lnTo>
                  <a:lnTo>
                    <a:pt x="43664" y="268557"/>
                  </a:lnTo>
                  <a:lnTo>
                    <a:pt x="44171" y="261906"/>
                  </a:lnTo>
                  <a:lnTo>
                    <a:pt x="45461" y="254614"/>
                  </a:lnTo>
                  <a:lnTo>
                    <a:pt x="47274" y="246895"/>
                  </a:lnTo>
                  <a:lnTo>
                    <a:pt x="48482" y="238892"/>
                  </a:lnTo>
                  <a:lnTo>
                    <a:pt x="49287" y="230699"/>
                  </a:lnTo>
                  <a:lnTo>
                    <a:pt x="49825" y="222379"/>
                  </a:lnTo>
                  <a:lnTo>
                    <a:pt x="51135" y="213975"/>
                  </a:lnTo>
                  <a:lnTo>
                    <a:pt x="52961" y="205515"/>
                  </a:lnTo>
                  <a:lnTo>
                    <a:pt x="55131" y="197018"/>
                  </a:lnTo>
                  <a:lnTo>
                    <a:pt x="58483" y="188495"/>
                  </a:lnTo>
                  <a:lnTo>
                    <a:pt x="62622" y="179956"/>
                  </a:lnTo>
                  <a:lnTo>
                    <a:pt x="67287" y="171406"/>
                  </a:lnTo>
                  <a:lnTo>
                    <a:pt x="71349" y="162848"/>
                  </a:lnTo>
                  <a:lnTo>
                    <a:pt x="75010" y="154285"/>
                  </a:lnTo>
                  <a:lnTo>
                    <a:pt x="78403" y="145719"/>
                  </a:lnTo>
                  <a:lnTo>
                    <a:pt x="84713" y="128582"/>
                  </a:lnTo>
                  <a:lnTo>
                    <a:pt x="87729" y="120012"/>
                  </a:lnTo>
                  <a:lnTo>
                    <a:pt x="91645" y="111440"/>
                  </a:lnTo>
                  <a:lnTo>
                    <a:pt x="96160" y="102868"/>
                  </a:lnTo>
                  <a:lnTo>
                    <a:pt x="105305" y="86677"/>
                  </a:lnTo>
                  <a:lnTo>
                    <a:pt x="112544" y="73131"/>
                  </a:lnTo>
                  <a:lnTo>
                    <a:pt x="130802" y="37296"/>
                  </a:lnTo>
                  <a:lnTo>
                    <a:pt x="134037" y="28324"/>
                  </a:lnTo>
                  <a:lnTo>
                    <a:pt x="134899" y="24597"/>
                  </a:lnTo>
                  <a:lnTo>
                    <a:pt x="138398" y="17917"/>
                  </a:lnTo>
                  <a:lnTo>
                    <a:pt x="143854" y="10419"/>
                  </a:lnTo>
                  <a:lnTo>
                    <a:pt x="144599" y="6853"/>
                  </a:lnTo>
                  <a:lnTo>
                    <a:pt x="14519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18"/>
            <p:cNvSpPr/>
            <p:nvPr/>
          </p:nvSpPr>
          <p:spPr>
            <a:xfrm>
              <a:off x="6852319" y="4577715"/>
              <a:ext cx="184593" cy="298697"/>
            </a:xfrm>
            <a:custGeom>
              <a:avLst/>
              <a:gdLst/>
              <a:ahLst/>
              <a:cxnLst/>
              <a:rect l="0" t="0" r="0" b="0"/>
              <a:pathLst>
                <a:path w="184593" h="298697">
                  <a:moveTo>
                    <a:pt x="51400" y="8572"/>
                  </a:moveTo>
                  <a:lnTo>
                    <a:pt x="58782" y="15953"/>
                  </a:lnTo>
                  <a:lnTo>
                    <a:pt x="61984" y="16615"/>
                  </a:lnTo>
                  <a:lnTo>
                    <a:pt x="67250" y="17040"/>
                  </a:lnTo>
                  <a:lnTo>
                    <a:pt x="67681" y="18027"/>
                  </a:lnTo>
                  <a:lnTo>
                    <a:pt x="68161" y="21665"/>
                  </a:lnTo>
                  <a:lnTo>
                    <a:pt x="67337" y="23016"/>
                  </a:lnTo>
                  <a:lnTo>
                    <a:pt x="65835" y="23916"/>
                  </a:lnTo>
                  <a:lnTo>
                    <a:pt x="63881" y="24516"/>
                  </a:lnTo>
                  <a:lnTo>
                    <a:pt x="62578" y="25869"/>
                  </a:lnTo>
                  <a:lnTo>
                    <a:pt x="61710" y="27724"/>
                  </a:lnTo>
                  <a:lnTo>
                    <a:pt x="59793" y="33276"/>
                  </a:lnTo>
                  <a:lnTo>
                    <a:pt x="55766" y="42094"/>
                  </a:lnTo>
                  <a:lnTo>
                    <a:pt x="50800" y="49824"/>
                  </a:lnTo>
                  <a:lnTo>
                    <a:pt x="45419" y="57386"/>
                  </a:lnTo>
                  <a:lnTo>
                    <a:pt x="42650" y="62070"/>
                  </a:lnTo>
                  <a:lnTo>
                    <a:pt x="39852" y="67097"/>
                  </a:lnTo>
                  <a:lnTo>
                    <a:pt x="37986" y="72354"/>
                  </a:lnTo>
                  <a:lnTo>
                    <a:pt x="36743" y="77763"/>
                  </a:lnTo>
                  <a:lnTo>
                    <a:pt x="35914" y="83274"/>
                  </a:lnTo>
                  <a:lnTo>
                    <a:pt x="34408" y="88854"/>
                  </a:lnTo>
                  <a:lnTo>
                    <a:pt x="32453" y="94478"/>
                  </a:lnTo>
                  <a:lnTo>
                    <a:pt x="30196" y="100133"/>
                  </a:lnTo>
                  <a:lnTo>
                    <a:pt x="27740" y="105808"/>
                  </a:lnTo>
                  <a:lnTo>
                    <a:pt x="22469" y="117193"/>
                  </a:lnTo>
                  <a:lnTo>
                    <a:pt x="14147" y="134313"/>
                  </a:lnTo>
                  <a:lnTo>
                    <a:pt x="12278" y="140024"/>
                  </a:lnTo>
                  <a:lnTo>
                    <a:pt x="11031" y="145737"/>
                  </a:lnTo>
                  <a:lnTo>
                    <a:pt x="10200" y="151450"/>
                  </a:lnTo>
                  <a:lnTo>
                    <a:pt x="8694" y="158117"/>
                  </a:lnTo>
                  <a:lnTo>
                    <a:pt x="6737" y="165418"/>
                  </a:lnTo>
                  <a:lnTo>
                    <a:pt x="4480" y="173144"/>
                  </a:lnTo>
                  <a:lnTo>
                    <a:pt x="2975" y="180199"/>
                  </a:lnTo>
                  <a:lnTo>
                    <a:pt x="1972" y="186808"/>
                  </a:lnTo>
                  <a:lnTo>
                    <a:pt x="1303" y="193118"/>
                  </a:lnTo>
                  <a:lnTo>
                    <a:pt x="857" y="199231"/>
                  </a:lnTo>
                  <a:lnTo>
                    <a:pt x="560" y="205210"/>
                  </a:lnTo>
                  <a:lnTo>
                    <a:pt x="230" y="216934"/>
                  </a:lnTo>
                  <a:lnTo>
                    <a:pt x="0" y="245713"/>
                  </a:lnTo>
                  <a:lnTo>
                    <a:pt x="941" y="250486"/>
                  </a:lnTo>
                  <a:lnTo>
                    <a:pt x="4527" y="258329"/>
                  </a:lnTo>
                  <a:lnTo>
                    <a:pt x="9295" y="264990"/>
                  </a:lnTo>
                  <a:lnTo>
                    <a:pt x="11900" y="268100"/>
                  </a:lnTo>
                  <a:lnTo>
                    <a:pt x="13637" y="271126"/>
                  </a:lnTo>
                  <a:lnTo>
                    <a:pt x="17034" y="279935"/>
                  </a:lnTo>
                  <a:lnTo>
                    <a:pt x="21204" y="285705"/>
                  </a:lnTo>
                  <a:lnTo>
                    <a:pt x="23649" y="287625"/>
                  </a:lnTo>
                  <a:lnTo>
                    <a:pt x="26233" y="288905"/>
                  </a:lnTo>
                  <a:lnTo>
                    <a:pt x="28906" y="289758"/>
                  </a:lnTo>
                  <a:lnTo>
                    <a:pt x="34418" y="293246"/>
                  </a:lnTo>
                  <a:lnTo>
                    <a:pt x="37222" y="295510"/>
                  </a:lnTo>
                  <a:lnTo>
                    <a:pt x="40995" y="297019"/>
                  </a:lnTo>
                  <a:lnTo>
                    <a:pt x="45416" y="298025"/>
                  </a:lnTo>
                  <a:lnTo>
                    <a:pt x="50268" y="298696"/>
                  </a:lnTo>
                  <a:lnTo>
                    <a:pt x="55408" y="298191"/>
                  </a:lnTo>
                  <a:lnTo>
                    <a:pt x="60740" y="296901"/>
                  </a:lnTo>
                  <a:lnTo>
                    <a:pt x="66200" y="295089"/>
                  </a:lnTo>
                  <a:lnTo>
                    <a:pt x="70792" y="293881"/>
                  </a:lnTo>
                  <a:lnTo>
                    <a:pt x="74806" y="293076"/>
                  </a:lnTo>
                  <a:lnTo>
                    <a:pt x="78434" y="292538"/>
                  </a:lnTo>
                  <a:lnTo>
                    <a:pt x="82758" y="291228"/>
                  </a:lnTo>
                  <a:lnTo>
                    <a:pt x="87545" y="289402"/>
                  </a:lnTo>
                  <a:lnTo>
                    <a:pt x="92642" y="287232"/>
                  </a:lnTo>
                  <a:lnTo>
                    <a:pt x="96993" y="284833"/>
                  </a:lnTo>
                  <a:lnTo>
                    <a:pt x="100845" y="282281"/>
                  </a:lnTo>
                  <a:lnTo>
                    <a:pt x="104366" y="279627"/>
                  </a:lnTo>
                  <a:lnTo>
                    <a:pt x="107666" y="275953"/>
                  </a:lnTo>
                  <a:lnTo>
                    <a:pt x="110818" y="271599"/>
                  </a:lnTo>
                  <a:lnTo>
                    <a:pt x="113872" y="266790"/>
                  </a:lnTo>
                  <a:lnTo>
                    <a:pt x="117813" y="261680"/>
                  </a:lnTo>
                  <a:lnTo>
                    <a:pt x="122346" y="256368"/>
                  </a:lnTo>
                  <a:lnTo>
                    <a:pt x="127272" y="250922"/>
                  </a:lnTo>
                  <a:lnTo>
                    <a:pt x="131509" y="245386"/>
                  </a:lnTo>
                  <a:lnTo>
                    <a:pt x="135287" y="239790"/>
                  </a:lnTo>
                  <a:lnTo>
                    <a:pt x="138757" y="234156"/>
                  </a:lnTo>
                  <a:lnTo>
                    <a:pt x="142023" y="228493"/>
                  </a:lnTo>
                  <a:lnTo>
                    <a:pt x="148192" y="217122"/>
                  </a:lnTo>
                  <a:lnTo>
                    <a:pt x="157020" y="200011"/>
                  </a:lnTo>
                  <a:lnTo>
                    <a:pt x="159914" y="193348"/>
                  </a:lnTo>
                  <a:lnTo>
                    <a:pt x="162796" y="186049"/>
                  </a:lnTo>
                  <a:lnTo>
                    <a:pt x="165669" y="178325"/>
                  </a:lnTo>
                  <a:lnTo>
                    <a:pt x="168536" y="171271"/>
                  </a:lnTo>
                  <a:lnTo>
                    <a:pt x="171401" y="164663"/>
                  </a:lnTo>
                  <a:lnTo>
                    <a:pt x="174264" y="158352"/>
                  </a:lnTo>
                  <a:lnTo>
                    <a:pt x="176172" y="151288"/>
                  </a:lnTo>
                  <a:lnTo>
                    <a:pt x="177444" y="143722"/>
                  </a:lnTo>
                  <a:lnTo>
                    <a:pt x="178292" y="135819"/>
                  </a:lnTo>
                  <a:lnTo>
                    <a:pt x="179810" y="128646"/>
                  </a:lnTo>
                  <a:lnTo>
                    <a:pt x="181774" y="121959"/>
                  </a:lnTo>
                  <a:lnTo>
                    <a:pt x="184036" y="115595"/>
                  </a:lnTo>
                  <a:lnTo>
                    <a:pt x="184592" y="109449"/>
                  </a:lnTo>
                  <a:lnTo>
                    <a:pt x="184010" y="103446"/>
                  </a:lnTo>
                  <a:lnTo>
                    <a:pt x="182670" y="97539"/>
                  </a:lnTo>
                  <a:lnTo>
                    <a:pt x="181776" y="91696"/>
                  </a:lnTo>
                  <a:lnTo>
                    <a:pt x="181180" y="85895"/>
                  </a:lnTo>
                  <a:lnTo>
                    <a:pt x="180782" y="80123"/>
                  </a:lnTo>
                  <a:lnTo>
                    <a:pt x="179565" y="74371"/>
                  </a:lnTo>
                  <a:lnTo>
                    <a:pt x="177801" y="68630"/>
                  </a:lnTo>
                  <a:lnTo>
                    <a:pt x="175672" y="62899"/>
                  </a:lnTo>
                  <a:lnTo>
                    <a:pt x="173301" y="57172"/>
                  </a:lnTo>
                  <a:lnTo>
                    <a:pt x="170768" y="51450"/>
                  </a:lnTo>
                  <a:lnTo>
                    <a:pt x="168126" y="45729"/>
                  </a:lnTo>
                  <a:lnTo>
                    <a:pt x="162651" y="36834"/>
                  </a:lnTo>
                  <a:lnTo>
                    <a:pt x="159858" y="33129"/>
                  </a:lnTo>
                  <a:lnTo>
                    <a:pt x="156090" y="29706"/>
                  </a:lnTo>
                  <a:lnTo>
                    <a:pt x="151674" y="26471"/>
                  </a:lnTo>
                  <a:lnTo>
                    <a:pt x="146824" y="23362"/>
                  </a:lnTo>
                  <a:lnTo>
                    <a:pt x="141686" y="20337"/>
                  </a:lnTo>
                  <a:lnTo>
                    <a:pt x="136356" y="17368"/>
                  </a:lnTo>
                  <a:lnTo>
                    <a:pt x="125354" y="11529"/>
                  </a:lnTo>
                  <a:lnTo>
                    <a:pt x="114113" y="5759"/>
                  </a:lnTo>
                  <a:lnTo>
                    <a:pt x="108449" y="3839"/>
                  </a:lnTo>
                  <a:lnTo>
                    <a:pt x="102768" y="2559"/>
                  </a:lnTo>
                  <a:lnTo>
                    <a:pt x="97076" y="1706"/>
                  </a:lnTo>
                  <a:lnTo>
                    <a:pt x="92328" y="1137"/>
                  </a:lnTo>
                  <a:lnTo>
                    <a:pt x="88210" y="758"/>
                  </a:lnTo>
                  <a:lnTo>
                    <a:pt x="7711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19"/>
            <p:cNvSpPr/>
            <p:nvPr/>
          </p:nvSpPr>
          <p:spPr>
            <a:xfrm>
              <a:off x="4640579" y="4937760"/>
              <a:ext cx="274322" cy="34291"/>
            </a:xfrm>
            <a:custGeom>
              <a:avLst/>
              <a:gdLst/>
              <a:ahLst/>
              <a:cxnLst/>
              <a:rect l="0" t="0" r="0" b="0"/>
              <a:pathLst>
                <a:path w="274322" h="34291">
                  <a:moveTo>
                    <a:pt x="0" y="34290"/>
                  </a:moveTo>
                  <a:lnTo>
                    <a:pt x="4551" y="34290"/>
                  </a:lnTo>
                  <a:lnTo>
                    <a:pt x="5892" y="33337"/>
                  </a:lnTo>
                  <a:lnTo>
                    <a:pt x="6786" y="31750"/>
                  </a:lnTo>
                  <a:lnTo>
                    <a:pt x="7382" y="29739"/>
                  </a:lnTo>
                  <a:lnTo>
                    <a:pt x="8731" y="28398"/>
                  </a:lnTo>
                  <a:lnTo>
                    <a:pt x="10584" y="27504"/>
                  </a:lnTo>
                  <a:lnTo>
                    <a:pt x="15182" y="26511"/>
                  </a:lnTo>
                  <a:lnTo>
                    <a:pt x="20400" y="26070"/>
                  </a:lnTo>
                  <a:lnTo>
                    <a:pt x="24078" y="25000"/>
                  </a:lnTo>
                  <a:lnTo>
                    <a:pt x="28435" y="23334"/>
                  </a:lnTo>
                  <a:lnTo>
                    <a:pt x="33244" y="21271"/>
                  </a:lnTo>
                  <a:lnTo>
                    <a:pt x="43668" y="16439"/>
                  </a:lnTo>
                  <a:lnTo>
                    <a:pt x="49115" y="13816"/>
                  </a:lnTo>
                  <a:lnTo>
                    <a:pt x="55604" y="12068"/>
                  </a:lnTo>
                  <a:lnTo>
                    <a:pt x="62787" y="10903"/>
                  </a:lnTo>
                  <a:lnTo>
                    <a:pt x="70433" y="10126"/>
                  </a:lnTo>
                  <a:lnTo>
                    <a:pt x="77436" y="8656"/>
                  </a:lnTo>
                  <a:lnTo>
                    <a:pt x="84009" y="6723"/>
                  </a:lnTo>
                  <a:lnTo>
                    <a:pt x="90296" y="4482"/>
                  </a:lnTo>
                  <a:lnTo>
                    <a:pt x="97345" y="2988"/>
                  </a:lnTo>
                  <a:lnTo>
                    <a:pt x="104902" y="1991"/>
                  </a:lnTo>
                  <a:lnTo>
                    <a:pt x="112797" y="1328"/>
                  </a:lnTo>
                  <a:lnTo>
                    <a:pt x="119966" y="885"/>
                  </a:lnTo>
                  <a:lnTo>
                    <a:pt x="133011" y="393"/>
                  </a:lnTo>
                  <a:lnTo>
                    <a:pt x="162799" y="78"/>
                  </a:lnTo>
                  <a:lnTo>
                    <a:pt x="254203" y="0"/>
                  </a:lnTo>
                  <a:lnTo>
                    <a:pt x="259004" y="952"/>
                  </a:lnTo>
                  <a:lnTo>
                    <a:pt x="263157" y="2540"/>
                  </a:lnTo>
                  <a:lnTo>
                    <a:pt x="274321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20"/>
            <p:cNvSpPr/>
            <p:nvPr/>
          </p:nvSpPr>
          <p:spPr>
            <a:xfrm>
              <a:off x="4983479" y="4757737"/>
              <a:ext cx="25719" cy="334329"/>
            </a:xfrm>
            <a:custGeom>
              <a:avLst/>
              <a:gdLst/>
              <a:ahLst/>
              <a:cxnLst/>
              <a:rect l="0" t="0" r="0" b="0"/>
              <a:pathLst>
                <a:path w="25719" h="334329">
                  <a:moveTo>
                    <a:pt x="25718" y="0"/>
                  </a:moveTo>
                  <a:lnTo>
                    <a:pt x="25718" y="16483"/>
                  </a:lnTo>
                  <a:lnTo>
                    <a:pt x="24766" y="21466"/>
                  </a:lnTo>
                  <a:lnTo>
                    <a:pt x="23178" y="26693"/>
                  </a:lnTo>
                  <a:lnTo>
                    <a:pt x="21167" y="32083"/>
                  </a:lnTo>
                  <a:lnTo>
                    <a:pt x="19826" y="37581"/>
                  </a:lnTo>
                  <a:lnTo>
                    <a:pt x="18933" y="43152"/>
                  </a:lnTo>
                  <a:lnTo>
                    <a:pt x="18337" y="48770"/>
                  </a:lnTo>
                  <a:lnTo>
                    <a:pt x="17940" y="54421"/>
                  </a:lnTo>
                  <a:lnTo>
                    <a:pt x="17675" y="60093"/>
                  </a:lnTo>
                  <a:lnTo>
                    <a:pt x="17381" y="72429"/>
                  </a:lnTo>
                  <a:lnTo>
                    <a:pt x="17155" y="137310"/>
                  </a:lnTo>
                  <a:lnTo>
                    <a:pt x="16199" y="145833"/>
                  </a:lnTo>
                  <a:lnTo>
                    <a:pt x="14610" y="154372"/>
                  </a:lnTo>
                  <a:lnTo>
                    <a:pt x="12598" y="162922"/>
                  </a:lnTo>
                  <a:lnTo>
                    <a:pt x="11256" y="171480"/>
                  </a:lnTo>
                  <a:lnTo>
                    <a:pt x="10362" y="180042"/>
                  </a:lnTo>
                  <a:lnTo>
                    <a:pt x="9765" y="188608"/>
                  </a:lnTo>
                  <a:lnTo>
                    <a:pt x="9368" y="197176"/>
                  </a:lnTo>
                  <a:lnTo>
                    <a:pt x="8927" y="214317"/>
                  </a:lnTo>
                  <a:lnTo>
                    <a:pt x="7856" y="221935"/>
                  </a:lnTo>
                  <a:lnTo>
                    <a:pt x="6190" y="228919"/>
                  </a:lnTo>
                  <a:lnTo>
                    <a:pt x="4127" y="235481"/>
                  </a:lnTo>
                  <a:lnTo>
                    <a:pt x="2751" y="242712"/>
                  </a:lnTo>
                  <a:lnTo>
                    <a:pt x="1834" y="250391"/>
                  </a:lnTo>
                  <a:lnTo>
                    <a:pt x="1223" y="258368"/>
                  </a:lnTo>
                  <a:lnTo>
                    <a:pt x="815" y="265590"/>
                  </a:lnTo>
                  <a:lnTo>
                    <a:pt x="363" y="278695"/>
                  </a:lnTo>
                  <a:lnTo>
                    <a:pt x="48" y="305893"/>
                  </a:lnTo>
                  <a:lnTo>
                    <a:pt x="0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21"/>
            <p:cNvSpPr/>
            <p:nvPr/>
          </p:nvSpPr>
          <p:spPr>
            <a:xfrm>
              <a:off x="5137832" y="4800600"/>
              <a:ext cx="154221" cy="325604"/>
            </a:xfrm>
            <a:custGeom>
              <a:avLst/>
              <a:gdLst/>
              <a:ahLst/>
              <a:cxnLst/>
              <a:rect l="0" t="0" r="0" b="0"/>
              <a:pathLst>
                <a:path w="154221" h="325604">
                  <a:moveTo>
                    <a:pt x="111395" y="8572"/>
                  </a:moveTo>
                  <a:lnTo>
                    <a:pt x="111395" y="9"/>
                  </a:lnTo>
                  <a:lnTo>
                    <a:pt x="104014" y="1"/>
                  </a:lnTo>
                  <a:lnTo>
                    <a:pt x="101712" y="953"/>
                  </a:lnTo>
                  <a:lnTo>
                    <a:pt x="98272" y="2540"/>
                  </a:lnTo>
                  <a:lnTo>
                    <a:pt x="94074" y="4551"/>
                  </a:lnTo>
                  <a:lnTo>
                    <a:pt x="90323" y="6844"/>
                  </a:lnTo>
                  <a:lnTo>
                    <a:pt x="86870" y="9325"/>
                  </a:lnTo>
                  <a:lnTo>
                    <a:pt x="83614" y="11931"/>
                  </a:lnTo>
                  <a:lnTo>
                    <a:pt x="80492" y="14621"/>
                  </a:lnTo>
                  <a:lnTo>
                    <a:pt x="77458" y="17367"/>
                  </a:lnTo>
                  <a:lnTo>
                    <a:pt x="74483" y="20151"/>
                  </a:lnTo>
                  <a:lnTo>
                    <a:pt x="71547" y="23911"/>
                  </a:lnTo>
                  <a:lnTo>
                    <a:pt x="68637" y="28323"/>
                  </a:lnTo>
                  <a:lnTo>
                    <a:pt x="65745" y="33169"/>
                  </a:lnTo>
                  <a:lnTo>
                    <a:pt x="61912" y="37353"/>
                  </a:lnTo>
                  <a:lnTo>
                    <a:pt x="57451" y="41094"/>
                  </a:lnTo>
                  <a:lnTo>
                    <a:pt x="52572" y="44541"/>
                  </a:lnTo>
                  <a:lnTo>
                    <a:pt x="48368" y="47792"/>
                  </a:lnTo>
                  <a:lnTo>
                    <a:pt x="44612" y="50911"/>
                  </a:lnTo>
                  <a:lnTo>
                    <a:pt x="41155" y="53943"/>
                  </a:lnTo>
                  <a:lnTo>
                    <a:pt x="36946" y="57869"/>
                  </a:lnTo>
                  <a:lnTo>
                    <a:pt x="19043" y="75319"/>
                  </a:lnTo>
                  <a:lnTo>
                    <a:pt x="6052" y="88220"/>
                  </a:lnTo>
                  <a:lnTo>
                    <a:pt x="4018" y="91198"/>
                  </a:lnTo>
                  <a:lnTo>
                    <a:pt x="488" y="101144"/>
                  </a:lnTo>
                  <a:lnTo>
                    <a:pt x="58" y="109373"/>
                  </a:lnTo>
                  <a:lnTo>
                    <a:pt x="0" y="114650"/>
                  </a:lnTo>
                  <a:lnTo>
                    <a:pt x="937" y="117391"/>
                  </a:lnTo>
                  <a:lnTo>
                    <a:pt x="4517" y="122976"/>
                  </a:lnTo>
                  <a:lnTo>
                    <a:pt x="6806" y="124847"/>
                  </a:lnTo>
                  <a:lnTo>
                    <a:pt x="9284" y="126093"/>
                  </a:lnTo>
                  <a:lnTo>
                    <a:pt x="11889" y="126925"/>
                  </a:lnTo>
                  <a:lnTo>
                    <a:pt x="14577" y="128431"/>
                  </a:lnTo>
                  <a:lnTo>
                    <a:pt x="17323" y="130388"/>
                  </a:lnTo>
                  <a:lnTo>
                    <a:pt x="20105" y="132646"/>
                  </a:lnTo>
                  <a:lnTo>
                    <a:pt x="22913" y="135103"/>
                  </a:lnTo>
                  <a:lnTo>
                    <a:pt x="25737" y="137693"/>
                  </a:lnTo>
                  <a:lnTo>
                    <a:pt x="28572" y="140373"/>
                  </a:lnTo>
                  <a:lnTo>
                    <a:pt x="31415" y="142159"/>
                  </a:lnTo>
                  <a:lnTo>
                    <a:pt x="34262" y="143350"/>
                  </a:lnTo>
                  <a:lnTo>
                    <a:pt x="37113" y="144144"/>
                  </a:lnTo>
                  <a:lnTo>
                    <a:pt x="40919" y="145626"/>
                  </a:lnTo>
                  <a:lnTo>
                    <a:pt x="45361" y="147566"/>
                  </a:lnTo>
                  <a:lnTo>
                    <a:pt x="55376" y="152262"/>
                  </a:lnTo>
                  <a:lnTo>
                    <a:pt x="66178" y="157524"/>
                  </a:lnTo>
                  <a:lnTo>
                    <a:pt x="70773" y="160261"/>
                  </a:lnTo>
                  <a:lnTo>
                    <a:pt x="74789" y="163038"/>
                  </a:lnTo>
                  <a:lnTo>
                    <a:pt x="78418" y="165842"/>
                  </a:lnTo>
                  <a:lnTo>
                    <a:pt x="82743" y="168663"/>
                  </a:lnTo>
                  <a:lnTo>
                    <a:pt x="87531" y="171497"/>
                  </a:lnTo>
                  <a:lnTo>
                    <a:pt x="92628" y="174339"/>
                  </a:lnTo>
                  <a:lnTo>
                    <a:pt x="103372" y="180036"/>
                  </a:lnTo>
                  <a:lnTo>
                    <a:pt x="108904" y="182889"/>
                  </a:lnTo>
                  <a:lnTo>
                    <a:pt x="113544" y="185744"/>
                  </a:lnTo>
                  <a:lnTo>
                    <a:pt x="117591" y="188599"/>
                  </a:lnTo>
                  <a:lnTo>
                    <a:pt x="121241" y="191455"/>
                  </a:lnTo>
                  <a:lnTo>
                    <a:pt x="124626" y="195264"/>
                  </a:lnTo>
                  <a:lnTo>
                    <a:pt x="127836" y="199708"/>
                  </a:lnTo>
                  <a:lnTo>
                    <a:pt x="130928" y="204577"/>
                  </a:lnTo>
                  <a:lnTo>
                    <a:pt x="134364" y="212525"/>
                  </a:lnTo>
                  <a:lnTo>
                    <a:pt x="136844" y="220185"/>
                  </a:lnTo>
                  <a:lnTo>
                    <a:pt x="141120" y="229940"/>
                  </a:lnTo>
                  <a:lnTo>
                    <a:pt x="142642" y="235208"/>
                  </a:lnTo>
                  <a:lnTo>
                    <a:pt x="143656" y="240626"/>
                  </a:lnTo>
                  <a:lnTo>
                    <a:pt x="144332" y="246142"/>
                  </a:lnTo>
                  <a:lnTo>
                    <a:pt x="144783" y="251724"/>
                  </a:lnTo>
                  <a:lnTo>
                    <a:pt x="145084" y="257352"/>
                  </a:lnTo>
                  <a:lnTo>
                    <a:pt x="145507" y="271832"/>
                  </a:lnTo>
                  <a:lnTo>
                    <a:pt x="145566" y="275519"/>
                  </a:lnTo>
                  <a:lnTo>
                    <a:pt x="143092" y="284695"/>
                  </a:lnTo>
                  <a:lnTo>
                    <a:pt x="138818" y="294171"/>
                  </a:lnTo>
                  <a:lnTo>
                    <a:pt x="136344" y="298032"/>
                  </a:lnTo>
                  <a:lnTo>
                    <a:pt x="133743" y="301557"/>
                  </a:lnTo>
                  <a:lnTo>
                    <a:pt x="131056" y="304861"/>
                  </a:lnTo>
                  <a:lnTo>
                    <a:pt x="128312" y="308015"/>
                  </a:lnTo>
                  <a:lnTo>
                    <a:pt x="125531" y="311071"/>
                  </a:lnTo>
                  <a:lnTo>
                    <a:pt x="121772" y="314061"/>
                  </a:lnTo>
                  <a:lnTo>
                    <a:pt x="117360" y="317006"/>
                  </a:lnTo>
                  <a:lnTo>
                    <a:pt x="112514" y="319922"/>
                  </a:lnTo>
                  <a:lnTo>
                    <a:pt x="108331" y="321867"/>
                  </a:lnTo>
                  <a:lnTo>
                    <a:pt x="104590" y="323163"/>
                  </a:lnTo>
                  <a:lnTo>
                    <a:pt x="101143" y="324026"/>
                  </a:lnTo>
                  <a:lnTo>
                    <a:pt x="96940" y="324603"/>
                  </a:lnTo>
                  <a:lnTo>
                    <a:pt x="92234" y="324987"/>
                  </a:lnTo>
                  <a:lnTo>
                    <a:pt x="80093" y="325603"/>
                  </a:lnTo>
                  <a:lnTo>
                    <a:pt x="78144" y="324701"/>
                  </a:lnTo>
                  <a:lnTo>
                    <a:pt x="73439" y="321159"/>
                  </a:lnTo>
                  <a:lnTo>
                    <a:pt x="70852" y="318881"/>
                  </a:lnTo>
                  <a:lnTo>
                    <a:pt x="68173" y="316410"/>
                  </a:lnTo>
                  <a:lnTo>
                    <a:pt x="65436" y="313809"/>
                  </a:lnTo>
                  <a:lnTo>
                    <a:pt x="62658" y="310171"/>
                  </a:lnTo>
                  <a:lnTo>
                    <a:pt x="59854" y="305841"/>
                  </a:lnTo>
                  <a:lnTo>
                    <a:pt x="57031" y="301049"/>
                  </a:lnTo>
                  <a:lnTo>
                    <a:pt x="55150" y="295949"/>
                  </a:lnTo>
                  <a:lnTo>
                    <a:pt x="53896" y="290644"/>
                  </a:lnTo>
                  <a:lnTo>
                    <a:pt x="52503" y="280622"/>
                  </a:lnTo>
                  <a:lnTo>
                    <a:pt x="51883" y="272994"/>
                  </a:lnTo>
                  <a:lnTo>
                    <a:pt x="51608" y="261348"/>
                  </a:lnTo>
                  <a:lnTo>
                    <a:pt x="51431" y="235139"/>
                  </a:lnTo>
                  <a:lnTo>
                    <a:pt x="53322" y="228197"/>
                  </a:lnTo>
                  <a:lnTo>
                    <a:pt x="56487" y="220711"/>
                  </a:lnTo>
                  <a:lnTo>
                    <a:pt x="60503" y="212863"/>
                  </a:lnTo>
                  <a:lnTo>
                    <a:pt x="64132" y="204774"/>
                  </a:lnTo>
                  <a:lnTo>
                    <a:pt x="67504" y="196523"/>
                  </a:lnTo>
                  <a:lnTo>
                    <a:pt x="70704" y="188165"/>
                  </a:lnTo>
                  <a:lnTo>
                    <a:pt x="76800" y="171258"/>
                  </a:lnTo>
                  <a:lnTo>
                    <a:pt x="79759" y="162750"/>
                  </a:lnTo>
                  <a:lnTo>
                    <a:pt x="83637" y="155173"/>
                  </a:lnTo>
                  <a:lnTo>
                    <a:pt x="88127" y="148216"/>
                  </a:lnTo>
                  <a:lnTo>
                    <a:pt x="93026" y="141673"/>
                  </a:lnTo>
                  <a:lnTo>
                    <a:pt x="97244" y="134453"/>
                  </a:lnTo>
                  <a:lnTo>
                    <a:pt x="101009" y="126783"/>
                  </a:lnTo>
                  <a:lnTo>
                    <a:pt x="104471" y="118812"/>
                  </a:lnTo>
                  <a:lnTo>
                    <a:pt x="110858" y="104875"/>
                  </a:lnTo>
                  <a:lnTo>
                    <a:pt x="113894" y="98492"/>
                  </a:lnTo>
                  <a:lnTo>
                    <a:pt x="116871" y="91378"/>
                  </a:lnTo>
                  <a:lnTo>
                    <a:pt x="119809" y="83779"/>
                  </a:lnTo>
                  <a:lnTo>
                    <a:pt x="122719" y="75855"/>
                  </a:lnTo>
                  <a:lnTo>
                    <a:pt x="126564" y="69620"/>
                  </a:lnTo>
                  <a:lnTo>
                    <a:pt x="131033" y="64510"/>
                  </a:lnTo>
                  <a:lnTo>
                    <a:pt x="135917" y="60152"/>
                  </a:lnTo>
                  <a:lnTo>
                    <a:pt x="139173" y="55341"/>
                  </a:lnTo>
                  <a:lnTo>
                    <a:pt x="141344" y="50229"/>
                  </a:lnTo>
                  <a:lnTo>
                    <a:pt x="144708" y="40421"/>
                  </a:lnTo>
                  <a:lnTo>
                    <a:pt x="149378" y="32887"/>
                  </a:lnTo>
                  <a:lnTo>
                    <a:pt x="152089" y="26364"/>
                  </a:lnTo>
                  <a:lnTo>
                    <a:pt x="153615" y="17336"/>
                  </a:lnTo>
                  <a:lnTo>
                    <a:pt x="154220" y="9085"/>
                  </a:lnTo>
                  <a:lnTo>
                    <a:pt x="151701" y="6260"/>
                  </a:lnTo>
                  <a:lnTo>
                    <a:pt x="1456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22"/>
            <p:cNvSpPr/>
            <p:nvPr/>
          </p:nvSpPr>
          <p:spPr>
            <a:xfrm>
              <a:off x="5429253" y="4792179"/>
              <a:ext cx="179973" cy="248437"/>
            </a:xfrm>
            <a:custGeom>
              <a:avLst/>
              <a:gdLst/>
              <a:ahLst/>
              <a:cxnLst/>
              <a:rect l="0" t="0" r="0" b="0"/>
              <a:pathLst>
                <a:path w="179973" h="248437">
                  <a:moveTo>
                    <a:pt x="25714" y="8421"/>
                  </a:moveTo>
                  <a:lnTo>
                    <a:pt x="42828" y="8421"/>
                  </a:lnTo>
                  <a:lnTo>
                    <a:pt x="38299" y="12972"/>
                  </a:lnTo>
                  <a:lnTo>
                    <a:pt x="36962" y="15264"/>
                  </a:lnTo>
                  <a:lnTo>
                    <a:pt x="34126" y="23995"/>
                  </a:lnTo>
                  <a:lnTo>
                    <a:pt x="32275" y="28329"/>
                  </a:lnTo>
                  <a:lnTo>
                    <a:pt x="30088" y="33122"/>
                  </a:lnTo>
                  <a:lnTo>
                    <a:pt x="27678" y="37271"/>
                  </a:lnTo>
                  <a:lnTo>
                    <a:pt x="22459" y="44421"/>
                  </a:lnTo>
                  <a:lnTo>
                    <a:pt x="20687" y="48613"/>
                  </a:lnTo>
                  <a:lnTo>
                    <a:pt x="19505" y="53313"/>
                  </a:lnTo>
                  <a:lnTo>
                    <a:pt x="18717" y="58351"/>
                  </a:lnTo>
                  <a:lnTo>
                    <a:pt x="17239" y="63616"/>
                  </a:lnTo>
                  <a:lnTo>
                    <a:pt x="15302" y="69030"/>
                  </a:lnTo>
                  <a:lnTo>
                    <a:pt x="13058" y="74544"/>
                  </a:lnTo>
                  <a:lnTo>
                    <a:pt x="10609" y="81078"/>
                  </a:lnTo>
                  <a:lnTo>
                    <a:pt x="5348" y="95958"/>
                  </a:lnTo>
                  <a:lnTo>
                    <a:pt x="3564" y="102974"/>
                  </a:lnTo>
                  <a:lnTo>
                    <a:pt x="2375" y="109556"/>
                  </a:lnTo>
                  <a:lnTo>
                    <a:pt x="1582" y="115850"/>
                  </a:lnTo>
                  <a:lnTo>
                    <a:pt x="1053" y="121950"/>
                  </a:lnTo>
                  <a:lnTo>
                    <a:pt x="701" y="127922"/>
                  </a:lnTo>
                  <a:lnTo>
                    <a:pt x="310" y="139637"/>
                  </a:lnTo>
                  <a:lnTo>
                    <a:pt x="58" y="165221"/>
                  </a:lnTo>
                  <a:lnTo>
                    <a:pt x="0" y="206396"/>
                  </a:lnTo>
                  <a:lnTo>
                    <a:pt x="951" y="210890"/>
                  </a:lnTo>
                  <a:lnTo>
                    <a:pt x="2538" y="215790"/>
                  </a:lnTo>
                  <a:lnTo>
                    <a:pt x="4549" y="220962"/>
                  </a:lnTo>
                  <a:lnTo>
                    <a:pt x="5888" y="225362"/>
                  </a:lnTo>
                  <a:lnTo>
                    <a:pt x="7377" y="232792"/>
                  </a:lnTo>
                  <a:lnTo>
                    <a:pt x="9680" y="236106"/>
                  </a:lnTo>
                  <a:lnTo>
                    <a:pt x="13119" y="239268"/>
                  </a:lnTo>
                  <a:lnTo>
                    <a:pt x="17318" y="242329"/>
                  </a:lnTo>
                  <a:lnTo>
                    <a:pt x="21069" y="244370"/>
                  </a:lnTo>
                  <a:lnTo>
                    <a:pt x="24523" y="245730"/>
                  </a:lnTo>
                  <a:lnTo>
                    <a:pt x="27777" y="246637"/>
                  </a:lnTo>
                  <a:lnTo>
                    <a:pt x="30900" y="247242"/>
                  </a:lnTo>
                  <a:lnTo>
                    <a:pt x="33933" y="247645"/>
                  </a:lnTo>
                  <a:lnTo>
                    <a:pt x="36909" y="247913"/>
                  </a:lnTo>
                  <a:lnTo>
                    <a:pt x="39845" y="248092"/>
                  </a:lnTo>
                  <a:lnTo>
                    <a:pt x="45647" y="248292"/>
                  </a:lnTo>
                  <a:lnTo>
                    <a:pt x="74787" y="248436"/>
                  </a:lnTo>
                  <a:lnTo>
                    <a:pt x="80337" y="247489"/>
                  </a:lnTo>
                  <a:lnTo>
                    <a:pt x="85942" y="245904"/>
                  </a:lnTo>
                  <a:lnTo>
                    <a:pt x="91584" y="243895"/>
                  </a:lnTo>
                  <a:lnTo>
                    <a:pt x="96297" y="241604"/>
                  </a:lnTo>
                  <a:lnTo>
                    <a:pt x="100392" y="239123"/>
                  </a:lnTo>
                  <a:lnTo>
                    <a:pt x="104074" y="236518"/>
                  </a:lnTo>
                  <a:lnTo>
                    <a:pt x="108434" y="232875"/>
                  </a:lnTo>
                  <a:lnTo>
                    <a:pt x="113246" y="228542"/>
                  </a:lnTo>
                  <a:lnTo>
                    <a:pt x="126579" y="215882"/>
                  </a:lnTo>
                  <a:lnTo>
                    <a:pt x="130105" y="212451"/>
                  </a:lnTo>
                  <a:lnTo>
                    <a:pt x="133408" y="208258"/>
                  </a:lnTo>
                  <a:lnTo>
                    <a:pt x="136563" y="203558"/>
                  </a:lnTo>
                  <a:lnTo>
                    <a:pt x="139618" y="198520"/>
                  </a:lnTo>
                  <a:lnTo>
                    <a:pt x="143560" y="193256"/>
                  </a:lnTo>
                  <a:lnTo>
                    <a:pt x="148093" y="187842"/>
                  </a:lnTo>
                  <a:lnTo>
                    <a:pt x="153020" y="182327"/>
                  </a:lnTo>
                  <a:lnTo>
                    <a:pt x="157257" y="175793"/>
                  </a:lnTo>
                  <a:lnTo>
                    <a:pt x="161034" y="168580"/>
                  </a:lnTo>
                  <a:lnTo>
                    <a:pt x="167772" y="153898"/>
                  </a:lnTo>
                  <a:lnTo>
                    <a:pt x="173941" y="141022"/>
                  </a:lnTo>
                  <a:lnTo>
                    <a:pt x="175967" y="133969"/>
                  </a:lnTo>
                  <a:lnTo>
                    <a:pt x="177317" y="126410"/>
                  </a:lnTo>
                  <a:lnTo>
                    <a:pt x="178218" y="118513"/>
                  </a:lnTo>
                  <a:lnTo>
                    <a:pt x="178819" y="111343"/>
                  </a:lnTo>
                  <a:lnTo>
                    <a:pt x="179219" y="104658"/>
                  </a:lnTo>
                  <a:lnTo>
                    <a:pt x="179663" y="92151"/>
                  </a:lnTo>
                  <a:lnTo>
                    <a:pt x="179949" y="68599"/>
                  </a:lnTo>
                  <a:lnTo>
                    <a:pt x="179972" y="62826"/>
                  </a:lnTo>
                  <a:lnTo>
                    <a:pt x="179035" y="58026"/>
                  </a:lnTo>
                  <a:lnTo>
                    <a:pt x="177458" y="53874"/>
                  </a:lnTo>
                  <a:lnTo>
                    <a:pt x="173166" y="45767"/>
                  </a:lnTo>
                  <a:lnTo>
                    <a:pt x="168083" y="35814"/>
                  </a:lnTo>
                  <a:lnTo>
                    <a:pt x="164442" y="31445"/>
                  </a:lnTo>
                  <a:lnTo>
                    <a:pt x="160109" y="27581"/>
                  </a:lnTo>
                  <a:lnTo>
                    <a:pt x="155316" y="24051"/>
                  </a:lnTo>
                  <a:lnTo>
                    <a:pt x="150216" y="20746"/>
                  </a:lnTo>
                  <a:lnTo>
                    <a:pt x="144910" y="17590"/>
                  </a:lnTo>
                  <a:lnTo>
                    <a:pt x="139468" y="14534"/>
                  </a:lnTo>
                  <a:lnTo>
                    <a:pt x="134887" y="11544"/>
                  </a:lnTo>
                  <a:lnTo>
                    <a:pt x="130882" y="8598"/>
                  </a:lnTo>
                  <a:lnTo>
                    <a:pt x="127258" y="5682"/>
                  </a:lnTo>
                  <a:lnTo>
                    <a:pt x="122938" y="3737"/>
                  </a:lnTo>
                  <a:lnTo>
                    <a:pt x="118152" y="2441"/>
                  </a:lnTo>
                  <a:lnTo>
                    <a:pt x="113057" y="1576"/>
                  </a:lnTo>
                  <a:lnTo>
                    <a:pt x="107755" y="1000"/>
                  </a:lnTo>
                  <a:lnTo>
                    <a:pt x="102315" y="616"/>
                  </a:lnTo>
                  <a:lnTo>
                    <a:pt x="96784" y="360"/>
                  </a:lnTo>
                  <a:lnTo>
                    <a:pt x="85558" y="76"/>
                  </a:lnTo>
                  <a:lnTo>
                    <a:pt x="79897" y="0"/>
                  </a:lnTo>
                  <a:lnTo>
                    <a:pt x="74219" y="902"/>
                  </a:lnTo>
                  <a:lnTo>
                    <a:pt x="68528" y="2456"/>
                  </a:lnTo>
                  <a:lnTo>
                    <a:pt x="62829" y="4444"/>
                  </a:lnTo>
                  <a:lnTo>
                    <a:pt x="58077" y="5769"/>
                  </a:lnTo>
                  <a:lnTo>
                    <a:pt x="53957" y="6653"/>
                  </a:lnTo>
                  <a:lnTo>
                    <a:pt x="50258" y="7242"/>
                  </a:lnTo>
                  <a:lnTo>
                    <a:pt x="47791" y="8588"/>
                  </a:lnTo>
                  <a:lnTo>
                    <a:pt x="46148" y="10437"/>
                  </a:lnTo>
                  <a:lnTo>
                    <a:pt x="42859" y="169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23"/>
            <p:cNvSpPr/>
            <p:nvPr/>
          </p:nvSpPr>
          <p:spPr>
            <a:xfrm>
              <a:off x="4700587" y="5512117"/>
              <a:ext cx="240031" cy="17146"/>
            </a:xfrm>
            <a:custGeom>
              <a:avLst/>
              <a:gdLst/>
              <a:ahLst/>
              <a:cxnLst/>
              <a:rect l="0" t="0" r="0" b="0"/>
              <a:pathLst>
                <a:path w="240031" h="17146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1" y="4551"/>
                  </a:lnTo>
                  <a:lnTo>
                    <a:pt x="14622" y="4939"/>
                  </a:lnTo>
                  <a:lnTo>
                    <a:pt x="17368" y="4245"/>
                  </a:lnTo>
                  <a:lnTo>
                    <a:pt x="20151" y="2830"/>
                  </a:lnTo>
                  <a:lnTo>
                    <a:pt x="22959" y="1887"/>
                  </a:lnTo>
                  <a:lnTo>
                    <a:pt x="25783" y="1258"/>
                  </a:lnTo>
                  <a:lnTo>
                    <a:pt x="28619" y="838"/>
                  </a:lnTo>
                  <a:lnTo>
                    <a:pt x="31462" y="1512"/>
                  </a:lnTo>
                  <a:lnTo>
                    <a:pt x="34310" y="2913"/>
                  </a:lnTo>
                  <a:lnTo>
                    <a:pt x="37161" y="4800"/>
                  </a:lnTo>
                  <a:lnTo>
                    <a:pt x="40966" y="6057"/>
                  </a:lnTo>
                  <a:lnTo>
                    <a:pt x="45408" y="6896"/>
                  </a:lnTo>
                  <a:lnTo>
                    <a:pt x="50275" y="7455"/>
                  </a:lnTo>
                  <a:lnTo>
                    <a:pt x="54472" y="7827"/>
                  </a:lnTo>
                  <a:lnTo>
                    <a:pt x="61675" y="8241"/>
                  </a:lnTo>
                  <a:lnTo>
                    <a:pt x="70591" y="8426"/>
                  </a:lnTo>
                  <a:lnTo>
                    <a:pt x="151804" y="8572"/>
                  </a:lnTo>
                  <a:lnTo>
                    <a:pt x="156447" y="9525"/>
                  </a:lnTo>
                  <a:lnTo>
                    <a:pt x="160496" y="11112"/>
                  </a:lnTo>
                  <a:lnTo>
                    <a:pt x="164147" y="13124"/>
                  </a:lnTo>
                  <a:lnTo>
                    <a:pt x="167534" y="14464"/>
                  </a:lnTo>
                  <a:lnTo>
                    <a:pt x="170744" y="15358"/>
                  </a:lnTo>
                  <a:lnTo>
                    <a:pt x="173837" y="15954"/>
                  </a:lnTo>
                  <a:lnTo>
                    <a:pt x="177804" y="16351"/>
                  </a:lnTo>
                  <a:lnTo>
                    <a:pt x="182354" y="16616"/>
                  </a:lnTo>
                  <a:lnTo>
                    <a:pt x="191536" y="16910"/>
                  </a:lnTo>
                  <a:lnTo>
                    <a:pt x="205192" y="17098"/>
                  </a:lnTo>
                  <a:lnTo>
                    <a:pt x="24003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24"/>
            <p:cNvSpPr/>
            <p:nvPr/>
          </p:nvSpPr>
          <p:spPr>
            <a:xfrm>
              <a:off x="5035268" y="5409247"/>
              <a:ext cx="8220" cy="300039"/>
            </a:xfrm>
            <a:custGeom>
              <a:avLst/>
              <a:gdLst/>
              <a:ahLst/>
              <a:cxnLst/>
              <a:rect l="0" t="0" r="0" b="0"/>
              <a:pathLst>
                <a:path w="8220" h="300039">
                  <a:moveTo>
                    <a:pt x="8219" y="0"/>
                  </a:moveTo>
                  <a:lnTo>
                    <a:pt x="8219" y="125630"/>
                  </a:lnTo>
                  <a:lnTo>
                    <a:pt x="7267" y="131378"/>
                  </a:lnTo>
                  <a:lnTo>
                    <a:pt x="5679" y="137116"/>
                  </a:lnTo>
                  <a:lnTo>
                    <a:pt x="3669" y="142845"/>
                  </a:lnTo>
                  <a:lnTo>
                    <a:pt x="2327" y="148570"/>
                  </a:lnTo>
                  <a:lnTo>
                    <a:pt x="1434" y="154292"/>
                  </a:lnTo>
                  <a:lnTo>
                    <a:pt x="838" y="160011"/>
                  </a:lnTo>
                  <a:lnTo>
                    <a:pt x="441" y="165729"/>
                  </a:lnTo>
                  <a:lnTo>
                    <a:pt x="176" y="171446"/>
                  </a:lnTo>
                  <a:lnTo>
                    <a:pt x="0" y="177163"/>
                  </a:lnTo>
                  <a:lnTo>
                    <a:pt x="835" y="183831"/>
                  </a:lnTo>
                  <a:lnTo>
                    <a:pt x="2344" y="191134"/>
                  </a:lnTo>
                  <a:lnTo>
                    <a:pt x="4302" y="198860"/>
                  </a:lnTo>
                  <a:lnTo>
                    <a:pt x="5608" y="205916"/>
                  </a:lnTo>
                  <a:lnTo>
                    <a:pt x="6478" y="212525"/>
                  </a:lnTo>
                  <a:lnTo>
                    <a:pt x="7059" y="218836"/>
                  </a:lnTo>
                  <a:lnTo>
                    <a:pt x="7445" y="224948"/>
                  </a:lnTo>
                  <a:lnTo>
                    <a:pt x="7875" y="236819"/>
                  </a:lnTo>
                  <a:lnTo>
                    <a:pt x="8117" y="249662"/>
                  </a:lnTo>
                  <a:lnTo>
                    <a:pt x="8219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25"/>
            <p:cNvSpPr/>
            <p:nvPr/>
          </p:nvSpPr>
          <p:spPr>
            <a:xfrm>
              <a:off x="5180647" y="5375075"/>
              <a:ext cx="214313" cy="325508"/>
            </a:xfrm>
            <a:custGeom>
              <a:avLst/>
              <a:gdLst/>
              <a:ahLst/>
              <a:cxnLst/>
              <a:rect l="0" t="0" r="0" b="0"/>
              <a:pathLst>
                <a:path w="214313" h="325508">
                  <a:moveTo>
                    <a:pt x="0" y="77035"/>
                  </a:moveTo>
                  <a:lnTo>
                    <a:pt x="0" y="72484"/>
                  </a:lnTo>
                  <a:lnTo>
                    <a:pt x="953" y="71143"/>
                  </a:lnTo>
                  <a:lnTo>
                    <a:pt x="2540" y="70249"/>
                  </a:lnTo>
                  <a:lnTo>
                    <a:pt x="7381" y="68815"/>
                  </a:lnTo>
                  <a:lnTo>
                    <a:pt x="12770" y="59465"/>
                  </a:lnTo>
                  <a:lnTo>
                    <a:pt x="15181" y="56749"/>
                  </a:lnTo>
                  <a:lnTo>
                    <a:pt x="17741" y="54938"/>
                  </a:lnTo>
                  <a:lnTo>
                    <a:pt x="20400" y="53731"/>
                  </a:lnTo>
                  <a:lnTo>
                    <a:pt x="25894" y="47310"/>
                  </a:lnTo>
                  <a:lnTo>
                    <a:pt x="31511" y="39058"/>
                  </a:lnTo>
                  <a:lnTo>
                    <a:pt x="37182" y="32217"/>
                  </a:lnTo>
                  <a:lnTo>
                    <a:pt x="42878" y="26000"/>
                  </a:lnTo>
                  <a:lnTo>
                    <a:pt x="45731" y="23010"/>
                  </a:lnTo>
                  <a:lnTo>
                    <a:pt x="49537" y="20063"/>
                  </a:lnTo>
                  <a:lnTo>
                    <a:pt x="53980" y="17146"/>
                  </a:lnTo>
                  <a:lnTo>
                    <a:pt x="58847" y="14249"/>
                  </a:lnTo>
                  <a:lnTo>
                    <a:pt x="63044" y="12317"/>
                  </a:lnTo>
                  <a:lnTo>
                    <a:pt x="66794" y="11030"/>
                  </a:lnTo>
                  <a:lnTo>
                    <a:pt x="70247" y="10171"/>
                  </a:lnTo>
                  <a:lnTo>
                    <a:pt x="74454" y="8647"/>
                  </a:lnTo>
                  <a:lnTo>
                    <a:pt x="79163" y="6678"/>
                  </a:lnTo>
                  <a:lnTo>
                    <a:pt x="84208" y="4412"/>
                  </a:lnTo>
                  <a:lnTo>
                    <a:pt x="88524" y="2902"/>
                  </a:lnTo>
                  <a:lnTo>
                    <a:pt x="92353" y="1896"/>
                  </a:lnTo>
                  <a:lnTo>
                    <a:pt x="95859" y="1224"/>
                  </a:lnTo>
                  <a:lnTo>
                    <a:pt x="100101" y="777"/>
                  </a:lnTo>
                  <a:lnTo>
                    <a:pt x="104834" y="479"/>
                  </a:lnTo>
                  <a:lnTo>
                    <a:pt x="114220" y="147"/>
                  </a:lnTo>
                  <a:lnTo>
                    <a:pt x="121567" y="0"/>
                  </a:lnTo>
                  <a:lnTo>
                    <a:pt x="125812" y="913"/>
                  </a:lnTo>
                  <a:lnTo>
                    <a:pt x="130547" y="2475"/>
                  </a:lnTo>
                  <a:lnTo>
                    <a:pt x="135609" y="4468"/>
                  </a:lnTo>
                  <a:lnTo>
                    <a:pt x="139936" y="5796"/>
                  </a:lnTo>
                  <a:lnTo>
                    <a:pt x="143774" y="6683"/>
                  </a:lnTo>
                  <a:lnTo>
                    <a:pt x="147284" y="7273"/>
                  </a:lnTo>
                  <a:lnTo>
                    <a:pt x="153725" y="10469"/>
                  </a:lnTo>
                  <a:lnTo>
                    <a:pt x="156776" y="12656"/>
                  </a:lnTo>
                  <a:lnTo>
                    <a:pt x="158810" y="15066"/>
                  </a:lnTo>
                  <a:lnTo>
                    <a:pt x="160166" y="17624"/>
                  </a:lnTo>
                  <a:lnTo>
                    <a:pt x="162625" y="23960"/>
                  </a:lnTo>
                  <a:lnTo>
                    <a:pt x="166893" y="33126"/>
                  </a:lnTo>
                  <a:lnTo>
                    <a:pt x="171965" y="41009"/>
                  </a:lnTo>
                  <a:lnTo>
                    <a:pt x="174650" y="44446"/>
                  </a:lnTo>
                  <a:lnTo>
                    <a:pt x="176441" y="48642"/>
                  </a:lnTo>
                  <a:lnTo>
                    <a:pt x="178431" y="58383"/>
                  </a:lnTo>
                  <a:lnTo>
                    <a:pt x="178961" y="64600"/>
                  </a:lnTo>
                  <a:lnTo>
                    <a:pt x="179315" y="71603"/>
                  </a:lnTo>
                  <a:lnTo>
                    <a:pt x="179708" y="86050"/>
                  </a:lnTo>
                  <a:lnTo>
                    <a:pt x="179883" y="98822"/>
                  </a:lnTo>
                  <a:lnTo>
                    <a:pt x="178977" y="104894"/>
                  </a:lnTo>
                  <a:lnTo>
                    <a:pt x="177420" y="110848"/>
                  </a:lnTo>
                  <a:lnTo>
                    <a:pt x="175430" y="116722"/>
                  </a:lnTo>
                  <a:lnTo>
                    <a:pt x="174103" y="123495"/>
                  </a:lnTo>
                  <a:lnTo>
                    <a:pt x="173219" y="130869"/>
                  </a:lnTo>
                  <a:lnTo>
                    <a:pt x="172629" y="138641"/>
                  </a:lnTo>
                  <a:lnTo>
                    <a:pt x="171284" y="146681"/>
                  </a:lnTo>
                  <a:lnTo>
                    <a:pt x="169434" y="154898"/>
                  </a:lnTo>
                  <a:lnTo>
                    <a:pt x="167249" y="163234"/>
                  </a:lnTo>
                  <a:lnTo>
                    <a:pt x="164839" y="170695"/>
                  </a:lnTo>
                  <a:lnTo>
                    <a:pt x="162281" y="177575"/>
                  </a:lnTo>
                  <a:lnTo>
                    <a:pt x="159622" y="184066"/>
                  </a:lnTo>
                  <a:lnTo>
                    <a:pt x="156897" y="190300"/>
                  </a:lnTo>
                  <a:lnTo>
                    <a:pt x="151330" y="202304"/>
                  </a:lnTo>
                  <a:lnTo>
                    <a:pt x="147559" y="209126"/>
                  </a:lnTo>
                  <a:lnTo>
                    <a:pt x="143140" y="216530"/>
                  </a:lnTo>
                  <a:lnTo>
                    <a:pt x="138289" y="224324"/>
                  </a:lnTo>
                  <a:lnTo>
                    <a:pt x="134103" y="231425"/>
                  </a:lnTo>
                  <a:lnTo>
                    <a:pt x="130360" y="238064"/>
                  </a:lnTo>
                  <a:lnTo>
                    <a:pt x="123660" y="250521"/>
                  </a:lnTo>
                  <a:lnTo>
                    <a:pt x="117508" y="262407"/>
                  </a:lnTo>
                  <a:lnTo>
                    <a:pt x="111598" y="271500"/>
                  </a:lnTo>
                  <a:lnTo>
                    <a:pt x="108689" y="275258"/>
                  </a:lnTo>
                  <a:lnTo>
                    <a:pt x="104844" y="279669"/>
                  </a:lnTo>
                  <a:lnTo>
                    <a:pt x="100376" y="284514"/>
                  </a:lnTo>
                  <a:lnTo>
                    <a:pt x="95492" y="289649"/>
                  </a:lnTo>
                  <a:lnTo>
                    <a:pt x="91284" y="294978"/>
                  </a:lnTo>
                  <a:lnTo>
                    <a:pt x="87526" y="300435"/>
                  </a:lnTo>
                  <a:lnTo>
                    <a:pt x="84068" y="305978"/>
                  </a:lnTo>
                  <a:lnTo>
                    <a:pt x="80810" y="309674"/>
                  </a:lnTo>
                  <a:lnTo>
                    <a:pt x="77686" y="312137"/>
                  </a:lnTo>
                  <a:lnTo>
                    <a:pt x="71675" y="315827"/>
                  </a:lnTo>
                  <a:lnTo>
                    <a:pt x="65828" y="320642"/>
                  </a:lnTo>
                  <a:lnTo>
                    <a:pt x="61982" y="322307"/>
                  </a:lnTo>
                  <a:lnTo>
                    <a:pt x="57514" y="323417"/>
                  </a:lnTo>
                  <a:lnTo>
                    <a:pt x="52631" y="324157"/>
                  </a:lnTo>
                  <a:lnTo>
                    <a:pt x="48422" y="324650"/>
                  </a:lnTo>
                  <a:lnTo>
                    <a:pt x="44664" y="324979"/>
                  </a:lnTo>
                  <a:lnTo>
                    <a:pt x="36339" y="325507"/>
                  </a:lnTo>
                  <a:lnTo>
                    <a:pt x="32661" y="323039"/>
                  </a:lnTo>
                  <a:lnTo>
                    <a:pt x="27851" y="318768"/>
                  </a:lnTo>
                  <a:lnTo>
                    <a:pt x="22538" y="313694"/>
                  </a:lnTo>
                  <a:lnTo>
                    <a:pt x="20740" y="311008"/>
                  </a:lnTo>
                  <a:lnTo>
                    <a:pt x="18743" y="305482"/>
                  </a:lnTo>
                  <a:lnTo>
                    <a:pt x="17619" y="297017"/>
                  </a:lnTo>
                  <a:lnTo>
                    <a:pt x="17286" y="288476"/>
                  </a:lnTo>
                  <a:lnTo>
                    <a:pt x="17158" y="263962"/>
                  </a:lnTo>
                  <a:lnTo>
                    <a:pt x="19058" y="259756"/>
                  </a:lnTo>
                  <a:lnTo>
                    <a:pt x="22231" y="255046"/>
                  </a:lnTo>
                  <a:lnTo>
                    <a:pt x="26251" y="250001"/>
                  </a:lnTo>
                  <a:lnTo>
                    <a:pt x="30717" y="241856"/>
                  </a:lnTo>
                  <a:lnTo>
                    <a:pt x="31908" y="238351"/>
                  </a:lnTo>
                  <a:lnTo>
                    <a:pt x="38311" y="229376"/>
                  </a:lnTo>
                  <a:lnTo>
                    <a:pt x="42686" y="224315"/>
                  </a:lnTo>
                  <a:lnTo>
                    <a:pt x="46555" y="220941"/>
                  </a:lnTo>
                  <a:lnTo>
                    <a:pt x="50087" y="218693"/>
                  </a:lnTo>
                  <a:lnTo>
                    <a:pt x="56551" y="215241"/>
                  </a:lnTo>
                  <a:lnTo>
                    <a:pt x="62598" y="210532"/>
                  </a:lnTo>
                  <a:lnTo>
                    <a:pt x="65545" y="208895"/>
                  </a:lnTo>
                  <a:lnTo>
                    <a:pt x="71359" y="207077"/>
                  </a:lnTo>
                  <a:lnTo>
                    <a:pt x="75195" y="206592"/>
                  </a:lnTo>
                  <a:lnTo>
                    <a:pt x="79658" y="206269"/>
                  </a:lnTo>
                  <a:lnTo>
                    <a:pt x="88744" y="205909"/>
                  </a:lnTo>
                  <a:lnTo>
                    <a:pt x="95957" y="205750"/>
                  </a:lnTo>
                  <a:lnTo>
                    <a:pt x="109923" y="205660"/>
                  </a:lnTo>
                  <a:lnTo>
                    <a:pt x="114240" y="206600"/>
                  </a:lnTo>
                  <a:lnTo>
                    <a:pt x="118070" y="208179"/>
                  </a:lnTo>
                  <a:lnTo>
                    <a:pt x="121576" y="210184"/>
                  </a:lnTo>
                  <a:lnTo>
                    <a:pt x="130551" y="214952"/>
                  </a:lnTo>
                  <a:lnTo>
                    <a:pt x="135612" y="217558"/>
                  </a:lnTo>
                  <a:lnTo>
                    <a:pt x="139938" y="220246"/>
                  </a:lnTo>
                  <a:lnTo>
                    <a:pt x="143774" y="222992"/>
                  </a:lnTo>
                  <a:lnTo>
                    <a:pt x="147285" y="225774"/>
                  </a:lnTo>
                  <a:lnTo>
                    <a:pt x="153725" y="231406"/>
                  </a:lnTo>
                  <a:lnTo>
                    <a:pt x="159762" y="237084"/>
                  </a:lnTo>
                  <a:lnTo>
                    <a:pt x="174274" y="251346"/>
                  </a:lnTo>
                  <a:lnTo>
                    <a:pt x="182870" y="259916"/>
                  </a:lnTo>
                  <a:lnTo>
                    <a:pt x="185731" y="261820"/>
                  </a:lnTo>
                  <a:lnTo>
                    <a:pt x="191450" y="263937"/>
                  </a:lnTo>
                  <a:lnTo>
                    <a:pt x="197166" y="267417"/>
                  </a:lnTo>
                  <a:lnTo>
                    <a:pt x="200024" y="269679"/>
                  </a:lnTo>
                  <a:lnTo>
                    <a:pt x="202882" y="271187"/>
                  </a:lnTo>
                  <a:lnTo>
                    <a:pt x="208597" y="272862"/>
                  </a:lnTo>
                  <a:lnTo>
                    <a:pt x="214312" y="2742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26"/>
            <p:cNvSpPr/>
            <p:nvPr/>
          </p:nvSpPr>
          <p:spPr>
            <a:xfrm>
              <a:off x="5455085" y="5400675"/>
              <a:ext cx="205235" cy="257163"/>
            </a:xfrm>
            <a:custGeom>
              <a:avLst/>
              <a:gdLst/>
              <a:ahLst/>
              <a:cxnLst/>
              <a:rect l="0" t="0" r="0" b="0"/>
              <a:pathLst>
                <a:path w="205235" h="257163">
                  <a:moveTo>
                    <a:pt x="94180" y="0"/>
                  </a:moveTo>
                  <a:lnTo>
                    <a:pt x="73685" y="0"/>
                  </a:lnTo>
                  <a:lnTo>
                    <a:pt x="71944" y="953"/>
                  </a:lnTo>
                  <a:lnTo>
                    <a:pt x="70783" y="2540"/>
                  </a:lnTo>
                  <a:lnTo>
                    <a:pt x="70010" y="4551"/>
                  </a:lnTo>
                  <a:lnTo>
                    <a:pt x="64370" y="11931"/>
                  </a:lnTo>
                  <a:lnTo>
                    <a:pt x="59341" y="17367"/>
                  </a:lnTo>
                  <a:lnTo>
                    <a:pt x="48351" y="28619"/>
                  </a:lnTo>
                  <a:lnTo>
                    <a:pt x="45530" y="32414"/>
                  </a:lnTo>
                  <a:lnTo>
                    <a:pt x="42696" y="36849"/>
                  </a:lnTo>
                  <a:lnTo>
                    <a:pt x="39855" y="41711"/>
                  </a:lnTo>
                  <a:lnTo>
                    <a:pt x="34158" y="49653"/>
                  </a:lnTo>
                  <a:lnTo>
                    <a:pt x="28451" y="57310"/>
                  </a:lnTo>
                  <a:lnTo>
                    <a:pt x="25595" y="62019"/>
                  </a:lnTo>
                  <a:lnTo>
                    <a:pt x="22739" y="67063"/>
                  </a:lnTo>
                  <a:lnTo>
                    <a:pt x="17026" y="77749"/>
                  </a:lnTo>
                  <a:lnTo>
                    <a:pt x="14169" y="83265"/>
                  </a:lnTo>
                  <a:lnTo>
                    <a:pt x="12264" y="88847"/>
                  </a:lnTo>
                  <a:lnTo>
                    <a:pt x="10994" y="94474"/>
                  </a:lnTo>
                  <a:lnTo>
                    <a:pt x="10148" y="100130"/>
                  </a:lnTo>
                  <a:lnTo>
                    <a:pt x="8631" y="105806"/>
                  </a:lnTo>
                  <a:lnTo>
                    <a:pt x="6667" y="111494"/>
                  </a:lnTo>
                  <a:lnTo>
                    <a:pt x="4405" y="117192"/>
                  </a:lnTo>
                  <a:lnTo>
                    <a:pt x="2898" y="122895"/>
                  </a:lnTo>
                  <a:lnTo>
                    <a:pt x="1893" y="128603"/>
                  </a:lnTo>
                  <a:lnTo>
                    <a:pt x="1223" y="134313"/>
                  </a:lnTo>
                  <a:lnTo>
                    <a:pt x="776" y="140024"/>
                  </a:lnTo>
                  <a:lnTo>
                    <a:pt x="478" y="145737"/>
                  </a:lnTo>
                  <a:lnTo>
                    <a:pt x="147" y="157164"/>
                  </a:lnTo>
                  <a:lnTo>
                    <a:pt x="0" y="168593"/>
                  </a:lnTo>
                  <a:lnTo>
                    <a:pt x="913" y="174308"/>
                  </a:lnTo>
                  <a:lnTo>
                    <a:pt x="2474" y="180023"/>
                  </a:lnTo>
                  <a:lnTo>
                    <a:pt x="4468" y="185737"/>
                  </a:lnTo>
                  <a:lnTo>
                    <a:pt x="5797" y="191453"/>
                  </a:lnTo>
                  <a:lnTo>
                    <a:pt x="6683" y="197167"/>
                  </a:lnTo>
                  <a:lnTo>
                    <a:pt x="7273" y="202882"/>
                  </a:lnTo>
                  <a:lnTo>
                    <a:pt x="8619" y="207645"/>
                  </a:lnTo>
                  <a:lnTo>
                    <a:pt x="12656" y="215476"/>
                  </a:lnTo>
                  <a:lnTo>
                    <a:pt x="15084" y="222132"/>
                  </a:lnTo>
                  <a:lnTo>
                    <a:pt x="15732" y="225241"/>
                  </a:lnTo>
                  <a:lnTo>
                    <a:pt x="18992" y="231234"/>
                  </a:lnTo>
                  <a:lnTo>
                    <a:pt x="23615" y="237073"/>
                  </a:lnTo>
                  <a:lnTo>
                    <a:pt x="28845" y="242843"/>
                  </a:lnTo>
                  <a:lnTo>
                    <a:pt x="34345" y="248583"/>
                  </a:lnTo>
                  <a:lnTo>
                    <a:pt x="37144" y="251447"/>
                  </a:lnTo>
                  <a:lnTo>
                    <a:pt x="40916" y="253356"/>
                  </a:lnTo>
                  <a:lnTo>
                    <a:pt x="45335" y="254629"/>
                  </a:lnTo>
                  <a:lnTo>
                    <a:pt x="50187" y="255477"/>
                  </a:lnTo>
                  <a:lnTo>
                    <a:pt x="54374" y="256044"/>
                  </a:lnTo>
                  <a:lnTo>
                    <a:pt x="58118" y="256420"/>
                  </a:lnTo>
                  <a:lnTo>
                    <a:pt x="61565" y="256672"/>
                  </a:lnTo>
                  <a:lnTo>
                    <a:pt x="67937" y="256951"/>
                  </a:lnTo>
                  <a:lnTo>
                    <a:pt x="76879" y="257108"/>
                  </a:lnTo>
                  <a:lnTo>
                    <a:pt x="92984" y="257162"/>
                  </a:lnTo>
                  <a:lnTo>
                    <a:pt x="97193" y="256213"/>
                  </a:lnTo>
                  <a:lnTo>
                    <a:pt x="100951" y="254629"/>
                  </a:lnTo>
                  <a:lnTo>
                    <a:pt x="104409" y="252620"/>
                  </a:lnTo>
                  <a:lnTo>
                    <a:pt x="110791" y="247848"/>
                  </a:lnTo>
                  <a:lnTo>
                    <a:pt x="113827" y="245242"/>
                  </a:lnTo>
                  <a:lnTo>
                    <a:pt x="117755" y="242552"/>
                  </a:lnTo>
                  <a:lnTo>
                    <a:pt x="122279" y="239806"/>
                  </a:lnTo>
                  <a:lnTo>
                    <a:pt x="127200" y="237023"/>
                  </a:lnTo>
                  <a:lnTo>
                    <a:pt x="131433" y="234215"/>
                  </a:lnTo>
                  <a:lnTo>
                    <a:pt x="135208" y="231391"/>
                  </a:lnTo>
                  <a:lnTo>
                    <a:pt x="138677" y="228556"/>
                  </a:lnTo>
                  <a:lnTo>
                    <a:pt x="141942" y="224760"/>
                  </a:lnTo>
                  <a:lnTo>
                    <a:pt x="145071" y="220325"/>
                  </a:lnTo>
                  <a:lnTo>
                    <a:pt x="148110" y="215463"/>
                  </a:lnTo>
                  <a:lnTo>
                    <a:pt x="152041" y="210317"/>
                  </a:lnTo>
                  <a:lnTo>
                    <a:pt x="156566" y="204982"/>
                  </a:lnTo>
                  <a:lnTo>
                    <a:pt x="161488" y="199519"/>
                  </a:lnTo>
                  <a:lnTo>
                    <a:pt x="165722" y="193973"/>
                  </a:lnTo>
                  <a:lnTo>
                    <a:pt x="169497" y="188370"/>
                  </a:lnTo>
                  <a:lnTo>
                    <a:pt x="172966" y="182730"/>
                  </a:lnTo>
                  <a:lnTo>
                    <a:pt x="176232" y="177065"/>
                  </a:lnTo>
                  <a:lnTo>
                    <a:pt x="182400" y="165691"/>
                  </a:lnTo>
                  <a:lnTo>
                    <a:pt x="184425" y="159990"/>
                  </a:lnTo>
                  <a:lnTo>
                    <a:pt x="185776" y="154285"/>
                  </a:lnTo>
                  <a:lnTo>
                    <a:pt x="186676" y="148577"/>
                  </a:lnTo>
                  <a:lnTo>
                    <a:pt x="188229" y="142866"/>
                  </a:lnTo>
                  <a:lnTo>
                    <a:pt x="190217" y="137154"/>
                  </a:lnTo>
                  <a:lnTo>
                    <a:pt x="192494" y="131441"/>
                  </a:lnTo>
                  <a:lnTo>
                    <a:pt x="194013" y="124775"/>
                  </a:lnTo>
                  <a:lnTo>
                    <a:pt x="195025" y="117473"/>
                  </a:lnTo>
                  <a:lnTo>
                    <a:pt x="195700" y="109748"/>
                  </a:lnTo>
                  <a:lnTo>
                    <a:pt x="197102" y="102693"/>
                  </a:lnTo>
                  <a:lnTo>
                    <a:pt x="198990" y="96084"/>
                  </a:lnTo>
                  <a:lnTo>
                    <a:pt x="201201" y="89773"/>
                  </a:lnTo>
                  <a:lnTo>
                    <a:pt x="202675" y="83661"/>
                  </a:lnTo>
                  <a:lnTo>
                    <a:pt x="203657" y="77682"/>
                  </a:lnTo>
                  <a:lnTo>
                    <a:pt x="204312" y="71790"/>
                  </a:lnTo>
                  <a:lnTo>
                    <a:pt x="204749" y="65957"/>
                  </a:lnTo>
                  <a:lnTo>
                    <a:pt x="205040" y="60164"/>
                  </a:lnTo>
                  <a:lnTo>
                    <a:pt x="205234" y="54397"/>
                  </a:lnTo>
                  <a:lnTo>
                    <a:pt x="204411" y="49599"/>
                  </a:lnTo>
                  <a:lnTo>
                    <a:pt x="200956" y="41729"/>
                  </a:lnTo>
                  <a:lnTo>
                    <a:pt x="196246" y="35056"/>
                  </a:lnTo>
                  <a:lnTo>
                    <a:pt x="193657" y="31943"/>
                  </a:lnTo>
                  <a:lnTo>
                    <a:pt x="191930" y="28915"/>
                  </a:lnTo>
                  <a:lnTo>
                    <a:pt x="190012" y="23011"/>
                  </a:lnTo>
                  <a:lnTo>
                    <a:pt x="186619" y="17212"/>
                  </a:lnTo>
                  <a:lnTo>
                    <a:pt x="184381" y="14332"/>
                  </a:lnTo>
                  <a:lnTo>
                    <a:pt x="180984" y="12412"/>
                  </a:lnTo>
                  <a:lnTo>
                    <a:pt x="176814" y="11132"/>
                  </a:lnTo>
                  <a:lnTo>
                    <a:pt x="172130" y="10279"/>
                  </a:lnTo>
                  <a:lnTo>
                    <a:pt x="168053" y="9710"/>
                  </a:lnTo>
                  <a:lnTo>
                    <a:pt x="164384" y="9331"/>
                  </a:lnTo>
                  <a:lnTo>
                    <a:pt x="160985" y="9078"/>
                  </a:lnTo>
                  <a:lnTo>
                    <a:pt x="157766" y="9862"/>
                  </a:lnTo>
                  <a:lnTo>
                    <a:pt x="151651" y="13273"/>
                  </a:lnTo>
                  <a:lnTo>
                    <a:pt x="145758" y="15424"/>
                  </a:lnTo>
                  <a:lnTo>
                    <a:pt x="142852" y="15997"/>
                  </a:lnTo>
                  <a:lnTo>
                    <a:pt x="139010" y="16380"/>
                  </a:lnTo>
                  <a:lnTo>
                    <a:pt x="134545" y="16635"/>
                  </a:lnTo>
                  <a:lnTo>
                    <a:pt x="125454" y="16918"/>
                  </a:lnTo>
                  <a:lnTo>
                    <a:pt x="111858" y="17100"/>
                  </a:lnTo>
                  <a:lnTo>
                    <a:pt x="9418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27"/>
            <p:cNvSpPr/>
            <p:nvPr/>
          </p:nvSpPr>
          <p:spPr>
            <a:xfrm>
              <a:off x="5849302" y="5392134"/>
              <a:ext cx="214314" cy="17114"/>
            </a:xfrm>
            <a:custGeom>
              <a:avLst/>
              <a:gdLst/>
              <a:ahLst/>
              <a:cxnLst/>
              <a:rect l="0" t="0" r="0" b="0"/>
              <a:pathLst>
                <a:path w="214314" h="17114">
                  <a:moveTo>
                    <a:pt x="0" y="17113"/>
                  </a:moveTo>
                  <a:lnTo>
                    <a:pt x="33170" y="17113"/>
                  </a:lnTo>
                  <a:lnTo>
                    <a:pt x="37353" y="16161"/>
                  </a:lnTo>
                  <a:lnTo>
                    <a:pt x="41095" y="14573"/>
                  </a:lnTo>
                  <a:lnTo>
                    <a:pt x="44542" y="12563"/>
                  </a:lnTo>
                  <a:lnTo>
                    <a:pt x="48744" y="11222"/>
                  </a:lnTo>
                  <a:lnTo>
                    <a:pt x="53452" y="10328"/>
                  </a:lnTo>
                  <a:lnTo>
                    <a:pt x="58494" y="9732"/>
                  </a:lnTo>
                  <a:lnTo>
                    <a:pt x="63761" y="9335"/>
                  </a:lnTo>
                  <a:lnTo>
                    <a:pt x="69177" y="9070"/>
                  </a:lnTo>
                  <a:lnTo>
                    <a:pt x="80275" y="8776"/>
                  </a:lnTo>
                  <a:lnTo>
                    <a:pt x="91559" y="8645"/>
                  </a:lnTo>
                  <a:lnTo>
                    <a:pt x="97234" y="7658"/>
                  </a:lnTo>
                  <a:lnTo>
                    <a:pt x="102923" y="6047"/>
                  </a:lnTo>
                  <a:lnTo>
                    <a:pt x="108620" y="4021"/>
                  </a:lnTo>
                  <a:lnTo>
                    <a:pt x="114323" y="2670"/>
                  </a:lnTo>
                  <a:lnTo>
                    <a:pt x="120031" y="1770"/>
                  </a:lnTo>
                  <a:lnTo>
                    <a:pt x="125741" y="1169"/>
                  </a:lnTo>
                  <a:lnTo>
                    <a:pt x="132404" y="768"/>
                  </a:lnTo>
                  <a:lnTo>
                    <a:pt x="147429" y="324"/>
                  </a:lnTo>
                  <a:lnTo>
                    <a:pt x="185385" y="0"/>
                  </a:lnTo>
                  <a:lnTo>
                    <a:pt x="190265" y="941"/>
                  </a:lnTo>
                  <a:lnTo>
                    <a:pt x="194471" y="2522"/>
                  </a:lnTo>
                  <a:lnTo>
                    <a:pt x="198228" y="4528"/>
                  </a:lnTo>
                  <a:lnTo>
                    <a:pt x="201684" y="5866"/>
                  </a:lnTo>
                  <a:lnTo>
                    <a:pt x="204941" y="6757"/>
                  </a:lnTo>
                  <a:lnTo>
                    <a:pt x="214313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28"/>
            <p:cNvSpPr/>
            <p:nvPr/>
          </p:nvSpPr>
          <p:spPr>
            <a:xfrm>
              <a:off x="5857875" y="5512117"/>
              <a:ext cx="231458" cy="34291"/>
            </a:xfrm>
            <a:custGeom>
              <a:avLst/>
              <a:gdLst/>
              <a:ahLst/>
              <a:cxnLst/>
              <a:rect l="0" t="0" r="0" b="0"/>
              <a:pathLst>
                <a:path w="231458" h="34291">
                  <a:moveTo>
                    <a:pt x="0" y="34290"/>
                  </a:moveTo>
                  <a:lnTo>
                    <a:pt x="12770" y="34290"/>
                  </a:lnTo>
                  <a:lnTo>
                    <a:pt x="15181" y="33338"/>
                  </a:lnTo>
                  <a:lnTo>
                    <a:pt x="17740" y="31750"/>
                  </a:lnTo>
                  <a:lnTo>
                    <a:pt x="20399" y="29740"/>
                  </a:lnTo>
                  <a:lnTo>
                    <a:pt x="24077" y="28399"/>
                  </a:lnTo>
                  <a:lnTo>
                    <a:pt x="28433" y="27505"/>
                  </a:lnTo>
                  <a:lnTo>
                    <a:pt x="33243" y="26909"/>
                  </a:lnTo>
                  <a:lnTo>
                    <a:pt x="37402" y="25560"/>
                  </a:lnTo>
                  <a:lnTo>
                    <a:pt x="41127" y="23707"/>
                  </a:lnTo>
                  <a:lnTo>
                    <a:pt x="44562" y="21520"/>
                  </a:lnTo>
                  <a:lnTo>
                    <a:pt x="48758" y="20061"/>
                  </a:lnTo>
                  <a:lnTo>
                    <a:pt x="53461" y="19089"/>
                  </a:lnTo>
                  <a:lnTo>
                    <a:pt x="58500" y="18442"/>
                  </a:lnTo>
                  <a:lnTo>
                    <a:pt x="63765" y="17057"/>
                  </a:lnTo>
                  <a:lnTo>
                    <a:pt x="69180" y="15182"/>
                  </a:lnTo>
                  <a:lnTo>
                    <a:pt x="74695" y="12979"/>
                  </a:lnTo>
                  <a:lnTo>
                    <a:pt x="80276" y="11510"/>
                  </a:lnTo>
                  <a:lnTo>
                    <a:pt x="85902" y="10531"/>
                  </a:lnTo>
                  <a:lnTo>
                    <a:pt x="91558" y="9878"/>
                  </a:lnTo>
                  <a:lnTo>
                    <a:pt x="97234" y="8490"/>
                  </a:lnTo>
                  <a:lnTo>
                    <a:pt x="102922" y="6613"/>
                  </a:lnTo>
                  <a:lnTo>
                    <a:pt x="108620" y="4409"/>
                  </a:lnTo>
                  <a:lnTo>
                    <a:pt x="114323" y="2939"/>
                  </a:lnTo>
                  <a:lnTo>
                    <a:pt x="120030" y="1959"/>
                  </a:lnTo>
                  <a:lnTo>
                    <a:pt x="125740" y="1306"/>
                  </a:lnTo>
                  <a:lnTo>
                    <a:pt x="132404" y="871"/>
                  </a:lnTo>
                  <a:lnTo>
                    <a:pt x="139705" y="581"/>
                  </a:lnTo>
                  <a:lnTo>
                    <a:pt x="162851" y="115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29"/>
            <p:cNvSpPr/>
            <p:nvPr/>
          </p:nvSpPr>
          <p:spPr>
            <a:xfrm>
              <a:off x="6286500" y="5393294"/>
              <a:ext cx="154305" cy="7382"/>
            </a:xfrm>
            <a:custGeom>
              <a:avLst/>
              <a:gdLst/>
              <a:ahLst/>
              <a:cxnLst/>
              <a:rect l="0" t="0" r="0" b="0"/>
              <a:pathLst>
                <a:path w="154305" h="7382">
                  <a:moveTo>
                    <a:pt x="0" y="7381"/>
                  </a:moveTo>
                  <a:lnTo>
                    <a:pt x="17321" y="7381"/>
                  </a:lnTo>
                  <a:lnTo>
                    <a:pt x="21072" y="6428"/>
                  </a:lnTo>
                  <a:lnTo>
                    <a:pt x="24526" y="4841"/>
                  </a:lnTo>
                  <a:lnTo>
                    <a:pt x="27780" y="2830"/>
                  </a:lnTo>
                  <a:lnTo>
                    <a:pt x="30903" y="1489"/>
                  </a:lnTo>
                  <a:lnTo>
                    <a:pt x="33936" y="595"/>
                  </a:lnTo>
                  <a:lnTo>
                    <a:pt x="36912" y="0"/>
                  </a:lnTo>
                  <a:lnTo>
                    <a:pt x="40800" y="555"/>
                  </a:lnTo>
                  <a:lnTo>
                    <a:pt x="45298" y="1878"/>
                  </a:lnTo>
                  <a:lnTo>
                    <a:pt x="50201" y="3712"/>
                  </a:lnTo>
                  <a:lnTo>
                    <a:pt x="55374" y="4935"/>
                  </a:lnTo>
                  <a:lnTo>
                    <a:pt x="60728" y="5750"/>
                  </a:lnTo>
                  <a:lnTo>
                    <a:pt x="66203" y="6293"/>
                  </a:lnTo>
                  <a:lnTo>
                    <a:pt x="71758" y="6656"/>
                  </a:lnTo>
                  <a:lnTo>
                    <a:pt x="77366" y="6898"/>
                  </a:lnTo>
                  <a:lnTo>
                    <a:pt x="88677" y="7166"/>
                  </a:lnTo>
                  <a:lnTo>
                    <a:pt x="154304" y="73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30"/>
            <p:cNvSpPr/>
            <p:nvPr/>
          </p:nvSpPr>
          <p:spPr>
            <a:xfrm>
              <a:off x="6646544" y="5229225"/>
              <a:ext cx="154307" cy="265748"/>
            </a:xfrm>
            <a:custGeom>
              <a:avLst/>
              <a:gdLst/>
              <a:ahLst/>
              <a:cxnLst/>
              <a:rect l="0" t="0" r="0" b="0"/>
              <a:pathLst>
                <a:path w="154307" h="265748">
                  <a:moveTo>
                    <a:pt x="0" y="0"/>
                  </a:moveTo>
                  <a:lnTo>
                    <a:pt x="0" y="20151"/>
                  </a:lnTo>
                  <a:lnTo>
                    <a:pt x="954" y="22959"/>
                  </a:lnTo>
                  <a:lnTo>
                    <a:pt x="4552" y="28619"/>
                  </a:lnTo>
                  <a:lnTo>
                    <a:pt x="6786" y="34309"/>
                  </a:lnTo>
                  <a:lnTo>
                    <a:pt x="7382" y="37160"/>
                  </a:lnTo>
                  <a:lnTo>
                    <a:pt x="10584" y="42868"/>
                  </a:lnTo>
                  <a:lnTo>
                    <a:pt x="15182" y="49532"/>
                  </a:lnTo>
                  <a:lnTo>
                    <a:pt x="17742" y="53976"/>
                  </a:lnTo>
                  <a:lnTo>
                    <a:pt x="20400" y="58844"/>
                  </a:lnTo>
                  <a:lnTo>
                    <a:pt x="23355" y="66793"/>
                  </a:lnTo>
                  <a:lnTo>
                    <a:pt x="24143" y="70246"/>
                  </a:lnTo>
                  <a:lnTo>
                    <a:pt x="27557" y="76623"/>
                  </a:lnTo>
                  <a:lnTo>
                    <a:pt x="29802" y="79657"/>
                  </a:lnTo>
                  <a:lnTo>
                    <a:pt x="31298" y="83585"/>
                  </a:lnTo>
                  <a:lnTo>
                    <a:pt x="32296" y="88108"/>
                  </a:lnTo>
                  <a:lnTo>
                    <a:pt x="32960" y="93028"/>
                  </a:lnTo>
                  <a:lnTo>
                    <a:pt x="35309" y="97261"/>
                  </a:lnTo>
                  <a:lnTo>
                    <a:pt x="38780" y="101036"/>
                  </a:lnTo>
                  <a:lnTo>
                    <a:pt x="42998" y="104505"/>
                  </a:lnTo>
                  <a:lnTo>
                    <a:pt x="45811" y="108722"/>
                  </a:lnTo>
                  <a:lnTo>
                    <a:pt x="47686" y="113439"/>
                  </a:lnTo>
                  <a:lnTo>
                    <a:pt x="48935" y="118488"/>
                  </a:lnTo>
                  <a:lnTo>
                    <a:pt x="52864" y="126639"/>
                  </a:lnTo>
                  <a:lnTo>
                    <a:pt x="55246" y="130146"/>
                  </a:lnTo>
                  <a:lnTo>
                    <a:pt x="57785" y="134389"/>
                  </a:lnTo>
                  <a:lnTo>
                    <a:pt x="60431" y="139122"/>
                  </a:lnTo>
                  <a:lnTo>
                    <a:pt x="63147" y="144183"/>
                  </a:lnTo>
                  <a:lnTo>
                    <a:pt x="65911" y="148509"/>
                  </a:lnTo>
                  <a:lnTo>
                    <a:pt x="68706" y="152346"/>
                  </a:lnTo>
                  <a:lnTo>
                    <a:pt x="71521" y="155857"/>
                  </a:lnTo>
                  <a:lnTo>
                    <a:pt x="74351" y="160102"/>
                  </a:lnTo>
                  <a:lnTo>
                    <a:pt x="77190" y="164837"/>
                  </a:lnTo>
                  <a:lnTo>
                    <a:pt x="80036" y="169899"/>
                  </a:lnTo>
                  <a:lnTo>
                    <a:pt x="85737" y="180603"/>
                  </a:lnTo>
                  <a:lnTo>
                    <a:pt x="88591" y="186125"/>
                  </a:lnTo>
                  <a:lnTo>
                    <a:pt x="91446" y="190758"/>
                  </a:lnTo>
                  <a:lnTo>
                    <a:pt x="94301" y="194800"/>
                  </a:lnTo>
                  <a:lnTo>
                    <a:pt x="97158" y="198446"/>
                  </a:lnTo>
                  <a:lnTo>
                    <a:pt x="100015" y="201829"/>
                  </a:lnTo>
                  <a:lnTo>
                    <a:pt x="102871" y="205038"/>
                  </a:lnTo>
                  <a:lnTo>
                    <a:pt x="108587" y="211143"/>
                  </a:lnTo>
                  <a:lnTo>
                    <a:pt x="114301" y="217031"/>
                  </a:lnTo>
                  <a:lnTo>
                    <a:pt x="116206" y="219935"/>
                  </a:lnTo>
                  <a:lnTo>
                    <a:pt x="118322" y="225701"/>
                  </a:lnTo>
                  <a:lnTo>
                    <a:pt x="121803" y="233979"/>
                  </a:lnTo>
                  <a:lnTo>
                    <a:pt x="124065" y="238854"/>
                  </a:lnTo>
                  <a:lnTo>
                    <a:pt x="126525" y="242103"/>
                  </a:lnTo>
                  <a:lnTo>
                    <a:pt x="129118" y="244269"/>
                  </a:lnTo>
                  <a:lnTo>
                    <a:pt x="131798" y="245713"/>
                  </a:lnTo>
                  <a:lnTo>
                    <a:pt x="133586" y="247629"/>
                  </a:lnTo>
                  <a:lnTo>
                    <a:pt x="134778" y="249858"/>
                  </a:lnTo>
                  <a:lnTo>
                    <a:pt x="135572" y="252297"/>
                  </a:lnTo>
                  <a:lnTo>
                    <a:pt x="137054" y="253923"/>
                  </a:lnTo>
                  <a:lnTo>
                    <a:pt x="138994" y="255007"/>
                  </a:lnTo>
                  <a:lnTo>
                    <a:pt x="141240" y="255730"/>
                  </a:lnTo>
                  <a:lnTo>
                    <a:pt x="143691" y="257164"/>
                  </a:lnTo>
                  <a:lnTo>
                    <a:pt x="146277" y="259072"/>
                  </a:lnTo>
                  <a:lnTo>
                    <a:pt x="154306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31"/>
            <p:cNvSpPr/>
            <p:nvPr/>
          </p:nvSpPr>
          <p:spPr>
            <a:xfrm>
              <a:off x="6586537" y="5203507"/>
              <a:ext cx="265748" cy="317184"/>
            </a:xfrm>
            <a:custGeom>
              <a:avLst/>
              <a:gdLst/>
              <a:ahLst/>
              <a:cxnLst/>
              <a:rect l="0" t="0" r="0" b="0"/>
              <a:pathLst>
                <a:path w="265748" h="317184">
                  <a:moveTo>
                    <a:pt x="265747" y="0"/>
                  </a:moveTo>
                  <a:lnTo>
                    <a:pt x="252729" y="0"/>
                  </a:lnTo>
                  <a:lnTo>
                    <a:pt x="250401" y="953"/>
                  </a:lnTo>
                  <a:lnTo>
                    <a:pt x="242574" y="6844"/>
                  </a:lnTo>
                  <a:lnTo>
                    <a:pt x="237033" y="11932"/>
                  </a:lnTo>
                  <a:lnTo>
                    <a:pt x="228559" y="20151"/>
                  </a:lnTo>
                  <a:lnTo>
                    <a:pt x="222867" y="28324"/>
                  </a:lnTo>
                  <a:lnTo>
                    <a:pt x="220016" y="33170"/>
                  </a:lnTo>
                  <a:lnTo>
                    <a:pt x="217162" y="38306"/>
                  </a:lnTo>
                  <a:lnTo>
                    <a:pt x="211451" y="49092"/>
                  </a:lnTo>
                  <a:lnTo>
                    <a:pt x="207643" y="54636"/>
                  </a:lnTo>
                  <a:lnTo>
                    <a:pt x="203198" y="60236"/>
                  </a:lnTo>
                  <a:lnTo>
                    <a:pt x="198331" y="65875"/>
                  </a:lnTo>
                  <a:lnTo>
                    <a:pt x="193180" y="71540"/>
                  </a:lnTo>
                  <a:lnTo>
                    <a:pt x="182378" y="82913"/>
                  </a:lnTo>
                  <a:lnTo>
                    <a:pt x="176830" y="89566"/>
                  </a:lnTo>
                  <a:lnTo>
                    <a:pt x="171227" y="96858"/>
                  </a:lnTo>
                  <a:lnTo>
                    <a:pt x="165586" y="104577"/>
                  </a:lnTo>
                  <a:lnTo>
                    <a:pt x="154239" y="120774"/>
                  </a:lnTo>
                  <a:lnTo>
                    <a:pt x="148546" y="129093"/>
                  </a:lnTo>
                  <a:lnTo>
                    <a:pt x="142846" y="136545"/>
                  </a:lnTo>
                  <a:lnTo>
                    <a:pt x="137140" y="143417"/>
                  </a:lnTo>
                  <a:lnTo>
                    <a:pt x="131432" y="149904"/>
                  </a:lnTo>
                  <a:lnTo>
                    <a:pt x="124769" y="157086"/>
                  </a:lnTo>
                  <a:lnTo>
                    <a:pt x="109745" y="172686"/>
                  </a:lnTo>
                  <a:lnTo>
                    <a:pt x="102691" y="180847"/>
                  </a:lnTo>
                  <a:lnTo>
                    <a:pt x="96083" y="189144"/>
                  </a:lnTo>
                  <a:lnTo>
                    <a:pt x="89773" y="197534"/>
                  </a:lnTo>
                  <a:lnTo>
                    <a:pt x="77682" y="214475"/>
                  </a:lnTo>
                  <a:lnTo>
                    <a:pt x="71790" y="222993"/>
                  </a:lnTo>
                  <a:lnTo>
                    <a:pt x="65958" y="230577"/>
                  </a:lnTo>
                  <a:lnTo>
                    <a:pt x="60165" y="237539"/>
                  </a:lnTo>
                  <a:lnTo>
                    <a:pt x="54397" y="244084"/>
                  </a:lnTo>
                  <a:lnTo>
                    <a:pt x="49599" y="250353"/>
                  </a:lnTo>
                  <a:lnTo>
                    <a:pt x="45449" y="256437"/>
                  </a:lnTo>
                  <a:lnTo>
                    <a:pt x="41729" y="262398"/>
                  </a:lnTo>
                  <a:lnTo>
                    <a:pt x="37344" y="268277"/>
                  </a:lnTo>
                  <a:lnTo>
                    <a:pt x="32517" y="274102"/>
                  </a:lnTo>
                  <a:lnTo>
                    <a:pt x="23024" y="284701"/>
                  </a:lnTo>
                  <a:lnTo>
                    <a:pt x="15630" y="292586"/>
                  </a:lnTo>
                  <a:lnTo>
                    <a:pt x="6113" y="302380"/>
                  </a:lnTo>
                  <a:lnTo>
                    <a:pt x="4076" y="305410"/>
                  </a:lnTo>
                  <a:lnTo>
                    <a:pt x="805" y="314575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32"/>
            <p:cNvSpPr/>
            <p:nvPr/>
          </p:nvSpPr>
          <p:spPr>
            <a:xfrm>
              <a:off x="5215290" y="5923597"/>
              <a:ext cx="153953" cy="325756"/>
            </a:xfrm>
            <a:custGeom>
              <a:avLst/>
              <a:gdLst/>
              <a:ahLst/>
              <a:cxnLst/>
              <a:rect l="0" t="0" r="0" b="0"/>
              <a:pathLst>
                <a:path w="153953" h="325756">
                  <a:moveTo>
                    <a:pt x="8219" y="0"/>
                  </a:moveTo>
                  <a:lnTo>
                    <a:pt x="3669" y="0"/>
                  </a:lnTo>
                  <a:lnTo>
                    <a:pt x="2328" y="953"/>
                  </a:lnTo>
                  <a:lnTo>
                    <a:pt x="1434" y="2540"/>
                  </a:lnTo>
                  <a:lnTo>
                    <a:pt x="0" y="7381"/>
                  </a:lnTo>
                  <a:lnTo>
                    <a:pt x="2344" y="10583"/>
                  </a:lnTo>
                  <a:lnTo>
                    <a:pt x="4303" y="12770"/>
                  </a:lnTo>
                  <a:lnTo>
                    <a:pt x="5608" y="15181"/>
                  </a:lnTo>
                  <a:lnTo>
                    <a:pt x="8398" y="23125"/>
                  </a:lnTo>
                  <a:lnTo>
                    <a:pt x="12426" y="28693"/>
                  </a:lnTo>
                  <a:lnTo>
                    <a:pt x="14852" y="34342"/>
                  </a:lnTo>
                  <a:lnTo>
                    <a:pt x="15499" y="37182"/>
                  </a:lnTo>
                  <a:lnTo>
                    <a:pt x="18757" y="42878"/>
                  </a:lnTo>
                  <a:lnTo>
                    <a:pt x="20960" y="45731"/>
                  </a:lnTo>
                  <a:lnTo>
                    <a:pt x="22428" y="49538"/>
                  </a:lnTo>
                  <a:lnTo>
                    <a:pt x="24059" y="58847"/>
                  </a:lnTo>
                  <a:lnTo>
                    <a:pt x="27324" y="66794"/>
                  </a:lnTo>
                  <a:lnTo>
                    <a:pt x="31951" y="74454"/>
                  </a:lnTo>
                  <a:lnTo>
                    <a:pt x="37182" y="84208"/>
                  </a:lnTo>
                  <a:lnTo>
                    <a:pt x="53974" y="117276"/>
                  </a:lnTo>
                  <a:lnTo>
                    <a:pt x="56819" y="123904"/>
                  </a:lnTo>
                  <a:lnTo>
                    <a:pt x="59670" y="131180"/>
                  </a:lnTo>
                  <a:lnTo>
                    <a:pt x="62522" y="138888"/>
                  </a:lnTo>
                  <a:lnTo>
                    <a:pt x="65376" y="145932"/>
                  </a:lnTo>
                  <a:lnTo>
                    <a:pt x="68232" y="152534"/>
                  </a:lnTo>
                  <a:lnTo>
                    <a:pt x="71088" y="158839"/>
                  </a:lnTo>
                  <a:lnTo>
                    <a:pt x="73944" y="165900"/>
                  </a:lnTo>
                  <a:lnTo>
                    <a:pt x="76801" y="173465"/>
                  </a:lnTo>
                  <a:lnTo>
                    <a:pt x="79658" y="181366"/>
                  </a:lnTo>
                  <a:lnTo>
                    <a:pt x="82515" y="188538"/>
                  </a:lnTo>
                  <a:lnTo>
                    <a:pt x="85372" y="195225"/>
                  </a:lnTo>
                  <a:lnTo>
                    <a:pt x="88230" y="201587"/>
                  </a:lnTo>
                  <a:lnTo>
                    <a:pt x="91087" y="208687"/>
                  </a:lnTo>
                  <a:lnTo>
                    <a:pt x="96802" y="224195"/>
                  </a:lnTo>
                  <a:lnTo>
                    <a:pt x="99660" y="231378"/>
                  </a:lnTo>
                  <a:lnTo>
                    <a:pt x="102517" y="238072"/>
                  </a:lnTo>
                  <a:lnTo>
                    <a:pt x="108232" y="250590"/>
                  </a:lnTo>
                  <a:lnTo>
                    <a:pt x="113947" y="262504"/>
                  </a:lnTo>
                  <a:lnTo>
                    <a:pt x="115852" y="268347"/>
                  </a:lnTo>
                  <a:lnTo>
                    <a:pt x="117122" y="274149"/>
                  </a:lnTo>
                  <a:lnTo>
                    <a:pt x="117969" y="279921"/>
                  </a:lnTo>
                  <a:lnTo>
                    <a:pt x="121449" y="288874"/>
                  </a:lnTo>
                  <a:lnTo>
                    <a:pt x="125219" y="296029"/>
                  </a:lnTo>
                  <a:lnTo>
                    <a:pt x="126894" y="302383"/>
                  </a:lnTo>
                  <a:lnTo>
                    <a:pt x="129246" y="305412"/>
                  </a:lnTo>
                  <a:lnTo>
                    <a:pt x="132719" y="308383"/>
                  </a:lnTo>
                  <a:lnTo>
                    <a:pt x="136939" y="311316"/>
                  </a:lnTo>
                  <a:lnTo>
                    <a:pt x="139753" y="314224"/>
                  </a:lnTo>
                  <a:lnTo>
                    <a:pt x="141629" y="317115"/>
                  </a:lnTo>
                  <a:lnTo>
                    <a:pt x="142879" y="319995"/>
                  </a:lnTo>
                  <a:lnTo>
                    <a:pt x="144665" y="321915"/>
                  </a:lnTo>
                  <a:lnTo>
                    <a:pt x="146808" y="323195"/>
                  </a:lnTo>
                  <a:lnTo>
                    <a:pt x="153952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33"/>
            <p:cNvSpPr/>
            <p:nvPr/>
          </p:nvSpPr>
          <p:spPr>
            <a:xfrm>
              <a:off x="5206365" y="5932170"/>
              <a:ext cx="257176" cy="308610"/>
            </a:xfrm>
            <a:custGeom>
              <a:avLst/>
              <a:gdLst/>
              <a:ahLst/>
              <a:cxnLst/>
              <a:rect l="0" t="0" r="0" b="0"/>
              <a:pathLst>
                <a:path w="257176" h="308610">
                  <a:moveTo>
                    <a:pt x="257175" y="0"/>
                  </a:moveTo>
                  <a:lnTo>
                    <a:pt x="248955" y="0"/>
                  </a:lnTo>
                  <a:lnTo>
                    <a:pt x="244156" y="4550"/>
                  </a:lnTo>
                  <a:lnTo>
                    <a:pt x="241828" y="5891"/>
                  </a:lnTo>
                  <a:lnTo>
                    <a:pt x="236701" y="7381"/>
                  </a:lnTo>
                  <a:lnTo>
                    <a:pt x="234953" y="8730"/>
                  </a:lnTo>
                  <a:lnTo>
                    <a:pt x="233788" y="10583"/>
                  </a:lnTo>
                  <a:lnTo>
                    <a:pt x="233011" y="12770"/>
                  </a:lnTo>
                  <a:lnTo>
                    <a:pt x="229608" y="17741"/>
                  </a:lnTo>
                  <a:lnTo>
                    <a:pt x="224920" y="24077"/>
                  </a:lnTo>
                  <a:lnTo>
                    <a:pt x="219662" y="33243"/>
                  </a:lnTo>
                  <a:lnTo>
                    <a:pt x="215974" y="37402"/>
                  </a:lnTo>
                  <a:lnTo>
                    <a:pt x="211610" y="41127"/>
                  </a:lnTo>
                  <a:lnTo>
                    <a:pt x="206795" y="44563"/>
                  </a:lnTo>
                  <a:lnTo>
                    <a:pt x="198906" y="53461"/>
                  </a:lnTo>
                  <a:lnTo>
                    <a:pt x="195469" y="58500"/>
                  </a:lnTo>
                  <a:lnTo>
                    <a:pt x="191273" y="63765"/>
                  </a:lnTo>
                  <a:lnTo>
                    <a:pt x="186570" y="69180"/>
                  </a:lnTo>
                  <a:lnTo>
                    <a:pt x="181530" y="74695"/>
                  </a:lnTo>
                  <a:lnTo>
                    <a:pt x="170850" y="85902"/>
                  </a:lnTo>
                  <a:lnTo>
                    <a:pt x="148471" y="108620"/>
                  </a:lnTo>
                  <a:lnTo>
                    <a:pt x="143748" y="114323"/>
                  </a:lnTo>
                  <a:lnTo>
                    <a:pt x="139647" y="120030"/>
                  </a:lnTo>
                  <a:lnTo>
                    <a:pt x="135960" y="125740"/>
                  </a:lnTo>
                  <a:lnTo>
                    <a:pt x="131597" y="131452"/>
                  </a:lnTo>
                  <a:lnTo>
                    <a:pt x="126784" y="137164"/>
                  </a:lnTo>
                  <a:lnTo>
                    <a:pt x="121670" y="142878"/>
                  </a:lnTo>
                  <a:lnTo>
                    <a:pt x="110908" y="154306"/>
                  </a:lnTo>
                  <a:lnTo>
                    <a:pt x="77105" y="188595"/>
                  </a:lnTo>
                  <a:lnTo>
                    <a:pt x="71406" y="194310"/>
                  </a:lnTo>
                  <a:lnTo>
                    <a:pt x="66653" y="200025"/>
                  </a:lnTo>
                  <a:lnTo>
                    <a:pt x="62533" y="205740"/>
                  </a:lnTo>
                  <a:lnTo>
                    <a:pt x="58834" y="211455"/>
                  </a:lnTo>
                  <a:lnTo>
                    <a:pt x="55414" y="217169"/>
                  </a:lnTo>
                  <a:lnTo>
                    <a:pt x="52183" y="222884"/>
                  </a:lnTo>
                  <a:lnTo>
                    <a:pt x="49077" y="228600"/>
                  </a:lnTo>
                  <a:lnTo>
                    <a:pt x="45100" y="234314"/>
                  </a:lnTo>
                  <a:lnTo>
                    <a:pt x="40544" y="240030"/>
                  </a:lnTo>
                  <a:lnTo>
                    <a:pt x="35602" y="245745"/>
                  </a:lnTo>
                  <a:lnTo>
                    <a:pt x="27570" y="254635"/>
                  </a:lnTo>
                  <a:lnTo>
                    <a:pt x="20826" y="262713"/>
                  </a:lnTo>
                  <a:lnTo>
                    <a:pt x="17694" y="267534"/>
                  </a:lnTo>
                  <a:lnTo>
                    <a:pt x="11674" y="277019"/>
                  </a:lnTo>
                  <a:lnTo>
                    <a:pt x="5823" y="284409"/>
                  </a:lnTo>
                  <a:lnTo>
                    <a:pt x="2588" y="290869"/>
                  </a:lnTo>
                  <a:lnTo>
                    <a:pt x="767" y="299861"/>
                  </a:lnTo>
                  <a:lnTo>
                    <a:pt x="0" y="3086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34"/>
            <p:cNvSpPr/>
            <p:nvPr/>
          </p:nvSpPr>
          <p:spPr>
            <a:xfrm>
              <a:off x="5514975" y="5992177"/>
              <a:ext cx="205741" cy="60009"/>
            </a:xfrm>
            <a:custGeom>
              <a:avLst/>
              <a:gdLst/>
              <a:ahLst/>
              <a:cxnLst/>
              <a:rect l="0" t="0" r="0" b="0"/>
              <a:pathLst>
                <a:path w="205741" h="60009">
                  <a:moveTo>
                    <a:pt x="0" y="60008"/>
                  </a:moveTo>
                  <a:lnTo>
                    <a:pt x="4550" y="60008"/>
                  </a:lnTo>
                  <a:lnTo>
                    <a:pt x="6843" y="59055"/>
                  </a:lnTo>
                  <a:lnTo>
                    <a:pt x="9325" y="57468"/>
                  </a:lnTo>
                  <a:lnTo>
                    <a:pt x="15600" y="52626"/>
                  </a:lnTo>
                  <a:lnTo>
                    <a:pt x="17067" y="51277"/>
                  </a:lnTo>
                  <a:lnTo>
                    <a:pt x="21238" y="47237"/>
                  </a:lnTo>
                  <a:lnTo>
                    <a:pt x="24636" y="45779"/>
                  </a:lnTo>
                  <a:lnTo>
                    <a:pt x="28806" y="44807"/>
                  </a:lnTo>
                  <a:lnTo>
                    <a:pt x="33492" y="44159"/>
                  </a:lnTo>
                  <a:lnTo>
                    <a:pt x="37567" y="42774"/>
                  </a:lnTo>
                  <a:lnTo>
                    <a:pt x="41237" y="40899"/>
                  </a:lnTo>
                  <a:lnTo>
                    <a:pt x="44636" y="38696"/>
                  </a:lnTo>
                  <a:lnTo>
                    <a:pt x="48807" y="36275"/>
                  </a:lnTo>
                  <a:lnTo>
                    <a:pt x="58522" y="31044"/>
                  </a:lnTo>
                  <a:lnTo>
                    <a:pt x="74701" y="22745"/>
                  </a:lnTo>
                  <a:lnTo>
                    <a:pt x="80281" y="20878"/>
                  </a:lnTo>
                  <a:lnTo>
                    <a:pt x="85905" y="19634"/>
                  </a:lnTo>
                  <a:lnTo>
                    <a:pt x="91560" y="18805"/>
                  </a:lnTo>
                  <a:lnTo>
                    <a:pt x="96283" y="18251"/>
                  </a:lnTo>
                  <a:lnTo>
                    <a:pt x="100383" y="17883"/>
                  </a:lnTo>
                  <a:lnTo>
                    <a:pt x="104069" y="17637"/>
                  </a:lnTo>
                  <a:lnTo>
                    <a:pt x="108432" y="16520"/>
                  </a:lnTo>
                  <a:lnTo>
                    <a:pt x="113246" y="14824"/>
                  </a:lnTo>
                  <a:lnTo>
                    <a:pt x="118359" y="12740"/>
                  </a:lnTo>
                  <a:lnTo>
                    <a:pt x="123673" y="11351"/>
                  </a:lnTo>
                  <a:lnTo>
                    <a:pt x="129121" y="10425"/>
                  </a:lnTo>
                  <a:lnTo>
                    <a:pt x="134658" y="9807"/>
                  </a:lnTo>
                  <a:lnTo>
                    <a:pt x="140255" y="9396"/>
                  </a:lnTo>
                  <a:lnTo>
                    <a:pt x="145891" y="9121"/>
                  </a:lnTo>
                  <a:lnTo>
                    <a:pt x="151553" y="8938"/>
                  </a:lnTo>
                  <a:lnTo>
                    <a:pt x="156280" y="7864"/>
                  </a:lnTo>
                  <a:lnTo>
                    <a:pt x="160384" y="6195"/>
                  </a:lnTo>
                  <a:lnTo>
                    <a:pt x="164072" y="4130"/>
                  </a:lnTo>
                  <a:lnTo>
                    <a:pt x="168437" y="2753"/>
                  </a:lnTo>
                  <a:lnTo>
                    <a:pt x="173251" y="1836"/>
                  </a:lnTo>
                  <a:lnTo>
                    <a:pt x="178365" y="1224"/>
                  </a:lnTo>
                  <a:lnTo>
                    <a:pt x="182727" y="816"/>
                  </a:lnTo>
                  <a:lnTo>
                    <a:pt x="186588" y="544"/>
                  </a:lnTo>
                  <a:lnTo>
                    <a:pt x="190115" y="363"/>
                  </a:lnTo>
                  <a:lnTo>
                    <a:pt x="196573" y="161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35"/>
            <p:cNvSpPr/>
            <p:nvPr/>
          </p:nvSpPr>
          <p:spPr>
            <a:xfrm>
              <a:off x="5540692" y="6095047"/>
              <a:ext cx="240031" cy="42864"/>
            </a:xfrm>
            <a:custGeom>
              <a:avLst/>
              <a:gdLst/>
              <a:ahLst/>
              <a:cxnLst/>
              <a:rect l="0" t="0" r="0" b="0"/>
              <a:pathLst>
                <a:path w="240031" h="42864">
                  <a:moveTo>
                    <a:pt x="0" y="42863"/>
                  </a:moveTo>
                  <a:lnTo>
                    <a:pt x="21238" y="42863"/>
                  </a:lnTo>
                  <a:lnTo>
                    <a:pt x="23684" y="41910"/>
                  </a:lnTo>
                  <a:lnTo>
                    <a:pt x="26267" y="40323"/>
                  </a:lnTo>
                  <a:lnTo>
                    <a:pt x="28941" y="38312"/>
                  </a:lnTo>
                  <a:lnTo>
                    <a:pt x="31677" y="36971"/>
                  </a:lnTo>
                  <a:lnTo>
                    <a:pt x="34453" y="36077"/>
                  </a:lnTo>
                  <a:lnTo>
                    <a:pt x="41030" y="35085"/>
                  </a:lnTo>
                  <a:lnTo>
                    <a:pt x="45451" y="34819"/>
                  </a:lnTo>
                  <a:lnTo>
                    <a:pt x="50303" y="34643"/>
                  </a:lnTo>
                  <a:lnTo>
                    <a:pt x="54491" y="33573"/>
                  </a:lnTo>
                  <a:lnTo>
                    <a:pt x="58234" y="31907"/>
                  </a:lnTo>
                  <a:lnTo>
                    <a:pt x="61683" y="29844"/>
                  </a:lnTo>
                  <a:lnTo>
                    <a:pt x="65887" y="28469"/>
                  </a:lnTo>
                  <a:lnTo>
                    <a:pt x="70595" y="27552"/>
                  </a:lnTo>
                  <a:lnTo>
                    <a:pt x="75638" y="26940"/>
                  </a:lnTo>
                  <a:lnTo>
                    <a:pt x="79953" y="25580"/>
                  </a:lnTo>
                  <a:lnTo>
                    <a:pt x="83782" y="23721"/>
                  </a:lnTo>
                  <a:lnTo>
                    <a:pt x="87287" y="21529"/>
                  </a:lnTo>
                  <a:lnTo>
                    <a:pt x="91529" y="20068"/>
                  </a:lnTo>
                  <a:lnTo>
                    <a:pt x="96261" y="19094"/>
                  </a:lnTo>
                  <a:lnTo>
                    <a:pt x="101322" y="18444"/>
                  </a:lnTo>
                  <a:lnTo>
                    <a:pt x="106600" y="17059"/>
                  </a:lnTo>
                  <a:lnTo>
                    <a:pt x="112025" y="15183"/>
                  </a:lnTo>
                  <a:lnTo>
                    <a:pt x="117546" y="12979"/>
                  </a:lnTo>
                  <a:lnTo>
                    <a:pt x="123131" y="11510"/>
                  </a:lnTo>
                  <a:lnTo>
                    <a:pt x="128760" y="10531"/>
                  </a:lnTo>
                  <a:lnTo>
                    <a:pt x="134418" y="9878"/>
                  </a:lnTo>
                  <a:lnTo>
                    <a:pt x="139142" y="9443"/>
                  </a:lnTo>
                  <a:lnTo>
                    <a:pt x="143244" y="9153"/>
                  </a:lnTo>
                  <a:lnTo>
                    <a:pt x="146930" y="8960"/>
                  </a:lnTo>
                  <a:lnTo>
                    <a:pt x="156107" y="8745"/>
                  </a:lnTo>
                  <a:lnTo>
                    <a:pt x="161222" y="8687"/>
                  </a:lnTo>
                  <a:lnTo>
                    <a:pt x="166536" y="7697"/>
                  </a:lnTo>
                  <a:lnTo>
                    <a:pt x="171984" y="6084"/>
                  </a:lnTo>
                  <a:lnTo>
                    <a:pt x="177522" y="4056"/>
                  </a:lnTo>
                  <a:lnTo>
                    <a:pt x="183117" y="2704"/>
                  </a:lnTo>
                  <a:lnTo>
                    <a:pt x="188754" y="1802"/>
                  </a:lnTo>
                  <a:lnTo>
                    <a:pt x="194416" y="1202"/>
                  </a:lnTo>
                  <a:lnTo>
                    <a:pt x="200095" y="801"/>
                  </a:lnTo>
                  <a:lnTo>
                    <a:pt x="205787" y="534"/>
                  </a:lnTo>
                  <a:lnTo>
                    <a:pt x="217191" y="238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36"/>
            <p:cNvSpPr/>
            <p:nvPr/>
          </p:nvSpPr>
          <p:spPr>
            <a:xfrm>
              <a:off x="5840732" y="5923597"/>
              <a:ext cx="34289" cy="334329"/>
            </a:xfrm>
            <a:custGeom>
              <a:avLst/>
              <a:gdLst/>
              <a:ahLst/>
              <a:cxnLst/>
              <a:rect l="0" t="0" r="0" b="0"/>
              <a:pathLst>
                <a:path w="34289" h="334329">
                  <a:moveTo>
                    <a:pt x="34288" y="0"/>
                  </a:moveTo>
                  <a:lnTo>
                    <a:pt x="21517" y="0"/>
                  </a:lnTo>
                  <a:lnTo>
                    <a:pt x="20059" y="953"/>
                  </a:lnTo>
                  <a:lnTo>
                    <a:pt x="19087" y="2540"/>
                  </a:lnTo>
                  <a:lnTo>
                    <a:pt x="18439" y="4551"/>
                  </a:lnTo>
                  <a:lnTo>
                    <a:pt x="17399" y="14622"/>
                  </a:lnTo>
                  <a:lnTo>
                    <a:pt x="17218" y="22959"/>
                  </a:lnTo>
                  <a:lnTo>
                    <a:pt x="17146" y="57656"/>
                  </a:lnTo>
                  <a:lnTo>
                    <a:pt x="16192" y="63203"/>
                  </a:lnTo>
                  <a:lnTo>
                    <a:pt x="14604" y="68805"/>
                  </a:lnTo>
                  <a:lnTo>
                    <a:pt x="12592" y="74445"/>
                  </a:lnTo>
                  <a:lnTo>
                    <a:pt x="11252" y="81063"/>
                  </a:lnTo>
                  <a:lnTo>
                    <a:pt x="10358" y="88332"/>
                  </a:lnTo>
                  <a:lnTo>
                    <a:pt x="9762" y="96036"/>
                  </a:lnTo>
                  <a:lnTo>
                    <a:pt x="9365" y="104028"/>
                  </a:lnTo>
                  <a:lnTo>
                    <a:pt x="8923" y="120530"/>
                  </a:lnTo>
                  <a:lnTo>
                    <a:pt x="8601" y="164115"/>
                  </a:lnTo>
                  <a:lnTo>
                    <a:pt x="7638" y="172275"/>
                  </a:lnTo>
                  <a:lnTo>
                    <a:pt x="6044" y="180573"/>
                  </a:lnTo>
                  <a:lnTo>
                    <a:pt x="4029" y="188962"/>
                  </a:lnTo>
                  <a:lnTo>
                    <a:pt x="2685" y="197412"/>
                  </a:lnTo>
                  <a:lnTo>
                    <a:pt x="1789" y="205903"/>
                  </a:lnTo>
                  <a:lnTo>
                    <a:pt x="1192" y="214421"/>
                  </a:lnTo>
                  <a:lnTo>
                    <a:pt x="794" y="222957"/>
                  </a:lnTo>
                  <a:lnTo>
                    <a:pt x="351" y="240063"/>
                  </a:lnTo>
                  <a:lnTo>
                    <a:pt x="18" y="285418"/>
                  </a:lnTo>
                  <a:lnTo>
                    <a:pt x="0" y="309730"/>
                  </a:lnTo>
                  <a:lnTo>
                    <a:pt x="952" y="313167"/>
                  </a:lnTo>
                  <a:lnTo>
                    <a:pt x="2539" y="316410"/>
                  </a:lnTo>
                  <a:lnTo>
                    <a:pt x="4549" y="319526"/>
                  </a:lnTo>
                  <a:lnTo>
                    <a:pt x="5890" y="322555"/>
                  </a:lnTo>
                  <a:lnTo>
                    <a:pt x="6783" y="325526"/>
                  </a:lnTo>
                  <a:lnTo>
                    <a:pt x="8570" y="3343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37"/>
            <p:cNvSpPr/>
            <p:nvPr/>
          </p:nvSpPr>
          <p:spPr>
            <a:xfrm>
              <a:off x="5969317" y="5897893"/>
              <a:ext cx="205741" cy="248590"/>
            </a:xfrm>
            <a:custGeom>
              <a:avLst/>
              <a:gdLst/>
              <a:ahLst/>
              <a:cxnLst/>
              <a:rect l="0" t="0" r="0" b="0"/>
              <a:pathLst>
                <a:path w="205741" h="248590">
                  <a:moveTo>
                    <a:pt x="0" y="94284"/>
                  </a:moveTo>
                  <a:lnTo>
                    <a:pt x="4551" y="89734"/>
                  </a:lnTo>
                  <a:lnTo>
                    <a:pt x="5891" y="87440"/>
                  </a:lnTo>
                  <a:lnTo>
                    <a:pt x="7381" y="82352"/>
                  </a:lnTo>
                  <a:lnTo>
                    <a:pt x="8043" y="76916"/>
                  </a:lnTo>
                  <a:lnTo>
                    <a:pt x="8219" y="74133"/>
                  </a:lnTo>
                  <a:lnTo>
                    <a:pt x="9290" y="71325"/>
                  </a:lnTo>
                  <a:lnTo>
                    <a:pt x="13019" y="65665"/>
                  </a:lnTo>
                  <a:lnTo>
                    <a:pt x="17851" y="59975"/>
                  </a:lnTo>
                  <a:lnTo>
                    <a:pt x="23174" y="53318"/>
                  </a:lnTo>
                  <a:lnTo>
                    <a:pt x="25927" y="48876"/>
                  </a:lnTo>
                  <a:lnTo>
                    <a:pt x="28714" y="44010"/>
                  </a:lnTo>
                  <a:lnTo>
                    <a:pt x="31526" y="39813"/>
                  </a:lnTo>
                  <a:lnTo>
                    <a:pt x="37189" y="32610"/>
                  </a:lnTo>
                  <a:lnTo>
                    <a:pt x="42881" y="26234"/>
                  </a:lnTo>
                  <a:lnTo>
                    <a:pt x="45732" y="23199"/>
                  </a:lnTo>
                  <a:lnTo>
                    <a:pt x="49538" y="20224"/>
                  </a:lnTo>
                  <a:lnTo>
                    <a:pt x="53980" y="17288"/>
                  </a:lnTo>
                  <a:lnTo>
                    <a:pt x="58847" y="14379"/>
                  </a:lnTo>
                  <a:lnTo>
                    <a:pt x="63044" y="11486"/>
                  </a:lnTo>
                  <a:lnTo>
                    <a:pt x="66794" y="8606"/>
                  </a:lnTo>
                  <a:lnTo>
                    <a:pt x="70247" y="5733"/>
                  </a:lnTo>
                  <a:lnTo>
                    <a:pt x="74454" y="3817"/>
                  </a:lnTo>
                  <a:lnTo>
                    <a:pt x="79163" y="2541"/>
                  </a:lnTo>
                  <a:lnTo>
                    <a:pt x="84208" y="1689"/>
                  </a:lnTo>
                  <a:lnTo>
                    <a:pt x="88524" y="1122"/>
                  </a:lnTo>
                  <a:lnTo>
                    <a:pt x="92354" y="743"/>
                  </a:lnTo>
                  <a:lnTo>
                    <a:pt x="95859" y="491"/>
                  </a:lnTo>
                  <a:lnTo>
                    <a:pt x="99148" y="323"/>
                  </a:lnTo>
                  <a:lnTo>
                    <a:pt x="105344" y="136"/>
                  </a:lnTo>
                  <a:lnTo>
                    <a:pt x="119965" y="7"/>
                  </a:lnTo>
                  <a:lnTo>
                    <a:pt x="122839" y="0"/>
                  </a:lnTo>
                  <a:lnTo>
                    <a:pt x="125708" y="948"/>
                  </a:lnTo>
                  <a:lnTo>
                    <a:pt x="131435" y="4541"/>
                  </a:lnTo>
                  <a:lnTo>
                    <a:pt x="133344" y="6833"/>
                  </a:lnTo>
                  <a:lnTo>
                    <a:pt x="134616" y="9314"/>
                  </a:lnTo>
                  <a:lnTo>
                    <a:pt x="135464" y="11920"/>
                  </a:lnTo>
                  <a:lnTo>
                    <a:pt x="138946" y="17355"/>
                  </a:lnTo>
                  <a:lnTo>
                    <a:pt x="141208" y="20138"/>
                  </a:lnTo>
                  <a:lnTo>
                    <a:pt x="142716" y="23899"/>
                  </a:lnTo>
                  <a:lnTo>
                    <a:pt x="143722" y="28310"/>
                  </a:lnTo>
                  <a:lnTo>
                    <a:pt x="144392" y="33157"/>
                  </a:lnTo>
                  <a:lnTo>
                    <a:pt x="144839" y="37340"/>
                  </a:lnTo>
                  <a:lnTo>
                    <a:pt x="145335" y="44528"/>
                  </a:lnTo>
                  <a:lnTo>
                    <a:pt x="144516" y="48731"/>
                  </a:lnTo>
                  <a:lnTo>
                    <a:pt x="143016" y="53438"/>
                  </a:lnTo>
                  <a:lnTo>
                    <a:pt x="141064" y="58481"/>
                  </a:lnTo>
                  <a:lnTo>
                    <a:pt x="136355" y="71704"/>
                  </a:lnTo>
                  <a:lnTo>
                    <a:pt x="133766" y="79231"/>
                  </a:lnTo>
                  <a:lnTo>
                    <a:pt x="131087" y="86154"/>
                  </a:lnTo>
                  <a:lnTo>
                    <a:pt x="128349" y="92674"/>
                  </a:lnTo>
                  <a:lnTo>
                    <a:pt x="125571" y="98926"/>
                  </a:lnTo>
                  <a:lnTo>
                    <a:pt x="119945" y="110952"/>
                  </a:lnTo>
                  <a:lnTo>
                    <a:pt x="117111" y="116826"/>
                  </a:lnTo>
                  <a:lnTo>
                    <a:pt x="114269" y="123600"/>
                  </a:lnTo>
                  <a:lnTo>
                    <a:pt x="111421" y="130973"/>
                  </a:lnTo>
                  <a:lnTo>
                    <a:pt x="108571" y="138745"/>
                  </a:lnTo>
                  <a:lnTo>
                    <a:pt x="105718" y="145833"/>
                  </a:lnTo>
                  <a:lnTo>
                    <a:pt x="102864" y="152462"/>
                  </a:lnTo>
                  <a:lnTo>
                    <a:pt x="97152" y="164909"/>
                  </a:lnTo>
                  <a:lnTo>
                    <a:pt x="85725" y="188421"/>
                  </a:lnTo>
                  <a:lnTo>
                    <a:pt x="82867" y="194190"/>
                  </a:lnTo>
                  <a:lnTo>
                    <a:pt x="79058" y="199940"/>
                  </a:lnTo>
                  <a:lnTo>
                    <a:pt x="74612" y="205679"/>
                  </a:lnTo>
                  <a:lnTo>
                    <a:pt x="69744" y="211410"/>
                  </a:lnTo>
                  <a:lnTo>
                    <a:pt x="66499" y="216183"/>
                  </a:lnTo>
                  <a:lnTo>
                    <a:pt x="64335" y="220318"/>
                  </a:lnTo>
                  <a:lnTo>
                    <a:pt x="60978" y="227451"/>
                  </a:lnTo>
                  <a:lnTo>
                    <a:pt x="56312" y="233797"/>
                  </a:lnTo>
                  <a:lnTo>
                    <a:pt x="53733" y="235870"/>
                  </a:lnTo>
                  <a:lnTo>
                    <a:pt x="51062" y="237253"/>
                  </a:lnTo>
                  <a:lnTo>
                    <a:pt x="48329" y="238174"/>
                  </a:lnTo>
                  <a:lnTo>
                    <a:pt x="42752" y="241738"/>
                  </a:lnTo>
                  <a:lnTo>
                    <a:pt x="34333" y="248554"/>
                  </a:lnTo>
                  <a:lnTo>
                    <a:pt x="34293" y="248587"/>
                  </a:lnTo>
                  <a:lnTo>
                    <a:pt x="34292" y="248588"/>
                  </a:lnTo>
                  <a:lnTo>
                    <a:pt x="34291" y="248588"/>
                  </a:lnTo>
                  <a:lnTo>
                    <a:pt x="190153" y="248589"/>
                  </a:lnTo>
                  <a:lnTo>
                    <a:pt x="193444" y="247637"/>
                  </a:lnTo>
                  <a:lnTo>
                    <a:pt x="196590" y="246049"/>
                  </a:lnTo>
                  <a:lnTo>
                    <a:pt x="205740" y="2400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38"/>
            <p:cNvSpPr/>
            <p:nvPr/>
          </p:nvSpPr>
          <p:spPr>
            <a:xfrm>
              <a:off x="6209351" y="5889353"/>
              <a:ext cx="195824" cy="248557"/>
            </a:xfrm>
            <a:custGeom>
              <a:avLst/>
              <a:gdLst/>
              <a:ahLst/>
              <a:cxnLst/>
              <a:rect l="0" t="0" r="0" b="0"/>
              <a:pathLst>
                <a:path w="195824" h="248557">
                  <a:moveTo>
                    <a:pt x="77149" y="25672"/>
                  </a:moveTo>
                  <a:lnTo>
                    <a:pt x="64130" y="25672"/>
                  </a:lnTo>
                  <a:lnTo>
                    <a:pt x="61802" y="26625"/>
                  </a:lnTo>
                  <a:lnTo>
                    <a:pt x="56675" y="30223"/>
                  </a:lnTo>
                  <a:lnTo>
                    <a:pt x="51222" y="32457"/>
                  </a:lnTo>
                  <a:lnTo>
                    <a:pt x="48434" y="33053"/>
                  </a:lnTo>
                  <a:lnTo>
                    <a:pt x="45623" y="35355"/>
                  </a:lnTo>
                  <a:lnTo>
                    <a:pt x="39960" y="42993"/>
                  </a:lnTo>
                  <a:lnTo>
                    <a:pt x="36808" y="50198"/>
                  </a:lnTo>
                  <a:lnTo>
                    <a:pt x="35967" y="53452"/>
                  </a:lnTo>
                  <a:lnTo>
                    <a:pt x="32493" y="59609"/>
                  </a:lnTo>
                  <a:lnTo>
                    <a:pt x="30233" y="62584"/>
                  </a:lnTo>
                  <a:lnTo>
                    <a:pt x="27774" y="67425"/>
                  </a:lnTo>
                  <a:lnTo>
                    <a:pt x="25182" y="73509"/>
                  </a:lnTo>
                  <a:lnTo>
                    <a:pt x="22502" y="80424"/>
                  </a:lnTo>
                  <a:lnTo>
                    <a:pt x="19762" y="86938"/>
                  </a:lnTo>
                  <a:lnTo>
                    <a:pt x="16984" y="93186"/>
                  </a:lnTo>
                  <a:lnTo>
                    <a:pt x="14179" y="99256"/>
                  </a:lnTo>
                  <a:lnTo>
                    <a:pt x="11356" y="104255"/>
                  </a:lnTo>
                  <a:lnTo>
                    <a:pt x="8522" y="108541"/>
                  </a:lnTo>
                  <a:lnTo>
                    <a:pt x="5680" y="112350"/>
                  </a:lnTo>
                  <a:lnTo>
                    <a:pt x="3785" y="116795"/>
                  </a:lnTo>
                  <a:lnTo>
                    <a:pt x="2522" y="121663"/>
                  </a:lnTo>
                  <a:lnTo>
                    <a:pt x="1680" y="126813"/>
                  </a:lnTo>
                  <a:lnTo>
                    <a:pt x="1119" y="132152"/>
                  </a:lnTo>
                  <a:lnTo>
                    <a:pt x="745" y="137616"/>
                  </a:lnTo>
                  <a:lnTo>
                    <a:pt x="495" y="143164"/>
                  </a:lnTo>
                  <a:lnTo>
                    <a:pt x="218" y="154408"/>
                  </a:lnTo>
                  <a:lnTo>
                    <a:pt x="0" y="204031"/>
                  </a:lnTo>
                  <a:lnTo>
                    <a:pt x="952" y="208396"/>
                  </a:lnTo>
                  <a:lnTo>
                    <a:pt x="4548" y="215784"/>
                  </a:lnTo>
                  <a:lnTo>
                    <a:pt x="9322" y="222244"/>
                  </a:lnTo>
                  <a:lnTo>
                    <a:pt x="11928" y="225300"/>
                  </a:lnTo>
                  <a:lnTo>
                    <a:pt x="13666" y="228289"/>
                  </a:lnTo>
                  <a:lnTo>
                    <a:pt x="15596" y="234152"/>
                  </a:lnTo>
                  <a:lnTo>
                    <a:pt x="18016" y="237048"/>
                  </a:lnTo>
                  <a:lnTo>
                    <a:pt x="21534" y="239932"/>
                  </a:lnTo>
                  <a:lnTo>
                    <a:pt x="31767" y="246853"/>
                  </a:lnTo>
                  <a:lnTo>
                    <a:pt x="35706" y="247799"/>
                  </a:lnTo>
                  <a:lnTo>
                    <a:pt x="40633" y="248220"/>
                  </a:lnTo>
                  <a:lnTo>
                    <a:pt x="45997" y="248407"/>
                  </a:lnTo>
                  <a:lnTo>
                    <a:pt x="93027" y="248556"/>
                  </a:lnTo>
                  <a:lnTo>
                    <a:pt x="97259" y="247603"/>
                  </a:lnTo>
                  <a:lnTo>
                    <a:pt x="101033" y="246016"/>
                  </a:lnTo>
                  <a:lnTo>
                    <a:pt x="104501" y="244005"/>
                  </a:lnTo>
                  <a:lnTo>
                    <a:pt x="107766" y="241713"/>
                  </a:lnTo>
                  <a:lnTo>
                    <a:pt x="110895" y="239232"/>
                  </a:lnTo>
                  <a:lnTo>
                    <a:pt x="113934" y="236625"/>
                  </a:lnTo>
                  <a:lnTo>
                    <a:pt x="117865" y="232982"/>
                  </a:lnTo>
                  <a:lnTo>
                    <a:pt x="135321" y="215988"/>
                  </a:lnTo>
                  <a:lnTo>
                    <a:pt x="138790" y="212557"/>
                  </a:lnTo>
                  <a:lnTo>
                    <a:pt x="142055" y="208364"/>
                  </a:lnTo>
                  <a:lnTo>
                    <a:pt x="145185" y="203664"/>
                  </a:lnTo>
                  <a:lnTo>
                    <a:pt x="148224" y="198626"/>
                  </a:lnTo>
                  <a:lnTo>
                    <a:pt x="151202" y="194315"/>
                  </a:lnTo>
                  <a:lnTo>
                    <a:pt x="157051" y="186984"/>
                  </a:lnTo>
                  <a:lnTo>
                    <a:pt x="159945" y="182743"/>
                  </a:lnTo>
                  <a:lnTo>
                    <a:pt x="162826" y="178011"/>
                  </a:lnTo>
                  <a:lnTo>
                    <a:pt x="165699" y="172951"/>
                  </a:lnTo>
                  <a:lnTo>
                    <a:pt x="171432" y="162249"/>
                  </a:lnTo>
                  <a:lnTo>
                    <a:pt x="174295" y="156728"/>
                  </a:lnTo>
                  <a:lnTo>
                    <a:pt x="177155" y="150191"/>
                  </a:lnTo>
                  <a:lnTo>
                    <a:pt x="180014" y="142974"/>
                  </a:lnTo>
                  <a:lnTo>
                    <a:pt x="182873" y="135306"/>
                  </a:lnTo>
                  <a:lnTo>
                    <a:pt x="184779" y="128289"/>
                  </a:lnTo>
                  <a:lnTo>
                    <a:pt x="186050" y="121706"/>
                  </a:lnTo>
                  <a:lnTo>
                    <a:pt x="186897" y="115412"/>
                  </a:lnTo>
                  <a:lnTo>
                    <a:pt x="188414" y="109311"/>
                  </a:lnTo>
                  <a:lnTo>
                    <a:pt x="190378" y="103338"/>
                  </a:lnTo>
                  <a:lnTo>
                    <a:pt x="192640" y="97452"/>
                  </a:lnTo>
                  <a:lnTo>
                    <a:pt x="194148" y="91623"/>
                  </a:lnTo>
                  <a:lnTo>
                    <a:pt x="195153" y="85831"/>
                  </a:lnTo>
                  <a:lnTo>
                    <a:pt x="195823" y="80066"/>
                  </a:lnTo>
                  <a:lnTo>
                    <a:pt x="195318" y="75270"/>
                  </a:lnTo>
                  <a:lnTo>
                    <a:pt x="194028" y="71120"/>
                  </a:lnTo>
                  <a:lnTo>
                    <a:pt x="192216" y="67400"/>
                  </a:lnTo>
                  <a:lnTo>
                    <a:pt x="191007" y="63016"/>
                  </a:lnTo>
                  <a:lnTo>
                    <a:pt x="190202" y="58188"/>
                  </a:lnTo>
                  <a:lnTo>
                    <a:pt x="189665" y="53064"/>
                  </a:lnTo>
                  <a:lnTo>
                    <a:pt x="188355" y="47743"/>
                  </a:lnTo>
                  <a:lnTo>
                    <a:pt x="186529" y="42291"/>
                  </a:lnTo>
                  <a:lnTo>
                    <a:pt x="184359" y="36751"/>
                  </a:lnTo>
                  <a:lnTo>
                    <a:pt x="181959" y="32106"/>
                  </a:lnTo>
                  <a:lnTo>
                    <a:pt x="176754" y="24404"/>
                  </a:lnTo>
                  <a:lnTo>
                    <a:pt x="171265" y="17805"/>
                  </a:lnTo>
                  <a:lnTo>
                    <a:pt x="165651" y="11698"/>
                  </a:lnTo>
                  <a:lnTo>
                    <a:pt x="159981" y="5808"/>
                  </a:lnTo>
                  <a:lnTo>
                    <a:pt x="156182" y="3857"/>
                  </a:lnTo>
                  <a:lnTo>
                    <a:pt x="151745" y="2556"/>
                  </a:lnTo>
                  <a:lnTo>
                    <a:pt x="146882" y="1689"/>
                  </a:lnTo>
                  <a:lnTo>
                    <a:pt x="141735" y="1111"/>
                  </a:lnTo>
                  <a:lnTo>
                    <a:pt x="136399" y="725"/>
                  </a:lnTo>
                  <a:lnTo>
                    <a:pt x="126342" y="297"/>
                  </a:lnTo>
                  <a:lnTo>
                    <a:pt x="118697" y="106"/>
                  </a:lnTo>
                  <a:lnTo>
                    <a:pt x="104488" y="0"/>
                  </a:lnTo>
                  <a:lnTo>
                    <a:pt x="99185" y="937"/>
                  </a:lnTo>
                  <a:lnTo>
                    <a:pt x="93744" y="2514"/>
                  </a:lnTo>
                  <a:lnTo>
                    <a:pt x="88213" y="4519"/>
                  </a:lnTo>
                  <a:lnTo>
                    <a:pt x="83572" y="5854"/>
                  </a:lnTo>
                  <a:lnTo>
                    <a:pt x="79526" y="6746"/>
                  </a:lnTo>
                  <a:lnTo>
                    <a:pt x="68576" y="852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39"/>
            <p:cNvSpPr/>
            <p:nvPr/>
          </p:nvSpPr>
          <p:spPr>
            <a:xfrm>
              <a:off x="4863465" y="5675039"/>
              <a:ext cx="1680102" cy="882924"/>
            </a:xfrm>
            <a:custGeom>
              <a:avLst/>
              <a:gdLst/>
              <a:ahLst/>
              <a:cxnLst/>
              <a:rect l="0" t="0" r="0" b="0"/>
              <a:pathLst>
                <a:path w="1680102" h="882924">
                  <a:moveTo>
                    <a:pt x="1603057" y="42818"/>
                  </a:moveTo>
                  <a:lnTo>
                    <a:pt x="1536830" y="42818"/>
                  </a:lnTo>
                  <a:lnTo>
                    <a:pt x="1525680" y="45358"/>
                  </a:lnTo>
                  <a:lnTo>
                    <a:pt x="1514375" y="48710"/>
                  </a:lnTo>
                  <a:lnTo>
                    <a:pt x="1467679" y="58019"/>
                  </a:lnTo>
                  <a:lnTo>
                    <a:pt x="1422438" y="62333"/>
                  </a:lnTo>
                  <a:lnTo>
                    <a:pt x="1397141" y="66698"/>
                  </a:lnTo>
                  <a:lnTo>
                    <a:pt x="1348540" y="68293"/>
                  </a:lnTo>
                  <a:lnTo>
                    <a:pt x="1272855" y="68526"/>
                  </a:lnTo>
                  <a:lnTo>
                    <a:pt x="1228410" y="75378"/>
                  </a:lnTo>
                  <a:lnTo>
                    <a:pt x="1182943" y="85903"/>
                  </a:lnTo>
                  <a:lnTo>
                    <a:pt x="1137272" y="97155"/>
                  </a:lnTo>
                  <a:lnTo>
                    <a:pt x="1073348" y="104619"/>
                  </a:lnTo>
                  <a:lnTo>
                    <a:pt x="1026195" y="114610"/>
                  </a:lnTo>
                  <a:lnTo>
                    <a:pt x="974300" y="118911"/>
                  </a:lnTo>
                  <a:lnTo>
                    <a:pt x="923833" y="119761"/>
                  </a:lnTo>
                  <a:lnTo>
                    <a:pt x="884915" y="122448"/>
                  </a:lnTo>
                  <a:lnTo>
                    <a:pt x="837632" y="127339"/>
                  </a:lnTo>
                  <a:lnTo>
                    <a:pt x="785712" y="128305"/>
                  </a:lnTo>
                  <a:lnTo>
                    <a:pt x="735239" y="131036"/>
                  </a:lnTo>
                  <a:lnTo>
                    <a:pt x="684241" y="135915"/>
                  </a:lnTo>
                  <a:lnTo>
                    <a:pt x="637479" y="136879"/>
                  </a:lnTo>
                  <a:lnTo>
                    <a:pt x="326219" y="137115"/>
                  </a:lnTo>
                  <a:lnTo>
                    <a:pt x="274360" y="144497"/>
                  </a:lnTo>
                  <a:lnTo>
                    <a:pt x="231462" y="148071"/>
                  </a:lnTo>
                  <a:lnTo>
                    <a:pt x="201719" y="153038"/>
                  </a:lnTo>
                  <a:lnTo>
                    <a:pt x="171608" y="154972"/>
                  </a:lnTo>
                  <a:lnTo>
                    <a:pt x="152341" y="161033"/>
                  </a:lnTo>
                  <a:lnTo>
                    <a:pt x="117236" y="176261"/>
                  </a:lnTo>
                  <a:lnTo>
                    <a:pt x="100988" y="179829"/>
                  </a:lnTo>
                  <a:lnTo>
                    <a:pt x="93143" y="184039"/>
                  </a:lnTo>
                  <a:lnTo>
                    <a:pt x="83372" y="191765"/>
                  </a:lnTo>
                  <a:lnTo>
                    <a:pt x="74444" y="204637"/>
                  </a:lnTo>
                  <a:lnTo>
                    <a:pt x="60027" y="231650"/>
                  </a:lnTo>
                  <a:lnTo>
                    <a:pt x="55253" y="242948"/>
                  </a:lnTo>
                  <a:lnTo>
                    <a:pt x="49649" y="265724"/>
                  </a:lnTo>
                  <a:lnTo>
                    <a:pt x="47387" y="271432"/>
                  </a:lnTo>
                  <a:lnTo>
                    <a:pt x="44202" y="293118"/>
                  </a:lnTo>
                  <a:lnTo>
                    <a:pt x="37236" y="326046"/>
                  </a:lnTo>
                  <a:lnTo>
                    <a:pt x="34210" y="351528"/>
                  </a:lnTo>
                  <a:lnTo>
                    <a:pt x="28657" y="377176"/>
                  </a:lnTo>
                  <a:lnTo>
                    <a:pt x="25635" y="402872"/>
                  </a:lnTo>
                  <a:lnTo>
                    <a:pt x="20083" y="428583"/>
                  </a:lnTo>
                  <a:lnTo>
                    <a:pt x="18015" y="454299"/>
                  </a:lnTo>
                  <a:lnTo>
                    <a:pt x="16450" y="480015"/>
                  </a:lnTo>
                  <a:lnTo>
                    <a:pt x="11330" y="505733"/>
                  </a:lnTo>
                  <a:lnTo>
                    <a:pt x="9389" y="531451"/>
                  </a:lnTo>
                  <a:lnTo>
                    <a:pt x="7862" y="557168"/>
                  </a:lnTo>
                  <a:lnTo>
                    <a:pt x="2753" y="582886"/>
                  </a:lnTo>
                  <a:lnTo>
                    <a:pt x="815" y="608603"/>
                  </a:lnTo>
                  <a:lnTo>
                    <a:pt x="241" y="634321"/>
                  </a:lnTo>
                  <a:lnTo>
                    <a:pt x="0" y="772601"/>
                  </a:lnTo>
                  <a:lnTo>
                    <a:pt x="2540" y="781821"/>
                  </a:lnTo>
                  <a:lnTo>
                    <a:pt x="6843" y="791317"/>
                  </a:lnTo>
                  <a:lnTo>
                    <a:pt x="11931" y="798712"/>
                  </a:lnTo>
                  <a:lnTo>
                    <a:pt x="13669" y="802970"/>
                  </a:lnTo>
                  <a:lnTo>
                    <a:pt x="15600" y="812781"/>
                  </a:lnTo>
                  <a:lnTo>
                    <a:pt x="18020" y="816159"/>
                  </a:lnTo>
                  <a:lnTo>
                    <a:pt x="21538" y="818411"/>
                  </a:lnTo>
                  <a:lnTo>
                    <a:pt x="25789" y="819913"/>
                  </a:lnTo>
                  <a:lnTo>
                    <a:pt x="29575" y="822819"/>
                  </a:lnTo>
                  <a:lnTo>
                    <a:pt x="45475" y="841964"/>
                  </a:lnTo>
                  <a:lnTo>
                    <a:pt x="48414" y="844188"/>
                  </a:lnTo>
                  <a:lnTo>
                    <a:pt x="83363" y="860392"/>
                  </a:lnTo>
                  <a:lnTo>
                    <a:pt x="94517" y="863385"/>
                  </a:lnTo>
                  <a:lnTo>
                    <a:pt x="105825" y="865667"/>
                  </a:lnTo>
                  <a:lnTo>
                    <a:pt x="122901" y="871354"/>
                  </a:lnTo>
                  <a:lnTo>
                    <a:pt x="148278" y="873759"/>
                  </a:lnTo>
                  <a:lnTo>
                    <a:pt x="163056" y="875041"/>
                  </a:lnTo>
                  <a:lnTo>
                    <a:pt x="190606" y="881084"/>
                  </a:lnTo>
                  <a:lnTo>
                    <a:pt x="240206" y="882762"/>
                  </a:lnTo>
                  <a:lnTo>
                    <a:pt x="432709" y="882923"/>
                  </a:lnTo>
                  <a:lnTo>
                    <a:pt x="488794" y="876138"/>
                  </a:lnTo>
                  <a:lnTo>
                    <a:pt x="538935" y="870152"/>
                  </a:lnTo>
                  <a:lnTo>
                    <a:pt x="587856" y="866643"/>
                  </a:lnTo>
                  <a:lnTo>
                    <a:pt x="636749" y="863409"/>
                  </a:lnTo>
                  <a:lnTo>
                    <a:pt x="687434" y="858431"/>
                  </a:lnTo>
                  <a:lnTo>
                    <a:pt x="740979" y="851557"/>
                  </a:lnTo>
                  <a:lnTo>
                    <a:pt x="782265" y="848547"/>
                  </a:lnTo>
                  <a:lnTo>
                    <a:pt x="833372" y="842019"/>
                  </a:lnTo>
                  <a:lnTo>
                    <a:pt x="874940" y="840641"/>
                  </a:lnTo>
                  <a:lnTo>
                    <a:pt x="914878" y="837692"/>
                  </a:lnTo>
                  <a:lnTo>
                    <a:pt x="967058" y="832714"/>
                  </a:lnTo>
                  <a:lnTo>
                    <a:pt x="1009060" y="831851"/>
                  </a:lnTo>
                  <a:lnTo>
                    <a:pt x="1168218" y="831490"/>
                  </a:lnTo>
                  <a:lnTo>
                    <a:pt x="1225802" y="838274"/>
                  </a:lnTo>
                  <a:lnTo>
                    <a:pt x="1271574" y="839708"/>
                  </a:lnTo>
                  <a:lnTo>
                    <a:pt x="1388596" y="840058"/>
                  </a:lnTo>
                  <a:lnTo>
                    <a:pt x="1403283" y="837520"/>
                  </a:lnTo>
                  <a:lnTo>
                    <a:pt x="1417114" y="834169"/>
                  </a:lnTo>
                  <a:lnTo>
                    <a:pt x="1465177" y="830771"/>
                  </a:lnTo>
                  <a:lnTo>
                    <a:pt x="1496859" y="824138"/>
                  </a:lnTo>
                  <a:lnTo>
                    <a:pt x="1501778" y="821826"/>
                  </a:lnTo>
                  <a:lnTo>
                    <a:pt x="1506010" y="818379"/>
                  </a:lnTo>
                  <a:lnTo>
                    <a:pt x="1514205" y="810422"/>
                  </a:lnTo>
                  <a:lnTo>
                    <a:pt x="1544989" y="786191"/>
                  </a:lnTo>
                  <a:lnTo>
                    <a:pt x="1553437" y="777066"/>
                  </a:lnTo>
                  <a:lnTo>
                    <a:pt x="1566445" y="749636"/>
                  </a:lnTo>
                  <a:lnTo>
                    <a:pt x="1574641" y="728178"/>
                  </a:lnTo>
                  <a:lnTo>
                    <a:pt x="1585944" y="700839"/>
                  </a:lnTo>
                  <a:lnTo>
                    <a:pt x="1590689" y="684839"/>
                  </a:lnTo>
                  <a:lnTo>
                    <a:pt x="1594312" y="659766"/>
                  </a:lnTo>
                  <a:lnTo>
                    <a:pt x="1600995" y="634240"/>
                  </a:lnTo>
                  <a:lnTo>
                    <a:pt x="1609008" y="608580"/>
                  </a:lnTo>
                  <a:lnTo>
                    <a:pt x="1616462" y="581926"/>
                  </a:lnTo>
                  <a:lnTo>
                    <a:pt x="1618540" y="561187"/>
                  </a:lnTo>
                  <a:lnTo>
                    <a:pt x="1622003" y="539269"/>
                  </a:lnTo>
                  <a:lnTo>
                    <a:pt x="1625765" y="516828"/>
                  </a:lnTo>
                  <a:lnTo>
                    <a:pt x="1627437" y="494154"/>
                  </a:lnTo>
                  <a:lnTo>
                    <a:pt x="1630720" y="471377"/>
                  </a:lnTo>
                  <a:lnTo>
                    <a:pt x="1634402" y="448554"/>
                  </a:lnTo>
                  <a:lnTo>
                    <a:pt x="1636038" y="425710"/>
                  </a:lnTo>
                  <a:lnTo>
                    <a:pt x="1639306" y="402857"/>
                  </a:lnTo>
                  <a:lnTo>
                    <a:pt x="1643933" y="380001"/>
                  </a:lnTo>
                  <a:lnTo>
                    <a:pt x="1649164" y="357142"/>
                  </a:lnTo>
                  <a:lnTo>
                    <a:pt x="1652124" y="331743"/>
                  </a:lnTo>
                  <a:lnTo>
                    <a:pt x="1654392" y="305531"/>
                  </a:lnTo>
                  <a:lnTo>
                    <a:pt x="1658575" y="281182"/>
                  </a:lnTo>
                  <a:lnTo>
                    <a:pt x="1663609" y="257660"/>
                  </a:lnTo>
                  <a:lnTo>
                    <a:pt x="1668069" y="234506"/>
                  </a:lnTo>
                  <a:lnTo>
                    <a:pt x="1670052" y="211516"/>
                  </a:lnTo>
                  <a:lnTo>
                    <a:pt x="1670933" y="188597"/>
                  </a:lnTo>
                  <a:lnTo>
                    <a:pt x="1672277" y="165711"/>
                  </a:lnTo>
                  <a:lnTo>
                    <a:pt x="1676049" y="142840"/>
                  </a:lnTo>
                  <a:lnTo>
                    <a:pt x="1678361" y="122515"/>
                  </a:lnTo>
                  <a:lnTo>
                    <a:pt x="1679661" y="95007"/>
                  </a:lnTo>
                  <a:lnTo>
                    <a:pt x="1680101" y="64663"/>
                  </a:lnTo>
                  <a:lnTo>
                    <a:pt x="1677621" y="52209"/>
                  </a:lnTo>
                  <a:lnTo>
                    <a:pt x="1673410" y="37028"/>
                  </a:lnTo>
                  <a:lnTo>
                    <a:pt x="1672819" y="33243"/>
                  </a:lnTo>
                  <a:lnTo>
                    <a:pt x="1669623" y="26498"/>
                  </a:lnTo>
                  <a:lnTo>
                    <a:pt x="1657085" y="11494"/>
                  </a:lnTo>
                  <a:lnTo>
                    <a:pt x="1651517" y="5719"/>
                  </a:lnTo>
                  <a:lnTo>
                    <a:pt x="1648698" y="3798"/>
                  </a:lnTo>
                  <a:lnTo>
                    <a:pt x="1639030" y="462"/>
                  </a:lnTo>
                  <a:lnTo>
                    <a:pt x="1618182" y="0"/>
                  </a:lnTo>
                  <a:lnTo>
                    <a:pt x="1615046" y="938"/>
                  </a:lnTo>
                  <a:lnTo>
                    <a:pt x="1603057" y="85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306</TotalTime>
  <Words>433</Words>
  <Application>Microsoft Office PowerPoint</Application>
  <PresentationFormat>On-screen Show (4:3)</PresentationFormat>
  <Paragraphs>56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Circles and Lengths of Segments</vt:lpstr>
      <vt:lpstr>A bit of review: Inscribed angles</vt:lpstr>
      <vt:lpstr>Inscribed quadrilaterals</vt:lpstr>
      <vt:lpstr>Angles formed by two chords</vt:lpstr>
      <vt:lpstr>Angles formed by secants, tangents, or both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Something new: segments of chord</vt:lpstr>
      <vt:lpstr>The relationship between segments of chord</vt:lpstr>
      <vt:lpstr>Secant Segments</vt:lpstr>
      <vt:lpstr>Expanding to secant segments and tangent segments</vt:lpstr>
      <vt:lpstr>Secant and tangent</vt:lpstr>
      <vt:lpstr>Try this one</vt:lpstr>
      <vt:lpstr>And this one..</vt:lpstr>
      <vt:lpstr>Another one..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Circles and Lengths of Segments</dc:title>
  <dc:creator>nuhs</dc:creator>
  <cp:lastModifiedBy>Ameena</cp:lastModifiedBy>
  <cp:revision>13</cp:revision>
  <dcterms:created xsi:type="dcterms:W3CDTF">2007-06-06T14:02:41Z</dcterms:created>
  <dcterms:modified xsi:type="dcterms:W3CDTF">2009-12-01T17:52:26Z</dcterms:modified>
</cp:coreProperties>
</file>